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1" r:id="rId4"/>
    <p:sldId id="283" r:id="rId5"/>
    <p:sldId id="286" r:id="rId6"/>
    <p:sldId id="300" r:id="rId7"/>
    <p:sldId id="292" r:id="rId8"/>
    <p:sldId id="285" r:id="rId9"/>
    <p:sldId id="291" r:id="rId10"/>
    <p:sldId id="293" r:id="rId11"/>
    <p:sldId id="299" r:id="rId12"/>
    <p:sldId id="289" r:id="rId13"/>
    <p:sldId id="288" r:id="rId14"/>
    <p:sldId id="290" r:id="rId15"/>
    <p:sldId id="296" r:id="rId16"/>
    <p:sldId id="295" r:id="rId17"/>
    <p:sldId id="294" r:id="rId18"/>
    <p:sldId id="273" r:id="rId19"/>
    <p:sldId id="284" r:id="rId20"/>
    <p:sldId id="297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B3035-B757-4A13-A198-8805984ABD7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8DC6B-1BEB-4143-BA83-530BABA3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DC6B-1BEB-4143-BA83-530BABA3C3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4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DC6B-1BEB-4143-BA83-530BABA3C3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0B6-937D-44B1-ABA9-C680FE64262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7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0B6-937D-44B1-ABA9-C680FE64262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8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0B6-937D-44B1-ABA9-C680FE64262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3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0B6-937D-44B1-ABA9-C680FE64262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0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0B6-937D-44B1-ABA9-C680FE64262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9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0B6-937D-44B1-ABA9-C680FE64262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0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0B6-937D-44B1-ABA9-C680FE64262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2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0B6-937D-44B1-ABA9-C680FE64262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7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0B6-937D-44B1-ABA9-C680FE64262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0B6-937D-44B1-ABA9-C680FE64262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70B6-937D-44B1-ABA9-C680FE64262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70B6-937D-44B1-ABA9-C680FE64262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C2B2-6C19-4D4B-B33B-A0F5156A0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1" y="5275384"/>
            <a:ext cx="886264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386861"/>
            <a:ext cx="8698522" cy="43492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5906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4B3737-75D2-4587-989B-1D693565AB85}"/>
              </a:ext>
            </a:extLst>
          </p:cNvPr>
          <p:cNvSpPr txBox="1"/>
          <p:nvPr/>
        </p:nvSpPr>
        <p:spPr>
          <a:xfrm>
            <a:off x="3529655" y="270922"/>
            <a:ext cx="567648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484E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652916" y="4817018"/>
            <a:ext cx="4239490" cy="1057409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আষা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ঢ়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27077" y="2191269"/>
            <a:ext cx="5378556" cy="999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আষা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ঢ়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902544" y="3880350"/>
            <a:ext cx="2396178" cy="2215991"/>
            <a:chOff x="8008052" y="3317642"/>
            <a:chExt cx="2396178" cy="2215991"/>
          </a:xfrm>
        </p:grpSpPr>
        <p:sp>
          <p:nvSpPr>
            <p:cNvPr id="18" name="Frame 17"/>
            <p:cNvSpPr/>
            <p:nvPr/>
          </p:nvSpPr>
          <p:spPr>
            <a:xfrm>
              <a:off x="8016249" y="3505551"/>
              <a:ext cx="2379785" cy="1840172"/>
            </a:xfrm>
            <a:prstGeom prst="frame">
              <a:avLst>
                <a:gd name="adj1" fmla="val 134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08052" y="3317642"/>
              <a:ext cx="239617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ঢ়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08" y="1689600"/>
            <a:ext cx="3429000" cy="2190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288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4B3737-75D2-4587-989B-1D693565AB85}"/>
              </a:ext>
            </a:extLst>
          </p:cNvPr>
          <p:cNvSpPr txBox="1"/>
          <p:nvPr/>
        </p:nvSpPr>
        <p:spPr>
          <a:xfrm>
            <a:off x="3529655" y="270922"/>
            <a:ext cx="567648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484E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652916" y="4817018"/>
            <a:ext cx="4239490" cy="1057409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9475" y="2253376"/>
            <a:ext cx="7501236" cy="999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902544" y="3880350"/>
            <a:ext cx="2396178" cy="2215991"/>
            <a:chOff x="8008052" y="3317642"/>
            <a:chExt cx="2396178" cy="2215991"/>
          </a:xfrm>
        </p:grpSpPr>
        <p:sp>
          <p:nvSpPr>
            <p:cNvPr id="18" name="Frame 17"/>
            <p:cNvSpPr/>
            <p:nvPr/>
          </p:nvSpPr>
          <p:spPr>
            <a:xfrm>
              <a:off x="8016249" y="3505551"/>
              <a:ext cx="2379785" cy="1840172"/>
            </a:xfrm>
            <a:prstGeom prst="frame">
              <a:avLst>
                <a:gd name="adj1" fmla="val 134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08052" y="3317642"/>
              <a:ext cx="239617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5108" y="1655236"/>
            <a:ext cx="3556267" cy="2263313"/>
            <a:chOff x="1092409" y="1685302"/>
            <a:chExt cx="3456145" cy="22633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" t="4211" r="51227" b="28947"/>
            <a:stretch/>
          </p:blipFill>
          <p:spPr>
            <a:xfrm>
              <a:off x="1092409" y="1685302"/>
              <a:ext cx="3456145" cy="22633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60" t="2493" r="21635" b="4462"/>
            <a:stretch/>
          </p:blipFill>
          <p:spPr>
            <a:xfrm>
              <a:off x="3601148" y="1685302"/>
              <a:ext cx="947406" cy="598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061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4B3737-75D2-4587-989B-1D693565AB85}"/>
              </a:ext>
            </a:extLst>
          </p:cNvPr>
          <p:cNvSpPr txBox="1"/>
          <p:nvPr/>
        </p:nvSpPr>
        <p:spPr>
          <a:xfrm>
            <a:off x="433747" y="664905"/>
            <a:ext cx="1126587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484E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746" y="2004646"/>
            <a:ext cx="11265877" cy="341141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চারদিক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হলদে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থামল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আষাঢ়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ওইতো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এতক্ষণ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গুটিয়ে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পায়রাগুলো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বসেছিল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থামতেই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পায়রা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3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bldLvl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4B3737-75D2-4587-989B-1D693565AB85}"/>
              </a:ext>
            </a:extLst>
          </p:cNvPr>
          <p:cNvSpPr txBox="1"/>
          <p:nvPr/>
        </p:nvSpPr>
        <p:spPr>
          <a:xfrm>
            <a:off x="2673735" y="676628"/>
            <a:ext cx="7509925" cy="830997"/>
          </a:xfrm>
          <a:prstGeom prst="rect">
            <a:avLst/>
          </a:prstGeom>
          <a:solidFill>
            <a:srgbClr val="00B0F0"/>
          </a:solidFill>
          <a:ln>
            <a:solidFill>
              <a:srgbClr val="F484E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71" y="2202591"/>
            <a:ext cx="2996383" cy="3573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763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paration 4"/>
          <p:cNvSpPr/>
          <p:nvPr/>
        </p:nvSpPr>
        <p:spPr>
          <a:xfrm>
            <a:off x="2906038" y="328246"/>
            <a:ext cx="6484147" cy="1144466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31" y="2231049"/>
            <a:ext cx="7479321" cy="3704492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402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6997" y="668215"/>
            <a:ext cx="9601199" cy="1090246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সমস্বরে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96" y="2356338"/>
            <a:ext cx="7452203" cy="33410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69378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7705" y="148717"/>
            <a:ext cx="4835046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J:\IMG_20170321_115917.jpg"/>
          <p:cNvPicPr>
            <a:picLocks noChangeAspect="1" noChangeArrowheads="1"/>
          </p:cNvPicPr>
          <p:nvPr/>
        </p:nvPicPr>
        <p:blipFill>
          <a:blip r:embed="rId2" cstate="print"/>
          <a:srcRect t="16216"/>
          <a:stretch>
            <a:fillRect/>
          </a:stretch>
        </p:blipFill>
        <p:spPr bwMode="auto">
          <a:xfrm>
            <a:off x="3538690" y="1477694"/>
            <a:ext cx="5530789" cy="29887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590806" y="4948311"/>
            <a:ext cx="9173910" cy="769441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দুইজন করে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বলবে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অন্যরা শুনবে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পরে বলবে।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1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4B3737-75D2-4587-989B-1D693565AB85}"/>
              </a:ext>
            </a:extLst>
          </p:cNvPr>
          <p:cNvSpPr txBox="1"/>
          <p:nvPr/>
        </p:nvSpPr>
        <p:spPr>
          <a:xfrm>
            <a:off x="2689108" y="208228"/>
            <a:ext cx="7080741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484E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উচ্চস্বরে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641123" y="1604424"/>
            <a:ext cx="1435549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6527844" y="1588845"/>
            <a:ext cx="1255860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600634" y="1604424"/>
            <a:ext cx="1505243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6527844" y="3268080"/>
            <a:ext cx="1271617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ঢ়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641123" y="3275844"/>
            <a:ext cx="1367609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4607012" y="3286994"/>
            <a:ext cx="1505243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10249614" y="3275844"/>
            <a:ext cx="1505243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আষা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ঢ়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10249614" y="1578759"/>
            <a:ext cx="1505243" cy="827688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2790236" y="5040256"/>
            <a:ext cx="1505243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7916275" y="4945485"/>
            <a:ext cx="1505243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82" y="1388085"/>
            <a:ext cx="1828800" cy="1209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28" b="7522"/>
          <a:stretch/>
        </p:blipFill>
        <p:spPr>
          <a:xfrm>
            <a:off x="8059156" y="1435943"/>
            <a:ext cx="1915005" cy="1161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572" y="3087030"/>
            <a:ext cx="2064469" cy="1203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48" y="3018581"/>
            <a:ext cx="1966513" cy="1175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54" y="4569646"/>
            <a:ext cx="2126487" cy="1093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69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Callout 17"/>
          <p:cNvSpPr/>
          <p:nvPr/>
        </p:nvSpPr>
        <p:spPr>
          <a:xfrm>
            <a:off x="445476" y="-345743"/>
            <a:ext cx="11605845" cy="1691379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675916" y="203109"/>
            <a:ext cx="11051182" cy="869864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7107" y="2425113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7112" y="1365864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7107" y="3498457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7107" y="4589007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ঢ়  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7107" y="5616555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12575181" y="6091349"/>
            <a:ext cx="2274276" cy="587069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 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12575184" y="5264825"/>
            <a:ext cx="1505243" cy="7174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2575183" y="1656006"/>
            <a:ext cx="1505243" cy="618667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2575182" y="2383745"/>
            <a:ext cx="1505243" cy="675183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12575181" y="3154337"/>
            <a:ext cx="1879855" cy="61541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 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12575182" y="3851232"/>
            <a:ext cx="1505243" cy="621289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ঘড়ি 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12575181" y="250868"/>
            <a:ext cx="1489541" cy="645345"/>
          </a:xfrm>
          <a:prstGeom prst="flowChartProcess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গাঢ় 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2575181" y="964507"/>
            <a:ext cx="2142901" cy="586157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আষাঢ়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2575181" y="4589007"/>
            <a:ext cx="1754594" cy="58796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 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12575181" y="6917873"/>
            <a:ext cx="1505243" cy="655367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গয়না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61 0.13866 L -0.62175 -0.7048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7" y="-4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8 0.25879 L -0.39792 -0.5937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6" y="-4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8 -0.07037 L -0.61511 0.1122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49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2 0.01018 L -0.39818 0.000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0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 0.04283 L -0.61836 0.0333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45" y="-48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0.05185 L -0.39284 -0.0594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0.06806 L -0.61615 0.5277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1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6991 L -0.39102 0.6206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67 -0.0081 L -0.6125 0.141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48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0.08958 L -0.39102 -0.2120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4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4B3737-75D2-4587-989B-1D693565AB85}"/>
              </a:ext>
            </a:extLst>
          </p:cNvPr>
          <p:cNvSpPr txBox="1"/>
          <p:nvPr/>
        </p:nvSpPr>
        <p:spPr>
          <a:xfrm>
            <a:off x="656493" y="265460"/>
            <a:ext cx="10961077" cy="769441"/>
          </a:xfrm>
          <a:prstGeom prst="rect">
            <a:avLst/>
          </a:prstGeom>
          <a:solidFill>
            <a:srgbClr val="FFC000"/>
          </a:solidFill>
          <a:ln>
            <a:solidFill>
              <a:srgbClr val="F484E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1412" y="2391380"/>
            <a:ext cx="1535722" cy="1500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1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97322" y="2037902"/>
            <a:ext cx="1535722" cy="1500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lang="en-US" sz="16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37031" y="4234920"/>
            <a:ext cx="1535722" cy="1500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1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01070" y="2734368"/>
            <a:ext cx="1535722" cy="1500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ঢ়</a:t>
            </a:r>
            <a:endParaRPr lang="en-US" sz="1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60076" y="4273621"/>
            <a:ext cx="1535722" cy="1500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1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10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8" grpId="1"/>
      <p:bldP spid="15" grpId="0"/>
      <p:bldP spid="15" grpId="1"/>
      <p:bldP spid="17" grpId="0"/>
      <p:bldP spid="17" grpId="1"/>
      <p:bldP spid="18" grpId="0"/>
      <p:bldP spid="18" grpId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07814" y="857787"/>
            <a:ext cx="5232864" cy="10732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03902" y="2861389"/>
            <a:ext cx="5805851" cy="25749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দিব্যেন্দু কুমার পাল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,ঝিনাইদহ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32" y="2500378"/>
            <a:ext cx="2935918" cy="2935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4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199" y="1999401"/>
            <a:ext cx="1154194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1300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72861" y="5404338"/>
            <a:ext cx="7268307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37" y="820615"/>
            <a:ext cx="7596554" cy="3985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02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3072146" y="293077"/>
            <a:ext cx="6018663" cy="1465385"/>
          </a:xfrm>
          <a:prstGeom prst="horizontalScroll">
            <a:avLst/>
          </a:prstGeom>
          <a:solidFill>
            <a:srgbClr val="7030A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7506" y="2518150"/>
            <a:ext cx="3489391" cy="299417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 smtClean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767754" y="2277739"/>
            <a:ext cx="35170" cy="34749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478" y="2281206"/>
            <a:ext cx="3078446" cy="3102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310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6433" y="677632"/>
            <a:ext cx="8040914" cy="10508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5468" y="2268740"/>
            <a:ext cx="6801633" cy="332478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স,হ,ড়,ঢ়,য়</a:t>
            </a:r>
            <a:r>
              <a:rPr lang="en-US" sz="88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72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NikoshBAN" panose="02000000000000000000" pitchFamily="2" charset="0"/>
              </a:rPr>
              <a:t>৩৪।</a:t>
            </a:r>
            <a:endParaRPr lang="en-US" sz="72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5983" r="36795" b="2735"/>
          <a:stretch/>
        </p:blipFill>
        <p:spPr>
          <a:xfrm>
            <a:off x="7713785" y="2268740"/>
            <a:ext cx="3106616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799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5943" y="1980126"/>
            <a:ext cx="11203132" cy="3693319"/>
          </a:xfrm>
          <a:prstGeom prst="rect">
            <a:avLst/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94B3737-75D2-4587-989B-1D693565AB85}"/>
              </a:ext>
            </a:extLst>
          </p:cNvPr>
          <p:cNvSpPr txBox="1"/>
          <p:nvPr/>
        </p:nvSpPr>
        <p:spPr>
          <a:xfrm>
            <a:off x="4083279" y="336143"/>
            <a:ext cx="4108460" cy="1015663"/>
          </a:xfrm>
          <a:prstGeom prst="rect">
            <a:avLst/>
          </a:prstGeom>
          <a:solidFill>
            <a:srgbClr val="FFC000"/>
          </a:solidFill>
          <a:ln>
            <a:solidFill>
              <a:srgbClr val="F484E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3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94B3737-75D2-4587-989B-1D693565AB85}"/>
              </a:ext>
            </a:extLst>
          </p:cNvPr>
          <p:cNvSpPr txBox="1"/>
          <p:nvPr/>
        </p:nvSpPr>
        <p:spPr>
          <a:xfrm>
            <a:off x="1027134" y="872702"/>
            <a:ext cx="10359025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চল, আমরা ছড়া গানের একটি ভিডিও দেখি।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2126" y="4176345"/>
            <a:ext cx="10373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https://www.youtube.com/watch?v=4kDCVqG6v1Y</a:t>
            </a: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905978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374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4B3737-75D2-4587-989B-1D693565AB85}"/>
              </a:ext>
            </a:extLst>
          </p:cNvPr>
          <p:cNvSpPr txBox="1"/>
          <p:nvPr/>
        </p:nvSpPr>
        <p:spPr>
          <a:xfrm>
            <a:off x="3498012" y="352517"/>
            <a:ext cx="567648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484E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773673" y="5004928"/>
            <a:ext cx="4239490" cy="1057409"/>
          </a:xfrm>
          <a:prstGeom prst="flowChartProcess">
            <a:avLst/>
          </a:prstGeom>
          <a:solidFill>
            <a:schemeClr val="accent4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বুজ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7619" y="2187050"/>
            <a:ext cx="5450774" cy="999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বুজ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832206" y="4009304"/>
            <a:ext cx="2396178" cy="2215991"/>
            <a:chOff x="8008052" y="3317642"/>
            <a:chExt cx="2396178" cy="2215991"/>
          </a:xfrm>
        </p:grpSpPr>
        <p:sp>
          <p:nvSpPr>
            <p:cNvPr id="16" name="Frame 15"/>
            <p:cNvSpPr/>
            <p:nvPr/>
          </p:nvSpPr>
          <p:spPr>
            <a:xfrm>
              <a:off x="8016249" y="3505551"/>
              <a:ext cx="2379785" cy="1840172"/>
            </a:xfrm>
            <a:prstGeom prst="frame">
              <a:avLst>
                <a:gd name="adj1" fmla="val 134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08052" y="3317642"/>
              <a:ext cx="239617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65" y="1747089"/>
            <a:ext cx="4215773" cy="2649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847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49989" y="2011239"/>
            <a:ext cx="5450774" cy="13046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লুদ</a:t>
            </a:r>
            <a:r>
              <a:rPr lang="en-US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9052" y="5092319"/>
            <a:ext cx="3223846" cy="10074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লুদ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83332" y="4335665"/>
            <a:ext cx="2396178" cy="2215991"/>
            <a:chOff x="9424439" y="2273747"/>
            <a:chExt cx="2396178" cy="2805156"/>
          </a:xfrm>
        </p:grpSpPr>
        <p:sp>
          <p:nvSpPr>
            <p:cNvPr id="12" name="TextBox 11"/>
            <p:cNvSpPr txBox="1"/>
            <p:nvPr/>
          </p:nvSpPr>
          <p:spPr>
            <a:xfrm>
              <a:off x="9424439" y="2273747"/>
              <a:ext cx="2396178" cy="280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9440832" y="2466667"/>
              <a:ext cx="2379785" cy="2329418"/>
            </a:xfrm>
            <a:prstGeom prst="frame">
              <a:avLst>
                <a:gd name="adj1" fmla="val 134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94B3737-75D2-4587-989B-1D693565AB85}"/>
              </a:ext>
            </a:extLst>
          </p:cNvPr>
          <p:cNvSpPr txBox="1"/>
          <p:nvPr/>
        </p:nvSpPr>
        <p:spPr>
          <a:xfrm>
            <a:off x="3521459" y="258732"/>
            <a:ext cx="567648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484E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62" y="1670890"/>
            <a:ext cx="3935451" cy="2538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56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4B3737-75D2-4587-989B-1D693565AB85}"/>
              </a:ext>
            </a:extLst>
          </p:cNvPr>
          <p:cNvSpPr txBox="1"/>
          <p:nvPr/>
        </p:nvSpPr>
        <p:spPr>
          <a:xfrm>
            <a:off x="3463436" y="221115"/>
            <a:ext cx="567648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484E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062189" y="4817018"/>
            <a:ext cx="4239490" cy="1057409"/>
          </a:xfrm>
          <a:prstGeom prst="flowChartProcess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0389" y="2155025"/>
            <a:ext cx="5450774" cy="999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থামে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941833" y="3903796"/>
            <a:ext cx="2396178" cy="2215991"/>
            <a:chOff x="8008052" y="3317642"/>
            <a:chExt cx="2396178" cy="2215991"/>
          </a:xfrm>
        </p:grpSpPr>
        <p:sp>
          <p:nvSpPr>
            <p:cNvPr id="16" name="Frame 15"/>
            <p:cNvSpPr/>
            <p:nvPr/>
          </p:nvSpPr>
          <p:spPr>
            <a:xfrm>
              <a:off x="8016249" y="3505551"/>
              <a:ext cx="2379785" cy="1840172"/>
            </a:xfrm>
            <a:prstGeom prst="frame">
              <a:avLst>
                <a:gd name="adj1" fmla="val 134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08052" y="3317642"/>
              <a:ext cx="239617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36354" y="1658764"/>
            <a:ext cx="3843957" cy="2644290"/>
            <a:chOff x="1541457" y="1704753"/>
            <a:chExt cx="3843957" cy="26442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1457" y="1704753"/>
              <a:ext cx="3843957" cy="26442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02" t="13873" r="25477" b="1"/>
            <a:stretch/>
          </p:blipFill>
          <p:spPr>
            <a:xfrm>
              <a:off x="4869598" y="3635102"/>
              <a:ext cx="515816" cy="584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48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318</Words>
  <Application>Microsoft Office PowerPoint</Application>
  <PresentationFormat>Custom</PresentationFormat>
  <Paragraphs>86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Pobari</dc:creator>
  <cp:lastModifiedBy>USER</cp:lastModifiedBy>
  <cp:revision>485</cp:revision>
  <dcterms:created xsi:type="dcterms:W3CDTF">2021-05-02T08:58:07Z</dcterms:created>
  <dcterms:modified xsi:type="dcterms:W3CDTF">2021-12-22T08:46:38Z</dcterms:modified>
</cp:coreProperties>
</file>