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46" y="-96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657B-D1D9-42F8-8154-9AE1605450A8}" type="datetimeFigureOut">
              <a:rPr lang="en-US" smtClean="0"/>
              <a:pPr/>
              <a:t>21-Dec-21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8160-5095-46BE-9FDD-AC504BFA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657B-D1D9-42F8-8154-9AE1605450A8}" type="datetimeFigureOut">
              <a:rPr lang="en-US" smtClean="0"/>
              <a:pPr/>
              <a:t>21-Dec-21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8160-5095-46BE-9FDD-AC504BFA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657B-D1D9-42F8-8154-9AE1605450A8}" type="datetimeFigureOut">
              <a:rPr lang="en-US" smtClean="0"/>
              <a:pPr/>
              <a:t>21-Dec-21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8160-5095-46BE-9FDD-AC504BFA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657B-D1D9-42F8-8154-9AE1605450A8}" type="datetimeFigureOut">
              <a:rPr lang="en-US" smtClean="0"/>
              <a:pPr/>
              <a:t>21-Dec-21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8160-5095-46BE-9FDD-AC504BFA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657B-D1D9-42F8-8154-9AE1605450A8}" type="datetimeFigureOut">
              <a:rPr lang="en-US" smtClean="0"/>
              <a:pPr/>
              <a:t>21-Dec-21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8160-5095-46BE-9FDD-AC504BFA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657B-D1D9-42F8-8154-9AE1605450A8}" type="datetimeFigureOut">
              <a:rPr lang="en-US" smtClean="0"/>
              <a:pPr/>
              <a:t>21-Dec-21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8160-5095-46BE-9FDD-AC504BFA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657B-D1D9-42F8-8154-9AE1605450A8}" type="datetimeFigureOut">
              <a:rPr lang="en-US" smtClean="0"/>
              <a:pPr/>
              <a:t>21-Dec-21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8160-5095-46BE-9FDD-AC504BFA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657B-D1D9-42F8-8154-9AE1605450A8}" type="datetimeFigureOut">
              <a:rPr lang="en-US" smtClean="0"/>
              <a:pPr/>
              <a:t>21-Dec-21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8160-5095-46BE-9FDD-AC504BFA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657B-D1D9-42F8-8154-9AE1605450A8}" type="datetimeFigureOut">
              <a:rPr lang="en-US" smtClean="0"/>
              <a:pPr/>
              <a:t>21-Dec-21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8160-5095-46BE-9FDD-AC504BFA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657B-D1D9-42F8-8154-9AE1605450A8}" type="datetimeFigureOut">
              <a:rPr lang="en-US" smtClean="0"/>
              <a:pPr/>
              <a:t>21-Dec-21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8160-5095-46BE-9FDD-AC504BFA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D657B-D1D9-42F8-8154-9AE1605450A8}" type="datetimeFigureOut">
              <a:rPr lang="en-US" smtClean="0"/>
              <a:pPr/>
              <a:t>21-Dec-21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8160-5095-46BE-9FDD-AC504BFA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D657B-D1D9-42F8-8154-9AE1605450A8}" type="datetimeFigureOut">
              <a:rPr lang="en-US" smtClean="0"/>
              <a:pPr/>
              <a:t>21-Dec-21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28160-5095-46BE-9FDD-AC504BFA5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5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100" cy="6858000"/>
          </a:xfrm>
          <a:prstGeom prst="rect">
            <a:avLst/>
          </a:prstGeom>
        </p:spPr>
      </p:pic>
      <p:pic>
        <p:nvPicPr>
          <p:cNvPr id="3" name="Picture 2" descr="Pic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519" y="609600"/>
            <a:ext cx="6089583" cy="480060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99519" y="4876800"/>
            <a:ext cx="7696200" cy="101566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100" cy="6858000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2055812" y="228600"/>
            <a:ext cx="7162800" cy="106680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817812" y="1447800"/>
            <a:ext cx="1981200" cy="1066800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ভিক্ষু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865811" y="1600200"/>
            <a:ext cx="3110708" cy="762000"/>
          </a:xfrm>
          <a:prstGeom prst="flowChartAlternateProcess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যাঁরা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সংসার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 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817812" y="2667000"/>
            <a:ext cx="1981200" cy="1066800"/>
          </a:xfrm>
          <a:prstGeom prst="rightArrow">
            <a:avLst/>
          </a:prstGeom>
          <a:blipFill>
            <a:blip r:embed="rId6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817812" y="3810000"/>
            <a:ext cx="1981200" cy="1066800"/>
          </a:xfrm>
          <a:prstGeom prst="rightArrow">
            <a:avLst/>
          </a:prstGeom>
          <a:blipFill>
            <a:blip r:embed="rId7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প্রাণকেন্দ্র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741612" y="5105400"/>
            <a:ext cx="1981200" cy="1066800"/>
          </a:xfrm>
          <a:prstGeom prst="rightArrow">
            <a:avLst/>
          </a:prstGeom>
          <a:blipFill>
            <a:blip r:embed="rId8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399212" y="2743200"/>
            <a:ext cx="2133600" cy="762000"/>
          </a:xfrm>
          <a:prstGeom prst="flowChartAlternateProcess">
            <a:avLst/>
          </a:prstGeom>
          <a:blipFill>
            <a:blip r:embed="rId7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মঠ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6309519" y="5181600"/>
            <a:ext cx="2362200" cy="762000"/>
          </a:xfrm>
          <a:prstGeom prst="flowChartAlternateProcess">
            <a:avLst/>
          </a:prstGeom>
          <a:blipFill>
            <a:blip r:embed="rId8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323012" y="3962400"/>
            <a:ext cx="2272507" cy="76200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100" cy="6858000"/>
          </a:xfrm>
          <a:prstGeom prst="rect">
            <a:avLst/>
          </a:prstGeom>
        </p:spPr>
      </p:pic>
      <p:sp>
        <p:nvSpPr>
          <p:cNvPr id="3" name="Bevel 2"/>
          <p:cNvSpPr/>
          <p:nvPr/>
        </p:nvSpPr>
        <p:spPr>
          <a:xfrm>
            <a:off x="3884612" y="304800"/>
            <a:ext cx="4114800" cy="1143000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বাক্যগঠন</a:t>
            </a: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1719" y="2866311"/>
            <a:ext cx="1613693" cy="715089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প্রাণকেন্দ্র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7919" y="3925014"/>
            <a:ext cx="1524000" cy="64698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ভিক্ষু</a:t>
            </a:r>
            <a:r>
              <a:rPr lang="en-US" sz="32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7919" y="4915614"/>
            <a:ext cx="1524000" cy="6469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0519" y="2892266"/>
            <a:ext cx="8229600" cy="612934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প্রাণকেন্দ্র</a:t>
            </a:r>
            <a:r>
              <a:rPr lang="en-US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  </a:t>
            </a:r>
            <a:endParaRPr lang="en-US" sz="3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4012" y="3925014"/>
            <a:ext cx="8153400" cy="64698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ভিক্ষুরা</a:t>
            </a:r>
            <a:r>
              <a:rPr lang="en-US" sz="3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যাপন</a:t>
            </a:r>
            <a:r>
              <a:rPr lang="en-US" sz="3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4012" y="4915614"/>
            <a:ext cx="8153400" cy="6469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ভবন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 ।  </a:t>
            </a:r>
            <a:endParaRPr lang="en-US" sz="32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7812" y="1905000"/>
            <a:ext cx="8229600" cy="715089"/>
          </a:xfrm>
          <a:prstGeom prst="flowChartAlternateProcess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5212" y="1875711"/>
            <a:ext cx="1600200" cy="715089"/>
          </a:xfrm>
          <a:prstGeom prst="flowChartAlternateProcess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100" cy="6858000"/>
          </a:xfrm>
          <a:prstGeom prst="rect">
            <a:avLst/>
          </a:prstGeom>
        </p:spPr>
      </p:pic>
      <p:sp>
        <p:nvSpPr>
          <p:cNvPr id="3" name="Plaque 2"/>
          <p:cNvSpPr/>
          <p:nvPr/>
        </p:nvSpPr>
        <p:spPr>
          <a:xfrm>
            <a:off x="2971800" y="838200"/>
            <a:ext cx="5852319" cy="990600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One Day One Word </a:t>
            </a:r>
            <a:endParaRPr lang="en-US" sz="44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0519" y="3429001"/>
            <a:ext cx="3048000" cy="851297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44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2612" y="3429000"/>
            <a:ext cx="1891507" cy="851297"/>
          </a:xfrm>
          <a:prstGeom prst="flowChartAlternateProcess">
            <a:avLst/>
          </a:prstGeom>
          <a:blipFill>
            <a:blip r:embed="rId5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প্রাণকেন্দ্র</a:t>
            </a:r>
            <a:r>
              <a:rPr lang="en-US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3318" y="5076111"/>
            <a:ext cx="7924801" cy="71508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পাহাড়পুরকে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প্রাণকেন্দ্র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।  </a:t>
            </a:r>
            <a:endParaRPr 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100" cy="68580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B53F21C4-CDC7-4A91-9C93-9058158F6A9D}"/>
              </a:ext>
            </a:extLst>
          </p:cNvPr>
          <p:cNvSpPr/>
          <p:nvPr/>
        </p:nvSpPr>
        <p:spPr>
          <a:xfrm>
            <a:off x="1508919" y="373559"/>
            <a:ext cx="8686800" cy="8512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শিক্ষার্থীদের 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পাঠ 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 প্রমিত উচ্চার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অনুশীলন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tud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5519" y="1581150"/>
            <a:ext cx="9982200" cy="4819650"/>
          </a:xfrm>
          <a:prstGeom prst="rect">
            <a:avLst/>
          </a:prstGeom>
          <a:ln w="38100"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100" cy="6858000"/>
          </a:xfrm>
          <a:prstGeom prst="rect">
            <a:avLst/>
          </a:prstGeom>
        </p:spPr>
      </p:pic>
      <p:pic>
        <p:nvPicPr>
          <p:cNvPr id="3" name="Picture 2" descr="book fra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81" y="1219200"/>
            <a:ext cx="10319676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899319" y="1219200"/>
            <a:ext cx="10210801" cy="5105400"/>
            <a:chOff x="899319" y="1219200"/>
            <a:chExt cx="10210801" cy="5105400"/>
          </a:xfrm>
        </p:grpSpPr>
        <p:pic>
          <p:nvPicPr>
            <p:cNvPr id="5" name="Picture 4" descr="Screenshot 2021-12-21 18095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38119" y="1295400"/>
              <a:ext cx="4572001" cy="50196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Paharpur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9319" y="1219200"/>
              <a:ext cx="4800600" cy="5105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8" name="Picture 7" descr="Screenshot 2021-12-21 18133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3119" y="228600"/>
            <a:ext cx="2819400" cy="76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100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522412" y="528578"/>
            <a:ext cx="8749507" cy="129540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 ভেঙ্গে শিখি ও নতুন শব্দ তৈরি করি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1626" y="2128778"/>
            <a:ext cx="1981200" cy="78319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4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0507" y="3120271"/>
            <a:ext cx="2055812" cy="783193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বারান্দা</a:t>
            </a:r>
            <a:r>
              <a:rPr lang="en-US" sz="4000" b="1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0507" y="4208264"/>
            <a:ext cx="2132012" cy="783193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8919" y="5329178"/>
            <a:ext cx="2133600" cy="783193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9719" y="2204978"/>
            <a:ext cx="1524000" cy="783193"/>
          </a:xfrm>
          <a:prstGeom prst="flowChartAlternate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9719" y="4208265"/>
            <a:ext cx="1524000" cy="851297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ম্ব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9719" y="3134023"/>
            <a:ext cx="1524000" cy="851297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ন্দ</a:t>
            </a:r>
            <a:r>
              <a:rPr lang="en-US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9719" y="5321737"/>
            <a:ext cx="1524000" cy="851297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ন্দ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2119" y="2052578"/>
            <a:ext cx="838200" cy="995422"/>
          </a:xfrm>
          <a:prstGeom prst="ellipse">
            <a:avLst/>
          </a:prstGeom>
          <a:solidFill>
            <a:srgbClr val="33CC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    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7719" y="2121277"/>
            <a:ext cx="685800" cy="769501"/>
          </a:xfrm>
          <a:prstGeom prst="roundRect">
            <a:avLst/>
          </a:prstGeom>
          <a:solidFill>
            <a:srgbClr val="33CC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4719" y="2052578"/>
            <a:ext cx="914400" cy="995422"/>
          </a:xfrm>
          <a:prstGeom prst="ellipse">
            <a:avLst/>
          </a:prstGeom>
          <a:solidFill>
            <a:srgbClr val="33CC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    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62119" y="4181356"/>
            <a:ext cx="838200" cy="9954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       </a:t>
            </a:r>
            <a:endParaRPr lang="en-US" sz="4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7719" y="4254877"/>
            <a:ext cx="685800" cy="7695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62119" y="5248156"/>
            <a:ext cx="838200" cy="99542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    </a:t>
            </a: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7719" y="5321677"/>
            <a:ext cx="685800" cy="76950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4719" y="5252978"/>
            <a:ext cx="914400" cy="99542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    </a:t>
            </a: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62119" y="3114556"/>
            <a:ext cx="838200" cy="99542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  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7719" y="3195578"/>
            <a:ext cx="685800" cy="76950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04719" y="3119378"/>
            <a:ext cx="914400" cy="99542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44025" y="2133600"/>
            <a:ext cx="1461293" cy="783193"/>
          </a:xfrm>
          <a:prstGeom prst="flowChartAlternateProcess">
            <a:avLst/>
          </a:prstGeom>
          <a:solidFill>
            <a:srgbClr val="33CC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দ্বিমত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57519" y="3156228"/>
            <a:ext cx="1524000" cy="783193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57519" y="4168914"/>
            <a:ext cx="1524000" cy="783193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33719" y="5289828"/>
            <a:ext cx="1447800" cy="783193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মন্দ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04719" y="4186178"/>
            <a:ext cx="914400" cy="99542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      </a:t>
            </a:r>
            <a:endParaRPr lang="en-US" sz="4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100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3185319" y="228600"/>
            <a:ext cx="5029200" cy="12192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6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6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6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5519" y="1524000"/>
            <a:ext cx="10287000" cy="71508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ছাত্রছাত্রী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পাঠ্যাংশটি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G_20211216_113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323" y="2362200"/>
            <a:ext cx="9710996" cy="3962400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 advClick="0" advTm="3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100" cy="6858000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>
            <a:off x="4175919" y="228600"/>
            <a:ext cx="3810000" cy="1447800"/>
          </a:xfrm>
          <a:prstGeom prst="left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665412" y="1905000"/>
            <a:ext cx="1524000" cy="10668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গাঁদা</a:t>
            </a:r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gular Pentagon 5"/>
          <p:cNvSpPr/>
          <p:nvPr/>
        </p:nvSpPr>
        <p:spPr>
          <a:xfrm>
            <a:off x="2728119" y="4724400"/>
            <a:ext cx="1600200" cy="1219200"/>
          </a:xfrm>
          <a:prstGeom prst="pen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বেলি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8012" y="1905000"/>
            <a:ext cx="6934200" cy="646986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ত্ত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,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ক্ষ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যুক্তবর্ণগুলো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ভেঙে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8012" y="3124200"/>
            <a:ext cx="6934200" cy="1191816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যেকোন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২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সমার্থক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( ১টি ) </a:t>
            </a:r>
          </a:p>
          <a:p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ফুল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ফল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পাখি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8012" y="4879896"/>
            <a:ext cx="6615907" cy="987504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কথায়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যাঁরা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লেখেন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    ২.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  <p:pic>
        <p:nvPicPr>
          <p:cNvPr id="12" name="Picture 11" descr="top-hd-red-rose-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4562" y="3352800"/>
            <a:ext cx="1568450" cy="990600"/>
          </a:xfrm>
          <a:prstGeom prst="hexagon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Dodecagon 12"/>
          <p:cNvSpPr/>
          <p:nvPr/>
        </p:nvSpPr>
        <p:spPr>
          <a:xfrm>
            <a:off x="2665412" y="3352800"/>
            <a:ext cx="1600200" cy="1066800"/>
          </a:xfrm>
          <a:prstGeom prst="dodecagon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brightRoom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2800" b="1" cap="all" dirty="0" smtClean="0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b="1" cap="all" dirty="0" smtClean="0">
                <a:ln/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cap="all" dirty="0">
              <a:ln/>
              <a:solidFill>
                <a:srgbClr val="0000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gad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519" y="1828800"/>
            <a:ext cx="1447800" cy="1135395"/>
          </a:xfrm>
          <a:prstGeom prst="pentagon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Picture 14" descr="Arabian-jasmin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51719" y="4800600"/>
            <a:ext cx="1626652" cy="1219200"/>
          </a:xfrm>
          <a:prstGeom prst="hex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100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3718720" y="228600"/>
            <a:ext cx="3505200" cy="9144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w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119" y="474784"/>
            <a:ext cx="2286000" cy="1582616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347119" y="2133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8119" y="2143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556919" y="3048000"/>
            <a:ext cx="1219200" cy="4572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556919" y="3810000"/>
            <a:ext cx="1219200" cy="4572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556919" y="4572000"/>
            <a:ext cx="1219200" cy="457200"/>
          </a:xfrm>
          <a:prstGeom prst="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556919" y="5257800"/>
            <a:ext cx="1219200" cy="457200"/>
          </a:xfrm>
          <a:prstGeom prst="rightArrow">
            <a:avLst/>
          </a:prstGeom>
          <a:solidFill>
            <a:srgbClr val="6334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94719" y="2971800"/>
            <a:ext cx="1447800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4719" y="3764518"/>
            <a:ext cx="14478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38119" y="5212318"/>
            <a:ext cx="14478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রাণী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8119" y="4495800"/>
            <a:ext cx="14478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খাটো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8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38119" y="2971800"/>
            <a:ext cx="1447800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4719" y="4495800"/>
            <a:ext cx="1447800" cy="5788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2194719" y="5212318"/>
            <a:ext cx="14478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18719" y="1371600"/>
            <a:ext cx="3124200" cy="64698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8119" y="3733800"/>
            <a:ext cx="14478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100" cy="6858000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3109119" y="228600"/>
            <a:ext cx="6096000" cy="1371600"/>
          </a:xfrm>
          <a:prstGeom prst="irregularSeal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k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62" y="2743200"/>
            <a:ext cx="1768997" cy="251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2423319" y="1752600"/>
            <a:ext cx="7467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5319" y="2743200"/>
            <a:ext cx="8001000" cy="578882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……… </a:t>
            </a: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3185319" y="3733801"/>
            <a:ext cx="7848600" cy="578882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………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। </a:t>
            </a:r>
            <a:endParaRPr lang="en-US" sz="28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5319" y="4491335"/>
            <a:ext cx="7772400" cy="578882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 …………  । </a:t>
            </a:r>
            <a:endParaRPr lang="en-US" sz="28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5319" y="5329535"/>
            <a:ext cx="7848600" cy="578882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800" b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8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বাংলাদেশর</a:t>
            </a:r>
            <a:r>
              <a:rPr lang="en-US" sz="28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 ………… । </a:t>
            </a:r>
            <a:endParaRPr lang="en-US" sz="2800" b="1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4519" y="2667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2719" y="3733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সুপাচীন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0319" y="4495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9919" y="5334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প্রাণকেন্দ্র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100" cy="6858000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4556919" y="2627709"/>
            <a:ext cx="6096000" cy="2553891"/>
          </a:xfrm>
          <a:prstGeom prst="round2Diag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আজিজুল হক</a:t>
            </a:r>
          </a:p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BD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আলিনাপাড়া সরকারি প্রাথমিক বিদ্যালয়</a:t>
            </a:r>
          </a:p>
          <a:p>
            <a:r>
              <a:rPr lang="bn-BD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শেরপুর সদর 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AZIZUL Tie 108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919" y="2667000"/>
            <a:ext cx="2971800" cy="2667000"/>
          </a:xfrm>
          <a:prstGeom prst="hexagon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Flowchart: Stored Data 7">
            <a:extLst>
              <a:ext uri="{FF2B5EF4-FFF2-40B4-BE49-F238E27FC236}">
                <a16:creationId xmlns="" xmlns:a16="http://schemas.microsoft.com/office/drawing/2014/main" id="{D1E4D73A-AE9D-48DA-BA05-5CE14B5EAE84}"/>
              </a:ext>
            </a:extLst>
          </p:cNvPr>
          <p:cNvSpPr/>
          <p:nvPr/>
        </p:nvSpPr>
        <p:spPr>
          <a:xfrm>
            <a:off x="1432720" y="193984"/>
            <a:ext cx="5334000" cy="1330015"/>
          </a:xfrm>
          <a:prstGeom prst="flowChartOnlineStorage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1813719" y="152400"/>
            <a:ext cx="4267200" cy="12954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Stored Data 9">
            <a:extLst>
              <a:ext uri="{FF2B5EF4-FFF2-40B4-BE49-F238E27FC236}">
                <a16:creationId xmlns="" xmlns:a16="http://schemas.microsoft.com/office/drawing/2014/main" id="{635A89DD-F34E-4D6F-B66F-758000F6FD2B}"/>
              </a:ext>
            </a:extLst>
          </p:cNvPr>
          <p:cNvSpPr/>
          <p:nvPr/>
        </p:nvSpPr>
        <p:spPr>
          <a:xfrm rot="10800000" flipH="1" flipV="1">
            <a:off x="1356519" y="76201"/>
            <a:ext cx="5486400" cy="1482413"/>
          </a:xfrm>
          <a:prstGeom prst="flowChartOnlineStorage">
            <a:avLst/>
          </a:prstGeom>
          <a:solidFill>
            <a:srgbClr val="0070C0"/>
          </a:solid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 advClick="0" advTm="3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08 0.00555 L 0.36321 0.005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9" grpId="1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100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4709319" y="304800"/>
            <a:ext cx="2831305" cy="1066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4411" y="1981200"/>
            <a:ext cx="6234908" cy="6469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ক.পাহাড়পুর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নামটা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4411" y="2907268"/>
            <a:ext cx="5930108" cy="6469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 .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বিহারটির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? 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4411" y="3848814"/>
            <a:ext cx="6920708" cy="6469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 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বিহারটিতে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কতজন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4411" y="4763214"/>
            <a:ext cx="6920708" cy="64698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বিহারটি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আবিষ্কৃত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1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FB76D68-3837-4C85-86F1-4A1140C09D2F}"/>
              </a:ext>
            </a:extLst>
          </p:cNvPr>
          <p:cNvGrpSpPr/>
          <p:nvPr/>
        </p:nvGrpSpPr>
        <p:grpSpPr>
          <a:xfrm>
            <a:off x="2066925" y="914400"/>
            <a:ext cx="7638549" cy="1340722"/>
            <a:chOff x="1739900" y="128247"/>
            <a:chExt cx="8496300" cy="1255707"/>
          </a:xfrm>
        </p:grpSpPr>
        <p:grpSp>
          <p:nvGrpSpPr>
            <p:cNvPr id="5" name="Group 38">
              <a:extLst>
                <a:ext uri="{FF2B5EF4-FFF2-40B4-BE49-F238E27FC236}">
                  <a16:creationId xmlns:a16="http://schemas.microsoft.com/office/drawing/2014/main" xmlns="" id="{707734B1-6BE9-4F11-87F9-2043E718A26B}"/>
                </a:ext>
              </a:extLst>
            </p:cNvPr>
            <p:cNvGrpSpPr/>
            <p:nvPr/>
          </p:nvGrpSpPr>
          <p:grpSpPr>
            <a:xfrm>
              <a:off x="1739900" y="451300"/>
              <a:ext cx="8496300" cy="571501"/>
              <a:chOff x="1790700" y="355599"/>
              <a:chExt cx="8496300" cy="57150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40D87245-C4F4-4495-97C1-7F07B6CBBF74}"/>
                  </a:ext>
                </a:extLst>
              </p:cNvPr>
              <p:cNvSpPr/>
              <p:nvPr/>
            </p:nvSpPr>
            <p:spPr>
              <a:xfrm>
                <a:off x="2679700" y="395508"/>
                <a:ext cx="6908800" cy="139701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D0E8770B-3A5F-42EC-84B2-D8FED3EDF05D}"/>
                  </a:ext>
                </a:extLst>
              </p:cNvPr>
              <p:cNvSpPr/>
              <p:nvPr/>
            </p:nvSpPr>
            <p:spPr>
              <a:xfrm>
                <a:off x="1905000" y="571499"/>
                <a:ext cx="8153400" cy="139701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6E95A217-3B10-4417-9A7C-544CEAF4CEAF}"/>
                  </a:ext>
                </a:extLst>
              </p:cNvPr>
              <p:cNvSpPr/>
              <p:nvPr/>
            </p:nvSpPr>
            <p:spPr>
              <a:xfrm>
                <a:off x="2679700" y="711201"/>
                <a:ext cx="6908800" cy="139700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1AFF862C-AC23-47A8-B600-23D1F853E722}"/>
                  </a:ext>
                </a:extLst>
              </p:cNvPr>
              <p:cNvSpPr/>
              <p:nvPr/>
            </p:nvSpPr>
            <p:spPr>
              <a:xfrm>
                <a:off x="1790700" y="533399"/>
                <a:ext cx="228600" cy="2159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5C496E97-A59F-414B-81AB-1F7A95DF1A28}"/>
                  </a:ext>
                </a:extLst>
              </p:cNvPr>
              <p:cNvSpPr/>
              <p:nvPr/>
            </p:nvSpPr>
            <p:spPr>
              <a:xfrm>
                <a:off x="2603500" y="660400"/>
                <a:ext cx="228600" cy="2159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46D4EB75-A94A-4605-A716-B7CD24D85854}"/>
                  </a:ext>
                </a:extLst>
              </p:cNvPr>
              <p:cNvSpPr/>
              <p:nvPr/>
            </p:nvSpPr>
            <p:spPr>
              <a:xfrm>
                <a:off x="2565400" y="355599"/>
                <a:ext cx="228600" cy="2159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E161A4F0-A0E3-4D65-8FBB-9154D9A6661B}"/>
                  </a:ext>
                </a:extLst>
              </p:cNvPr>
              <p:cNvSpPr/>
              <p:nvPr/>
            </p:nvSpPr>
            <p:spPr>
              <a:xfrm>
                <a:off x="9525000" y="355599"/>
                <a:ext cx="228600" cy="2159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CA07636D-000A-4F8D-98BA-8F1FF0CC0214}"/>
                  </a:ext>
                </a:extLst>
              </p:cNvPr>
              <p:cNvSpPr/>
              <p:nvPr/>
            </p:nvSpPr>
            <p:spPr>
              <a:xfrm>
                <a:off x="9525000" y="711200"/>
                <a:ext cx="228600" cy="2159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1775284D-F2D6-4FAA-9E3D-328F23E40B24}"/>
                  </a:ext>
                </a:extLst>
              </p:cNvPr>
              <p:cNvSpPr/>
              <p:nvPr/>
            </p:nvSpPr>
            <p:spPr>
              <a:xfrm>
                <a:off x="10058400" y="533399"/>
                <a:ext cx="228600" cy="2159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9">
              <a:extLst>
                <a:ext uri="{FF2B5EF4-FFF2-40B4-BE49-F238E27FC236}">
                  <a16:creationId xmlns:a16="http://schemas.microsoft.com/office/drawing/2014/main" xmlns="" id="{155A79F7-0B52-40E9-837A-5DA022CEE8AA}"/>
                </a:ext>
              </a:extLst>
            </p:cNvPr>
            <p:cNvGrpSpPr/>
            <p:nvPr/>
          </p:nvGrpSpPr>
          <p:grpSpPr>
            <a:xfrm>
              <a:off x="3555999" y="128247"/>
              <a:ext cx="5232402" cy="1255707"/>
              <a:chOff x="3162302" y="330200"/>
              <a:chExt cx="6083300" cy="1194704"/>
            </a:xfrm>
          </p:grpSpPr>
          <p:sp>
            <p:nvSpPr>
              <p:cNvPr id="7" name="Plaque 6">
                <a:extLst>
                  <a:ext uri="{FF2B5EF4-FFF2-40B4-BE49-F238E27FC236}">
                    <a16:creationId xmlns:a16="http://schemas.microsoft.com/office/drawing/2014/main" xmlns="" id="{85212955-D407-4BC6-8CB2-11AE92A423B5}"/>
                  </a:ext>
                </a:extLst>
              </p:cNvPr>
              <p:cNvSpPr/>
              <p:nvPr/>
            </p:nvSpPr>
            <p:spPr>
              <a:xfrm>
                <a:off x="4394202" y="356504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54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ড়ী</a:t>
                </a:r>
                <a:endParaRPr lang="en-US" sz="54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Plaque 7">
                <a:extLst>
                  <a:ext uri="{FF2B5EF4-FFF2-40B4-BE49-F238E27FC236}">
                    <a16:creationId xmlns:a16="http://schemas.microsoft.com/office/drawing/2014/main" xmlns="" id="{A2E91A1A-E943-4BA8-8025-5F0EB61B5A87}"/>
                  </a:ext>
                </a:extLst>
              </p:cNvPr>
              <p:cNvSpPr/>
              <p:nvPr/>
            </p:nvSpPr>
            <p:spPr>
              <a:xfrm>
                <a:off x="3162302" y="3556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bn-BD" sz="4400" b="1" dirty="0" smtClean="0"/>
                  <a:t> </a:t>
                </a:r>
                <a:endParaRPr lang="en-US" sz="4400" b="1" dirty="0"/>
              </a:p>
            </p:txBody>
          </p:sp>
          <p:sp>
            <p:nvSpPr>
              <p:cNvPr id="9" name="Plaque 8">
                <a:extLst>
                  <a:ext uri="{FF2B5EF4-FFF2-40B4-BE49-F238E27FC236}">
                    <a16:creationId xmlns:a16="http://schemas.microsoft.com/office/drawing/2014/main" xmlns="" id="{E5026734-C8EA-4E55-BB15-D3410F2271D6}"/>
                  </a:ext>
                </a:extLst>
              </p:cNvPr>
              <p:cNvSpPr/>
              <p:nvPr/>
            </p:nvSpPr>
            <p:spPr>
              <a:xfrm>
                <a:off x="8026402" y="3556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Plaque 9">
                <a:extLst>
                  <a:ext uri="{FF2B5EF4-FFF2-40B4-BE49-F238E27FC236}">
                    <a16:creationId xmlns:a16="http://schemas.microsoft.com/office/drawing/2014/main" xmlns="" id="{62C702B9-E95A-465C-8ECC-69397ACE33EB}"/>
                  </a:ext>
                </a:extLst>
              </p:cNvPr>
              <p:cNvSpPr/>
              <p:nvPr/>
            </p:nvSpPr>
            <p:spPr>
              <a:xfrm>
                <a:off x="5638802" y="3556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endParaRPr lang="en-US" sz="4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Plaque 10">
                <a:extLst>
                  <a:ext uri="{FF2B5EF4-FFF2-40B4-BE49-F238E27FC236}">
                    <a16:creationId xmlns:a16="http://schemas.microsoft.com/office/drawing/2014/main" xmlns="" id="{2E2D587A-4155-4D39-80CD-65CE6B8B9EB2}"/>
                  </a:ext>
                </a:extLst>
              </p:cNvPr>
              <p:cNvSpPr/>
              <p:nvPr/>
            </p:nvSpPr>
            <p:spPr>
              <a:xfrm>
                <a:off x="6832602" y="330200"/>
                <a:ext cx="1219200" cy="1168400"/>
              </a:xfrm>
              <a:prstGeom prst="plaque">
                <a:avLst/>
              </a:prstGeom>
              <a:solidFill>
                <a:srgbClr val="C00000"/>
              </a:solidFill>
              <a:ln w="7620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b="1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</a:t>
                </a:r>
                <a:endParaRPr lang="en-US" sz="48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21" name="Flowchart: Alternate Process 20"/>
          <p:cNvSpPr/>
          <p:nvPr/>
        </p:nvSpPr>
        <p:spPr>
          <a:xfrm>
            <a:off x="2499519" y="3853934"/>
            <a:ext cx="8534400" cy="1600438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পাহাড়পুরকে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প্রাণকেন্দ্র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হয়?সেই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BD" sz="44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 descr="hm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42" y="3810000"/>
            <a:ext cx="2083477" cy="1752600"/>
          </a:xfrm>
          <a:prstGeom prst="ellipse">
            <a:avLst/>
          </a:prstGeom>
          <a:ln w="5715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Click="0" advTm="3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1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2B98EA7-391A-405A-B3F9-70D08DAD924F}"/>
              </a:ext>
            </a:extLst>
          </p:cNvPr>
          <p:cNvSpPr/>
          <p:nvPr/>
        </p:nvSpPr>
        <p:spPr>
          <a:xfrm>
            <a:off x="1141412" y="499330"/>
            <a:ext cx="10058400" cy="481263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55000">
                <a:schemeClr val="bg1"/>
              </a:gs>
              <a:gs pos="39000">
                <a:schemeClr val="bg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3E324D1-62FB-4D03-8E0B-8B4694473934}"/>
              </a:ext>
            </a:extLst>
          </p:cNvPr>
          <p:cNvGrpSpPr/>
          <p:nvPr/>
        </p:nvGrpSpPr>
        <p:grpSpPr>
          <a:xfrm>
            <a:off x="1141412" y="335927"/>
            <a:ext cx="2055812" cy="5006944"/>
            <a:chOff x="1553886" y="306899"/>
            <a:chExt cx="2113934" cy="5894337"/>
          </a:xfrm>
        </p:grpSpPr>
        <p:sp>
          <p:nvSpPr>
            <p:cNvPr id="6" name="Freeform: Shape 71">
              <a:extLst>
                <a:ext uri="{FF2B5EF4-FFF2-40B4-BE49-F238E27FC236}">
                  <a16:creationId xmlns:a16="http://schemas.microsoft.com/office/drawing/2014/main" xmlns="" id="{3E0E2851-DF86-4407-9233-6A5553777622}"/>
                </a:ext>
              </a:extLst>
            </p:cNvPr>
            <p:cNvSpPr/>
            <p:nvPr/>
          </p:nvSpPr>
          <p:spPr>
            <a:xfrm>
              <a:off x="1865669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: Rounded Corners 72">
              <a:extLst>
                <a:ext uri="{FF2B5EF4-FFF2-40B4-BE49-F238E27FC236}">
                  <a16:creationId xmlns:a16="http://schemas.microsoft.com/office/drawing/2014/main" xmlns="" id="{C51DE764-1032-4A56-930A-9A0646BB0181}"/>
                </a:ext>
              </a:extLst>
            </p:cNvPr>
            <p:cNvSpPr/>
            <p:nvPr/>
          </p:nvSpPr>
          <p:spPr>
            <a:xfrm rot="17781439">
              <a:off x="1443789" y="3209471"/>
              <a:ext cx="2334127" cy="211393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Circle: Hollow 73">
              <a:extLst>
                <a:ext uri="{FF2B5EF4-FFF2-40B4-BE49-F238E27FC236}">
                  <a16:creationId xmlns:a16="http://schemas.microsoft.com/office/drawing/2014/main" xmlns="" id="{62AF3C16-D0DB-4841-9015-2BB4EA7D65C2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F956804-A216-45D7-B093-9556E22A49C0}"/>
                </a:ext>
              </a:extLst>
            </p:cNvPr>
            <p:cNvSpPr txBox="1"/>
            <p:nvPr/>
          </p:nvSpPr>
          <p:spPr>
            <a:xfrm rot="21298793">
              <a:off x="1920753" y="2487409"/>
              <a:ext cx="1279043" cy="37138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19900" b="1" i="0" u="none" strike="noStrike" kern="1200" normalizeH="0" baseline="0" noProof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ধ</a:t>
              </a:r>
              <a:endParaRPr kumimoji="0" lang="en-US" sz="19900" b="1" i="0" u="none" strike="noStrike" kern="120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grpSp>
          <p:nvGrpSpPr>
            <p:cNvPr id="10" name="Group 75">
              <a:extLst>
                <a:ext uri="{FF2B5EF4-FFF2-40B4-BE49-F238E27FC236}">
                  <a16:creationId xmlns:a16="http://schemas.microsoft.com/office/drawing/2014/main" xmlns="" id="{8212F792-F0B5-4212-874E-4EF37E42DBBB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xmlns="" id="{7F4A266B-D638-486A-BC0B-4ADBE3BA300C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xmlns="" id="{192E6C6F-3263-4E9B-934E-054A0CEAC732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lowchart: Connector 12">
                <a:extLst>
                  <a:ext uri="{FF2B5EF4-FFF2-40B4-BE49-F238E27FC236}">
                    <a16:creationId xmlns:a16="http://schemas.microsoft.com/office/drawing/2014/main" xmlns="" id="{15B19985-664E-4D38-8F79-88300FEBEA78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xmlns="" id="{F5D03593-00AC-460D-91E4-C51CD24C14D2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xmlns="" id="{3E420F7E-D3C8-4CB7-B66B-0EBEE2B62D8E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xmlns="" id="{4895B586-BD4F-4430-9E50-DED71E5B4AE3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270AF48-8016-4478-A7DE-4E9D9646CCBF}"/>
              </a:ext>
            </a:extLst>
          </p:cNvPr>
          <p:cNvGrpSpPr/>
          <p:nvPr/>
        </p:nvGrpSpPr>
        <p:grpSpPr>
          <a:xfrm>
            <a:off x="3808412" y="304801"/>
            <a:ext cx="1981721" cy="4965732"/>
            <a:chOff x="1515907" y="401959"/>
            <a:chExt cx="1617955" cy="6194809"/>
          </a:xfrm>
        </p:grpSpPr>
        <p:sp>
          <p:nvSpPr>
            <p:cNvPr id="18" name="Freeform: Shape 83">
              <a:extLst>
                <a:ext uri="{FF2B5EF4-FFF2-40B4-BE49-F238E27FC236}">
                  <a16:creationId xmlns:a16="http://schemas.microsoft.com/office/drawing/2014/main" xmlns="" id="{7528E305-8EE5-4924-9882-60C8DEA0F37C}"/>
                </a:ext>
              </a:extLst>
            </p:cNvPr>
            <p:cNvSpPr/>
            <p:nvPr/>
          </p:nvSpPr>
          <p:spPr>
            <a:xfrm>
              <a:off x="1904885" y="401959"/>
              <a:ext cx="539602" cy="1045663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Rounded Corners 84">
              <a:extLst>
                <a:ext uri="{FF2B5EF4-FFF2-40B4-BE49-F238E27FC236}">
                  <a16:creationId xmlns:a16="http://schemas.microsoft.com/office/drawing/2014/main" xmlns="" id="{0048191D-33A3-4D0F-AF02-03431AF691EB}"/>
                </a:ext>
              </a:extLst>
            </p:cNvPr>
            <p:cNvSpPr/>
            <p:nvPr/>
          </p:nvSpPr>
          <p:spPr>
            <a:xfrm rot="2832847">
              <a:off x="1000197" y="3865019"/>
              <a:ext cx="2649375" cy="1617955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Circle: Hollow 85">
              <a:extLst>
                <a:ext uri="{FF2B5EF4-FFF2-40B4-BE49-F238E27FC236}">
                  <a16:creationId xmlns:a16="http://schemas.microsoft.com/office/drawing/2014/main" xmlns="" id="{B8D135E3-02A2-4DC5-9600-68ADB430967D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63A87CC-04F5-43E1-BEB5-056DAA413F83}"/>
                </a:ext>
              </a:extLst>
            </p:cNvPr>
            <p:cNvSpPr txBox="1"/>
            <p:nvPr/>
          </p:nvSpPr>
          <p:spPr>
            <a:xfrm rot="21298793">
              <a:off x="1715572" y="3294757"/>
              <a:ext cx="1279044" cy="33020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600" b="1" i="0" u="none" strike="noStrike" kern="1200" normalizeH="0" baseline="0" noProof="0" dirty="0" err="1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ন্য</a:t>
              </a:r>
              <a:endParaRPr kumimoji="0" lang="en-US" sz="16600" b="1" i="0" u="none" strike="noStrike" kern="120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grpSp>
          <p:nvGrpSpPr>
            <p:cNvPr id="22" name="Group 87">
              <a:extLst>
                <a:ext uri="{FF2B5EF4-FFF2-40B4-BE49-F238E27FC236}">
                  <a16:creationId xmlns:a16="http://schemas.microsoft.com/office/drawing/2014/main" xmlns="" id="{ADA1F86D-E5F3-452F-A8E0-75E4AB54F951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xmlns="" id="{7413501B-D118-45C8-9DEE-974CDFE5C608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xmlns="" id="{9586FAF6-DA94-4DC8-AA04-85F1C4F6D17D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xmlns="" id="{D7ABC5D4-1BA7-4D82-B049-442A90DD6F46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xmlns="" id="{43FA7503-711B-4CA3-9194-ED2C1D11AF17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xmlns="" id="{335F839F-7D28-49DB-9F1F-1BDBB6DD69CD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lowchart: Connector 27">
                <a:extLst>
                  <a:ext uri="{FF2B5EF4-FFF2-40B4-BE49-F238E27FC236}">
                    <a16:creationId xmlns:a16="http://schemas.microsoft.com/office/drawing/2014/main" xmlns="" id="{ABADC813-359E-4FE4-A2D7-9209697CE78A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249F4A8B-CA6E-4FA7-AC0B-0D20796F47FC}"/>
              </a:ext>
            </a:extLst>
          </p:cNvPr>
          <p:cNvGrpSpPr/>
          <p:nvPr/>
        </p:nvGrpSpPr>
        <p:grpSpPr>
          <a:xfrm>
            <a:off x="6475412" y="285799"/>
            <a:ext cx="1930282" cy="4569207"/>
            <a:chOff x="1137126" y="306899"/>
            <a:chExt cx="2334127" cy="556026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0" name="Freeform: Shape 95">
              <a:extLst>
                <a:ext uri="{FF2B5EF4-FFF2-40B4-BE49-F238E27FC236}">
                  <a16:creationId xmlns:a16="http://schemas.microsoft.com/office/drawing/2014/main" xmlns="" id="{EC620498-0AD6-4337-B0E2-AFE16E15E8AE}"/>
                </a:ext>
              </a:extLst>
            </p:cNvPr>
            <p:cNvSpPr/>
            <p:nvPr/>
          </p:nvSpPr>
          <p:spPr>
            <a:xfrm>
              <a:off x="1904884" y="306899"/>
              <a:ext cx="822959" cy="1043126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: Rounded Corners 96">
              <a:extLst>
                <a:ext uri="{FF2B5EF4-FFF2-40B4-BE49-F238E27FC236}">
                  <a16:creationId xmlns:a16="http://schemas.microsoft.com/office/drawing/2014/main" xmlns="" id="{F6C15133-6DA2-4B75-8FB1-BCDCE010C6A5}"/>
                </a:ext>
              </a:extLst>
            </p:cNvPr>
            <p:cNvSpPr/>
            <p:nvPr/>
          </p:nvSpPr>
          <p:spPr>
            <a:xfrm rot="19445692">
              <a:off x="1137126" y="3113125"/>
              <a:ext cx="2334127" cy="2754034"/>
            </a:xfrm>
            <a:prstGeom prst="round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6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dirty="0" smtClean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Circle: Hollow 97">
              <a:extLst>
                <a:ext uri="{FF2B5EF4-FFF2-40B4-BE49-F238E27FC236}">
                  <a16:creationId xmlns:a16="http://schemas.microsoft.com/office/drawing/2014/main" xmlns="" id="{8DBE0C4E-08DA-4D67-B4C1-DBE44DC5628D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grpFill/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" name="Group 99">
              <a:extLst>
                <a:ext uri="{FF2B5EF4-FFF2-40B4-BE49-F238E27FC236}">
                  <a16:creationId xmlns:a16="http://schemas.microsoft.com/office/drawing/2014/main" xmlns="" id="{2D70E281-A046-4B8F-89A2-12E1B3689A39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  <a:grpFill/>
          </p:grpSpPr>
          <p:sp>
            <p:nvSpPr>
              <p:cNvPr id="34" name="Flowchart: Connector 33">
                <a:extLst>
                  <a:ext uri="{FF2B5EF4-FFF2-40B4-BE49-F238E27FC236}">
                    <a16:creationId xmlns:a16="http://schemas.microsoft.com/office/drawing/2014/main" xmlns="" id="{7F663C50-9614-4240-994E-8A90B9381071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xmlns="" id="{D4FC0BEB-CC53-4F89-B448-C71BED4D0E33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lowchart: Connector 35">
                <a:extLst>
                  <a:ext uri="{FF2B5EF4-FFF2-40B4-BE49-F238E27FC236}">
                    <a16:creationId xmlns:a16="http://schemas.microsoft.com/office/drawing/2014/main" xmlns="" id="{E6FB3118-EE8D-401C-8E8C-AC09CCBB562E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lowchart: Connector 36">
                <a:extLst>
                  <a:ext uri="{FF2B5EF4-FFF2-40B4-BE49-F238E27FC236}">
                    <a16:creationId xmlns:a16="http://schemas.microsoft.com/office/drawing/2014/main" xmlns="" id="{D443C632-41CE-41C8-8D37-E27A150A78E7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xmlns="" id="{6B960EEE-D2F4-4778-955C-7D152D64A1A4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lowchart: Connector 38">
                <a:extLst>
                  <a:ext uri="{FF2B5EF4-FFF2-40B4-BE49-F238E27FC236}">
                    <a16:creationId xmlns:a16="http://schemas.microsoft.com/office/drawing/2014/main" xmlns="" id="{AB167929-BB13-4C21-BDC5-1ED889AE2E77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F77D7C1D-464E-44C7-92D2-DAB93A0DFD9A}"/>
              </a:ext>
            </a:extLst>
          </p:cNvPr>
          <p:cNvGrpSpPr/>
          <p:nvPr/>
        </p:nvGrpSpPr>
        <p:grpSpPr>
          <a:xfrm>
            <a:off x="9142412" y="333927"/>
            <a:ext cx="2076709" cy="5167301"/>
            <a:chOff x="1329626" y="306899"/>
            <a:chExt cx="1745815" cy="5167301"/>
          </a:xfrm>
        </p:grpSpPr>
        <p:sp>
          <p:nvSpPr>
            <p:cNvPr id="41" name="Freeform: Shape 107">
              <a:extLst>
                <a:ext uri="{FF2B5EF4-FFF2-40B4-BE49-F238E27FC236}">
                  <a16:creationId xmlns:a16="http://schemas.microsoft.com/office/drawing/2014/main" xmlns="" id="{CA46B0D0-6B67-407A-9C2A-C2494C9F878B}"/>
                </a:ext>
              </a:extLst>
            </p:cNvPr>
            <p:cNvSpPr/>
            <p:nvPr/>
          </p:nvSpPr>
          <p:spPr>
            <a:xfrm>
              <a:off x="1904883" y="306899"/>
              <a:ext cx="822960" cy="822960"/>
            </a:xfrm>
            <a:custGeom>
              <a:avLst/>
              <a:gdLst>
                <a:gd name="connsiteX0" fmla="*/ 405182 w 886445"/>
                <a:gd name="connsiteY0" fmla="*/ 0 h 898356"/>
                <a:gd name="connsiteX1" fmla="*/ 886445 w 886445"/>
                <a:gd name="connsiteY1" fmla="*/ 449178 h 898356"/>
                <a:gd name="connsiteX2" fmla="*/ 405182 w 886445"/>
                <a:gd name="connsiteY2" fmla="*/ 898356 h 898356"/>
                <a:gd name="connsiteX3" fmla="*/ 6111 w 886445"/>
                <a:gd name="connsiteY3" fmla="*/ 700318 h 898356"/>
                <a:gd name="connsiteX4" fmla="*/ 0 w 886445"/>
                <a:gd name="connsiteY4" fmla="*/ 689809 h 898356"/>
                <a:gd name="connsiteX5" fmla="*/ 278037 w 886445"/>
                <a:gd name="connsiteY5" fmla="*/ 689809 h 898356"/>
                <a:gd name="connsiteX6" fmla="*/ 288831 w 886445"/>
                <a:gd name="connsiteY6" fmla="*/ 695039 h 898356"/>
                <a:gd name="connsiteX7" fmla="*/ 405182 w 886445"/>
                <a:gd name="connsiteY7" fmla="*/ 716008 h 898356"/>
                <a:gd name="connsiteX8" fmla="*/ 704097 w 886445"/>
                <a:gd name="connsiteY8" fmla="*/ 449178 h 898356"/>
                <a:gd name="connsiteX9" fmla="*/ 405182 w 886445"/>
                <a:gd name="connsiteY9" fmla="*/ 182348 h 898356"/>
                <a:gd name="connsiteX10" fmla="*/ 288831 w 886445"/>
                <a:gd name="connsiteY10" fmla="*/ 203317 h 898356"/>
                <a:gd name="connsiteX11" fmla="*/ 278039 w 886445"/>
                <a:gd name="connsiteY11" fmla="*/ 208546 h 898356"/>
                <a:gd name="connsiteX12" fmla="*/ 1 w 886445"/>
                <a:gd name="connsiteY12" fmla="*/ 208546 h 898356"/>
                <a:gd name="connsiteX13" fmla="*/ 6111 w 886445"/>
                <a:gd name="connsiteY13" fmla="*/ 198038 h 898356"/>
                <a:gd name="connsiteX14" fmla="*/ 405182 w 886445"/>
                <a:gd name="connsiteY14" fmla="*/ 0 h 89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6445" h="898356">
                  <a:moveTo>
                    <a:pt x="405182" y="0"/>
                  </a:moveTo>
                  <a:cubicBezTo>
                    <a:pt x="670976" y="0"/>
                    <a:pt x="886445" y="201104"/>
                    <a:pt x="886445" y="449178"/>
                  </a:cubicBezTo>
                  <a:cubicBezTo>
                    <a:pt x="886445" y="697252"/>
                    <a:pt x="670976" y="898356"/>
                    <a:pt x="405182" y="898356"/>
                  </a:cubicBezTo>
                  <a:cubicBezTo>
                    <a:pt x="239061" y="898356"/>
                    <a:pt x="92598" y="819800"/>
                    <a:pt x="6111" y="700318"/>
                  </a:cubicBezTo>
                  <a:lnTo>
                    <a:pt x="0" y="689809"/>
                  </a:lnTo>
                  <a:lnTo>
                    <a:pt x="278037" y="689809"/>
                  </a:lnTo>
                  <a:lnTo>
                    <a:pt x="288831" y="695039"/>
                  </a:lnTo>
                  <a:cubicBezTo>
                    <a:pt x="324593" y="708542"/>
                    <a:pt x="363911" y="716008"/>
                    <a:pt x="405182" y="716008"/>
                  </a:cubicBezTo>
                  <a:cubicBezTo>
                    <a:pt x="570268" y="716008"/>
                    <a:pt x="704097" y="596544"/>
                    <a:pt x="704097" y="449178"/>
                  </a:cubicBezTo>
                  <a:cubicBezTo>
                    <a:pt x="704097" y="301812"/>
                    <a:pt x="570268" y="182348"/>
                    <a:pt x="405182" y="182348"/>
                  </a:cubicBezTo>
                  <a:cubicBezTo>
                    <a:pt x="363911" y="182348"/>
                    <a:pt x="324593" y="189815"/>
                    <a:pt x="288831" y="203317"/>
                  </a:cubicBezTo>
                  <a:lnTo>
                    <a:pt x="278039" y="208546"/>
                  </a:lnTo>
                  <a:lnTo>
                    <a:pt x="1" y="208546"/>
                  </a:lnTo>
                  <a:lnTo>
                    <a:pt x="6111" y="198038"/>
                  </a:lnTo>
                  <a:cubicBezTo>
                    <a:pt x="92598" y="78556"/>
                    <a:pt x="239061" y="0"/>
                    <a:pt x="40518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: Rounded Corners 108">
              <a:extLst>
                <a:ext uri="{FF2B5EF4-FFF2-40B4-BE49-F238E27FC236}">
                  <a16:creationId xmlns:a16="http://schemas.microsoft.com/office/drawing/2014/main" xmlns="" id="{F6112E14-F20E-4DAC-9926-7BF52BB5E38A}"/>
                </a:ext>
              </a:extLst>
            </p:cNvPr>
            <p:cNvSpPr/>
            <p:nvPr/>
          </p:nvSpPr>
          <p:spPr>
            <a:xfrm rot="13580898">
              <a:off x="1234152" y="3016644"/>
              <a:ext cx="1936764" cy="1745815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Circle: Hollow 109">
              <a:extLst>
                <a:ext uri="{FF2B5EF4-FFF2-40B4-BE49-F238E27FC236}">
                  <a16:creationId xmlns:a16="http://schemas.microsoft.com/office/drawing/2014/main" xmlns="" id="{BA75353E-AA25-488A-8765-0E629B564947}"/>
                </a:ext>
              </a:extLst>
            </p:cNvPr>
            <p:cNvSpPr/>
            <p:nvPr/>
          </p:nvSpPr>
          <p:spPr>
            <a:xfrm>
              <a:off x="2248747" y="2960648"/>
              <a:ext cx="182880" cy="182880"/>
            </a:xfrm>
            <a:prstGeom prst="donu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32000"/>
                </a:prstClr>
              </a:innerShdw>
            </a:effectLst>
            <a:scene3d>
              <a:camera prst="orthographicFront"/>
              <a:lightRig rig="threePt" dir="t"/>
            </a:scene3d>
            <a:sp3d extrusionH="31750">
              <a:bevelT w="0" h="0"/>
              <a:bevelB w="0" prst="softRound"/>
              <a:extrusionClr>
                <a:schemeClr val="tx1">
                  <a:lumMod val="85000"/>
                  <a:lumOff val="1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30E9ACFE-A63D-418B-A6DB-9518C7B8A038}"/>
                </a:ext>
              </a:extLst>
            </p:cNvPr>
            <p:cNvSpPr txBox="1"/>
            <p:nvPr/>
          </p:nvSpPr>
          <p:spPr>
            <a:xfrm rot="21298793">
              <a:off x="1573021" y="2319490"/>
              <a:ext cx="1279043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900" b="1" i="0" u="none" strike="noStrike" kern="1200" normalizeH="0" baseline="0" noProof="0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দ</a:t>
              </a:r>
              <a:endParaRPr kumimoji="0" lang="en-US" sz="19900" b="1" i="0" u="none" strike="noStrike" kern="1200" cap="all" normalizeH="0" baseline="0" noProof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grpSp>
          <p:nvGrpSpPr>
            <p:cNvPr id="45" name="Group 111">
              <a:extLst>
                <a:ext uri="{FF2B5EF4-FFF2-40B4-BE49-F238E27FC236}">
                  <a16:creationId xmlns:a16="http://schemas.microsoft.com/office/drawing/2014/main" xmlns="" id="{B8D40F31-D0C5-47E2-8AD6-70EB8CCE3F66}"/>
                </a:ext>
              </a:extLst>
            </p:cNvPr>
            <p:cNvGrpSpPr/>
            <p:nvPr/>
          </p:nvGrpSpPr>
          <p:grpSpPr>
            <a:xfrm>
              <a:off x="2208833" y="1160971"/>
              <a:ext cx="218049" cy="1645166"/>
              <a:chOff x="0" y="1301414"/>
              <a:chExt cx="218049" cy="1645166"/>
            </a:xfrm>
          </p:grpSpPr>
          <p:sp>
            <p:nvSpPr>
              <p:cNvPr id="46" name="Flowchart: Connector 45">
                <a:extLst>
                  <a:ext uri="{FF2B5EF4-FFF2-40B4-BE49-F238E27FC236}">
                    <a16:creationId xmlns:a16="http://schemas.microsoft.com/office/drawing/2014/main" xmlns="" id="{A9445B28-71D4-4957-9E39-AC0A3B147162}"/>
                  </a:ext>
                </a:extLst>
              </p:cNvPr>
              <p:cNvSpPr/>
              <p:nvPr/>
            </p:nvSpPr>
            <p:spPr>
              <a:xfrm>
                <a:off x="0" y="1301414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lowchart: Connector 46">
                <a:extLst>
                  <a:ext uri="{FF2B5EF4-FFF2-40B4-BE49-F238E27FC236}">
                    <a16:creationId xmlns:a16="http://schemas.microsoft.com/office/drawing/2014/main" xmlns="" id="{D6B9FA8F-E4CC-4075-B821-EE757E673EFB}"/>
                  </a:ext>
                </a:extLst>
              </p:cNvPr>
              <p:cNvSpPr/>
              <p:nvPr/>
            </p:nvSpPr>
            <p:spPr>
              <a:xfrm>
                <a:off x="21992" y="1593871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lowchart: Connector 47">
                <a:extLst>
                  <a:ext uri="{FF2B5EF4-FFF2-40B4-BE49-F238E27FC236}">
                    <a16:creationId xmlns:a16="http://schemas.microsoft.com/office/drawing/2014/main" xmlns="" id="{28153637-1FE1-494E-B1F3-7B8521644DFB}"/>
                  </a:ext>
                </a:extLst>
              </p:cNvPr>
              <p:cNvSpPr/>
              <p:nvPr/>
            </p:nvSpPr>
            <p:spPr>
              <a:xfrm>
                <a:off x="21992" y="1886328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lowchart: Connector 48">
                <a:extLst>
                  <a:ext uri="{FF2B5EF4-FFF2-40B4-BE49-F238E27FC236}">
                    <a16:creationId xmlns:a16="http://schemas.microsoft.com/office/drawing/2014/main" xmlns="" id="{C7A50294-5922-4276-B5D8-3DB9AD285883}"/>
                  </a:ext>
                </a:extLst>
              </p:cNvPr>
              <p:cNvSpPr/>
              <p:nvPr/>
            </p:nvSpPr>
            <p:spPr>
              <a:xfrm>
                <a:off x="21992" y="2178785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lowchart: Connector 49">
                <a:extLst>
                  <a:ext uri="{FF2B5EF4-FFF2-40B4-BE49-F238E27FC236}">
                    <a16:creationId xmlns:a16="http://schemas.microsoft.com/office/drawing/2014/main" xmlns="" id="{FC2F7C72-992B-4998-9341-15304EFA875C}"/>
                  </a:ext>
                </a:extLst>
              </p:cNvPr>
              <p:cNvSpPr/>
              <p:nvPr/>
            </p:nvSpPr>
            <p:spPr>
              <a:xfrm>
                <a:off x="35169" y="2471242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lowchart: Connector 50">
                <a:extLst>
                  <a:ext uri="{FF2B5EF4-FFF2-40B4-BE49-F238E27FC236}">
                    <a16:creationId xmlns:a16="http://schemas.microsoft.com/office/drawing/2014/main" xmlns="" id="{A4938824-8E19-4A9B-9F56-A0CA2B41BD09}"/>
                  </a:ext>
                </a:extLst>
              </p:cNvPr>
              <p:cNvSpPr/>
              <p:nvPr/>
            </p:nvSpPr>
            <p:spPr>
              <a:xfrm>
                <a:off x="35169" y="2763700"/>
                <a:ext cx="182880" cy="182880"/>
              </a:xfrm>
              <a:prstGeom prst="flowChartConnec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2" name="Picture 51" descr="gfd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18113">
            <a:off x="9631469" y="4445528"/>
            <a:ext cx="2332891" cy="2542459"/>
          </a:xfrm>
          <a:prstGeom prst="rect">
            <a:avLst/>
          </a:prstGeom>
        </p:spPr>
      </p:pic>
      <p:pic>
        <p:nvPicPr>
          <p:cNvPr id="53" name="Picture 52" descr="gfd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26251">
            <a:off x="197478" y="4326633"/>
            <a:ext cx="2332891" cy="2542459"/>
          </a:xfrm>
          <a:prstGeom prst="rect">
            <a:avLst/>
          </a:prstGeom>
        </p:spPr>
      </p:pic>
      <p:pic>
        <p:nvPicPr>
          <p:cNvPr id="54" name="Picture 53" descr="gfd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41987">
            <a:off x="9745383" y="-242153"/>
            <a:ext cx="2332891" cy="2621159"/>
          </a:xfrm>
          <a:prstGeom prst="rect">
            <a:avLst/>
          </a:prstGeom>
        </p:spPr>
      </p:pic>
      <p:pic>
        <p:nvPicPr>
          <p:cNvPr id="55" name="Picture 54" descr="gfd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75719" cy="22860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100" cy="6858000"/>
          </a:xfrm>
          <a:prstGeom prst="rect">
            <a:avLst/>
          </a:prstGeom>
        </p:spPr>
      </p:pic>
      <p:pic>
        <p:nvPicPr>
          <p:cNvPr id="3" name="Picture 2" descr="pat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119" y="304800"/>
            <a:ext cx="8247207" cy="1542230"/>
          </a:xfrm>
          <a:prstGeom prst="rect">
            <a:avLst/>
          </a:prstGeom>
        </p:spPr>
      </p:pic>
      <p:sp>
        <p:nvSpPr>
          <p:cNvPr id="5" name="Flowchart: Alternate Process 4"/>
          <p:cNvSpPr/>
          <p:nvPr/>
        </p:nvSpPr>
        <p:spPr>
          <a:xfrm>
            <a:off x="4404519" y="2496264"/>
            <a:ext cx="6553200" cy="391596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2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b="1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২২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১২ </a:t>
            </a:r>
            <a:r>
              <a:rPr lang="bn-IN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2১ </a:t>
            </a:r>
            <a:r>
              <a:rPr lang="bn-IN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খ্রিঃ </a:t>
            </a:r>
          </a:p>
          <a:p>
            <a:pPr algn="ctr"/>
            <a:r>
              <a:rPr lang="bn-IN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bn-IN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 </a:t>
            </a:r>
          </a:p>
          <a:p>
            <a:pPr algn="ctr"/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</a:t>
            </a:r>
          </a:p>
          <a:p>
            <a:pPr algn="ctr"/>
            <a:r>
              <a:rPr lang="bn-IN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বিহাড়টি</a:t>
            </a:r>
            <a:r>
              <a:rPr lang="en-US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…</a:t>
            </a:r>
            <a:r>
              <a:rPr lang="en-US" sz="32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প্রাণকেন্দ্র</a:t>
            </a:r>
            <a:r>
              <a:rPr lang="en-US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</a:t>
            </a:r>
            <a:r>
              <a:rPr lang="en-US" sz="3200" b="1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800" y="2590800"/>
            <a:ext cx="3132519" cy="3004028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</p:spTree>
  </p:cSld>
  <p:clrMapOvr>
    <a:masterClrMapping/>
  </p:clrMapOvr>
  <p:transition spd="slow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100" cy="6858000"/>
          </a:xfrm>
          <a:prstGeom prst="rect">
            <a:avLst/>
          </a:prstGeom>
        </p:spPr>
      </p:pic>
      <p:pic>
        <p:nvPicPr>
          <p:cNvPr id="5" name="Picture 4" descr="fram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81" y="1"/>
            <a:ext cx="121921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80519" y="1561889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শিখতে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…</a:t>
            </a:r>
            <a:endParaRPr lang="en-US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815307" y="2237509"/>
            <a:ext cx="1066800" cy="609600"/>
          </a:xfrm>
          <a:prstGeom prst="homePlat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82107" y="2161309"/>
            <a:ext cx="7313612" cy="68580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entagon 2">
            <a:extLst>
              <a:ext uri="{FF2B5EF4-FFF2-40B4-BE49-F238E27FC236}">
                <a16:creationId xmlns:a16="http://schemas.microsoft.com/office/drawing/2014/main" xmlns="" id="{E9390AE8-01F9-4E27-9BDD-4E679597E306}"/>
              </a:ext>
            </a:extLst>
          </p:cNvPr>
          <p:cNvSpPr/>
          <p:nvPr/>
        </p:nvSpPr>
        <p:spPr>
          <a:xfrm>
            <a:off x="1813719" y="3075709"/>
            <a:ext cx="1066799" cy="914400"/>
          </a:xfrm>
          <a:prstGeom prst="homePlat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2D6EAEA-F660-415D-8573-549AC0F83DAB}"/>
              </a:ext>
            </a:extLst>
          </p:cNvPr>
          <p:cNvSpPr txBox="1"/>
          <p:nvPr/>
        </p:nvSpPr>
        <p:spPr>
          <a:xfrm>
            <a:off x="2880519" y="2989091"/>
            <a:ext cx="7454107" cy="1191816"/>
          </a:xfrm>
          <a:prstGeom prst="flowChartAlternateProcess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১.১.২ 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2">
            <a:extLst>
              <a:ext uri="{FF2B5EF4-FFF2-40B4-BE49-F238E27FC236}">
                <a16:creationId xmlns:a16="http://schemas.microsoft.com/office/drawing/2014/main" xmlns="" id="{16DBEEDD-6EE8-41FD-B970-9926017E9CDE}"/>
              </a:ext>
            </a:extLst>
          </p:cNvPr>
          <p:cNvSpPr/>
          <p:nvPr/>
        </p:nvSpPr>
        <p:spPr>
          <a:xfrm>
            <a:off x="1813719" y="4218709"/>
            <a:ext cx="1066800" cy="609600"/>
          </a:xfrm>
          <a:prstGeom prst="homePlat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2880519" y="4218709"/>
            <a:ext cx="7315200" cy="609600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 পারবে।</a:t>
            </a:r>
          </a:p>
        </p:txBody>
      </p:sp>
      <p:sp>
        <p:nvSpPr>
          <p:cNvPr id="13" name="Pentagon 12"/>
          <p:cNvSpPr/>
          <p:nvPr/>
        </p:nvSpPr>
        <p:spPr>
          <a:xfrm>
            <a:off x="1813719" y="4980709"/>
            <a:ext cx="1066800" cy="60960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82106" y="5056909"/>
            <a:ext cx="562372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১.৪.১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BD" sz="3200" b="1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laque 14">
            <a:extLst>
              <a:ext uri="{FF2B5EF4-FFF2-40B4-BE49-F238E27FC236}">
                <a16:creationId xmlns:a16="http://schemas.microsoft.com/office/drawing/2014/main" xmlns="" id="{BAD798C1-9B24-4061-B47B-029C08A0F66A}"/>
              </a:ext>
            </a:extLst>
          </p:cNvPr>
          <p:cNvSpPr/>
          <p:nvPr/>
        </p:nvSpPr>
        <p:spPr>
          <a:xfrm>
            <a:off x="4442736" y="450234"/>
            <a:ext cx="942796" cy="921366"/>
          </a:xfrm>
          <a:prstGeom prst="plaque">
            <a:avLst/>
          </a:prstGeom>
          <a:solidFill>
            <a:srgbClr val="C00000"/>
          </a:solidFill>
          <a:ln w="762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16" name="Plaque 15">
            <a:extLst>
              <a:ext uri="{FF2B5EF4-FFF2-40B4-BE49-F238E27FC236}">
                <a16:creationId xmlns:a16="http://schemas.microsoft.com/office/drawing/2014/main" xmlns="" id="{31890603-93BF-4324-8195-0A97E7606F21}"/>
              </a:ext>
            </a:extLst>
          </p:cNvPr>
          <p:cNvSpPr/>
          <p:nvPr/>
        </p:nvSpPr>
        <p:spPr>
          <a:xfrm>
            <a:off x="3490119" y="449521"/>
            <a:ext cx="942796" cy="921366"/>
          </a:xfrm>
          <a:prstGeom prst="plaque">
            <a:avLst/>
          </a:prstGeom>
          <a:solidFill>
            <a:srgbClr val="C00000"/>
          </a:solidFill>
          <a:ln w="762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</a:t>
            </a:r>
            <a:r>
              <a:rPr kumimoji="0" lang="bn-BD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laque 16">
            <a:extLst>
              <a:ext uri="{FF2B5EF4-FFF2-40B4-BE49-F238E27FC236}">
                <a16:creationId xmlns:a16="http://schemas.microsoft.com/office/drawing/2014/main" xmlns="" id="{BD489FF2-B7D3-43BD-9D7A-8D8D0AB1C92A}"/>
              </a:ext>
            </a:extLst>
          </p:cNvPr>
          <p:cNvSpPr/>
          <p:nvPr/>
        </p:nvSpPr>
        <p:spPr>
          <a:xfrm>
            <a:off x="7251482" y="449521"/>
            <a:ext cx="942796" cy="921366"/>
          </a:xfrm>
          <a:prstGeom prst="plaque">
            <a:avLst/>
          </a:prstGeom>
          <a:solidFill>
            <a:srgbClr val="C00000"/>
          </a:solidFill>
          <a:ln w="762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18" name="Plaque 17">
            <a:extLst>
              <a:ext uri="{FF2B5EF4-FFF2-40B4-BE49-F238E27FC236}">
                <a16:creationId xmlns:a16="http://schemas.microsoft.com/office/drawing/2014/main" xmlns="" id="{EEE6063C-3F8B-4519-9C75-4A8FA9381458}"/>
              </a:ext>
            </a:extLst>
          </p:cNvPr>
          <p:cNvSpPr/>
          <p:nvPr/>
        </p:nvSpPr>
        <p:spPr>
          <a:xfrm>
            <a:off x="5405173" y="449521"/>
            <a:ext cx="942796" cy="921366"/>
          </a:xfrm>
          <a:prstGeom prst="plaque">
            <a:avLst/>
          </a:prstGeom>
          <a:solidFill>
            <a:srgbClr val="C00000"/>
          </a:solidFill>
          <a:ln w="762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19" name="Plaque 18">
            <a:extLst>
              <a:ext uri="{FF2B5EF4-FFF2-40B4-BE49-F238E27FC236}">
                <a16:creationId xmlns:a16="http://schemas.microsoft.com/office/drawing/2014/main" xmlns="" id="{2FD869A7-ECB2-4824-8691-366ADDE1B684}"/>
              </a:ext>
            </a:extLst>
          </p:cNvPr>
          <p:cNvSpPr/>
          <p:nvPr/>
        </p:nvSpPr>
        <p:spPr>
          <a:xfrm>
            <a:off x="6328328" y="429491"/>
            <a:ext cx="942796" cy="921366"/>
          </a:xfrm>
          <a:prstGeom prst="plaque">
            <a:avLst/>
          </a:prstGeom>
          <a:solidFill>
            <a:srgbClr val="C00000"/>
          </a:solidFill>
          <a:ln w="762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</a:t>
            </a:r>
          </a:p>
        </p:txBody>
      </p:sp>
      <p:pic>
        <p:nvPicPr>
          <p:cNvPr id="20" name="Picture 19" descr="han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919" y="1464244"/>
            <a:ext cx="1066800" cy="69706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100" cy="6858000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3718719" y="304800"/>
            <a:ext cx="4509292" cy="1066800"/>
          </a:xfrm>
          <a:prstGeom prst="flowChartPunchedTap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পূর্বপাঠ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8211" y="1828800"/>
            <a:ext cx="6172200" cy="646986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বিহারটি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? 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8211" y="3239214"/>
            <a:ext cx="5334000" cy="646986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জুড়ে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বিহারটি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?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4411" y="4648200"/>
            <a:ext cx="6463508" cy="6469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বিহারের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? </a:t>
            </a:r>
            <a:endParaRPr 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2011" y="25908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আলেকজান্ডার</a:t>
            </a:r>
            <a:r>
              <a:rPr lang="en-US" sz="32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কানিংহাম</a:t>
            </a:r>
            <a:r>
              <a:rPr lang="en-US" sz="3200" b="1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b="1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4411" y="4048780"/>
            <a:ext cx="4558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একর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। 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4411" y="5435025"/>
            <a:ext cx="5853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সোমপুর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।  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1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871119" y="457200"/>
            <a:ext cx="381000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166519" y="1676400"/>
          <a:ext cx="1143000" cy="903919"/>
        </p:xfrm>
        <a:graphic>
          <a:graphicData uri="http://schemas.openxmlformats.org/presentationml/2006/ole">
            <p:oleObj spid="_x0000_s1028" name="Packager Shell Object" r:id="rId4" imgW="553680" imgH="437760" progId="Package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18719" y="2743200"/>
            <a:ext cx="5105400" cy="64698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5319" y="3581400"/>
            <a:ext cx="6477000" cy="646986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পেরেছ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55811" y="4362271"/>
            <a:ext cx="8749507" cy="13280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হ্যাঁ তোমরা ঠিক</a:t>
            </a:r>
            <a:r>
              <a:rPr lang="bn-BD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IN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বলেছো।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জলপ্রপাত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।  </a:t>
            </a:r>
            <a:r>
              <a:rPr lang="en-US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গল্পটিতে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1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3519" y="300335"/>
            <a:ext cx="4038600" cy="1528465"/>
          </a:xfrm>
          <a:prstGeom prst="leftRightArrow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370012" y="3200400"/>
            <a:ext cx="4267200" cy="182880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ecagon 5"/>
          <p:cNvSpPr/>
          <p:nvPr/>
        </p:nvSpPr>
        <p:spPr>
          <a:xfrm rot="21415128">
            <a:off x="5942012" y="1701037"/>
            <a:ext cx="4876800" cy="4572000"/>
          </a:xfrm>
          <a:prstGeom prst="decagon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Click="0" advTm="3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1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6319" y="152400"/>
            <a:ext cx="4800600" cy="1021556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538119" y="1676400"/>
            <a:ext cx="5334000" cy="3733800"/>
          </a:xfrm>
          <a:prstGeom prst="wedgeRoundRectCallou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বইয়ের </a:t>
            </a:r>
            <a:r>
              <a:rPr lang="en-US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৮৮</a:t>
            </a:r>
            <a:r>
              <a:rPr lang="en-US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-৮৯  </a:t>
            </a:r>
            <a:r>
              <a:rPr lang="bn-IN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পৃষ্ঠা </a:t>
            </a:r>
            <a:r>
              <a:rPr lang="en-US" sz="3600" b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গদ্যাংশটুকু</a:t>
            </a:r>
            <a:r>
              <a:rPr lang="bn-BD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শোনাচ্ছি</a:t>
            </a:r>
            <a:r>
              <a:rPr lang="en-US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মনোযোগ সহকারে</a:t>
            </a:r>
            <a:r>
              <a:rPr lang="en-US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শো</a:t>
            </a:r>
            <a:r>
              <a:rPr lang="bn-BD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নো</a:t>
            </a:r>
            <a:r>
              <a:rPr lang="en-US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bn-IN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bn-BD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</a:t>
            </a:r>
            <a:r>
              <a:rPr lang="en-US" sz="3600" b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teachers les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5520" y="1524000"/>
            <a:ext cx="5507744" cy="41147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3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me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100" cy="6858000"/>
          </a:xfrm>
          <a:prstGeom prst="rect">
            <a:avLst/>
          </a:prstGeom>
        </p:spPr>
      </p:pic>
      <p:pic>
        <p:nvPicPr>
          <p:cNvPr id="7" name="Picture 6" descr="book fra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81" y="1219200"/>
            <a:ext cx="10319676" cy="5257800"/>
          </a:xfrm>
          <a:prstGeom prst="rect">
            <a:avLst/>
          </a:prstGeom>
        </p:spPr>
      </p:pic>
      <p:pic>
        <p:nvPicPr>
          <p:cNvPr id="10" name="Picture 9" descr="Screenshot 2021-12-21 1809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119" y="1219200"/>
            <a:ext cx="4727243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Screenshot 2021-12-21 1812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519" y="1219200"/>
            <a:ext cx="48768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Screenshot 2021-12-21 18133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5519" y="228600"/>
            <a:ext cx="2590800" cy="8667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517</Words>
  <Application>Microsoft Office PowerPoint</Application>
  <PresentationFormat>Custom</PresentationFormat>
  <Paragraphs>140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78</cp:revision>
  <dcterms:created xsi:type="dcterms:W3CDTF">2021-12-07T04:02:57Z</dcterms:created>
  <dcterms:modified xsi:type="dcterms:W3CDTF">2021-12-21T13:55:09Z</dcterms:modified>
</cp:coreProperties>
</file>