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9" r:id="rId3"/>
    <p:sldId id="290" r:id="rId4"/>
    <p:sldId id="292" r:id="rId5"/>
    <p:sldId id="293" r:id="rId6"/>
    <p:sldId id="291" r:id="rId7"/>
    <p:sldId id="257" r:id="rId8"/>
    <p:sldId id="258" r:id="rId9"/>
    <p:sldId id="259" r:id="rId10"/>
    <p:sldId id="267" r:id="rId11"/>
    <p:sldId id="268" r:id="rId12"/>
    <p:sldId id="265" r:id="rId13"/>
    <p:sldId id="266" r:id="rId14"/>
    <p:sldId id="260" r:id="rId15"/>
    <p:sldId id="261" r:id="rId16"/>
    <p:sldId id="262" r:id="rId17"/>
    <p:sldId id="263" r:id="rId18"/>
    <p:sldId id="269" r:id="rId19"/>
    <p:sldId id="264" r:id="rId20"/>
    <p:sldId id="272" r:id="rId21"/>
    <p:sldId id="270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E369BF-2D75-476A-9F8B-E253858CBD78}" type="doc">
      <dgm:prSet loTypeId="urn:microsoft.com/office/officeart/2005/8/layout/radial5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4DE5D7-61CC-4099-90AD-2DE8FCA65EE6}">
      <dgm:prSet phldrT="[Text]" custT="1"/>
      <dgm:spPr/>
      <dgm:t>
        <a:bodyPr/>
        <a:lstStyle/>
        <a:p>
          <a:r>
            <a:rPr lang="en-US" sz="4800" dirty="0" err="1" smtClean="0">
              <a:latin typeface="NikoshBAN" pitchFamily="2" charset="0"/>
              <a:cs typeface="NikoshBAN" pitchFamily="2" charset="0"/>
            </a:rPr>
            <a:t>উন্নতি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7AEF8626-94C2-49C3-BB95-8F5195A5DB61}" type="parTrans" cxnId="{BE3BB1A7-1FA5-4F14-AAC1-FF88A15652D6}">
      <dgm:prSet/>
      <dgm:spPr/>
      <dgm:t>
        <a:bodyPr/>
        <a:lstStyle/>
        <a:p>
          <a:endParaRPr lang="en-US"/>
        </a:p>
      </dgm:t>
    </dgm:pt>
    <dgm:pt modelId="{75D876B2-1C4F-4872-A11C-FA3C39603D05}" type="sibTrans" cxnId="{BE3BB1A7-1FA5-4F14-AAC1-FF88A15652D6}">
      <dgm:prSet/>
      <dgm:spPr/>
      <dgm:t>
        <a:bodyPr/>
        <a:lstStyle/>
        <a:p>
          <a:endParaRPr lang="en-US"/>
        </a:p>
      </dgm:t>
    </dgm:pt>
    <dgm:pt modelId="{76365B7D-5B4E-427D-8F00-5DEFD7FD1C93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পরিস্কার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পরিচ্ছন্নতা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F78059D-51DF-4AA3-8C7B-CE78EDFE2086}" type="parTrans" cxnId="{1AEAC725-ED62-4E12-91FB-C930E4667042}">
      <dgm:prSet/>
      <dgm:spPr/>
      <dgm:t>
        <a:bodyPr/>
        <a:lstStyle/>
        <a:p>
          <a:endParaRPr lang="en-US"/>
        </a:p>
      </dgm:t>
    </dgm:pt>
    <dgm:pt modelId="{53C97C07-433D-4D92-8095-42A04CEA52AE}" type="sibTrans" cxnId="{1AEAC725-ED62-4E12-91FB-C930E4667042}">
      <dgm:prSet/>
      <dgm:spPr/>
      <dgm:t>
        <a:bodyPr/>
        <a:lstStyle/>
        <a:p>
          <a:endParaRPr lang="en-US"/>
        </a:p>
      </dgm:t>
    </dgm:pt>
    <dgm:pt modelId="{A8114863-B689-4E5F-8908-86A1017B04C1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কুশলাদি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বিদায়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সম্ভাষণ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53B9B6F-B086-42FB-B693-96C994C1F4D1}" type="parTrans" cxnId="{BBE352CF-CA70-47BC-916C-3A5113484207}">
      <dgm:prSet/>
      <dgm:spPr/>
      <dgm:t>
        <a:bodyPr/>
        <a:lstStyle/>
        <a:p>
          <a:endParaRPr lang="en-US"/>
        </a:p>
      </dgm:t>
    </dgm:pt>
    <dgm:pt modelId="{B7B7E8C6-23DC-4887-8CFA-A80A542695D7}" type="sibTrans" cxnId="{BBE352CF-CA70-47BC-916C-3A5113484207}">
      <dgm:prSet/>
      <dgm:spPr/>
      <dgm:t>
        <a:bodyPr/>
        <a:lstStyle/>
        <a:p>
          <a:endParaRPr lang="en-US"/>
        </a:p>
      </dgm:t>
    </dgm:pt>
    <dgm:pt modelId="{63E8EFAE-11FC-4D7B-B460-DDE0AC575110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কাস্টমার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সার্ভিস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8287BF8-D1F3-4120-ACB5-3F975DF24B2A}" type="parTrans" cxnId="{8D9FB54F-90D7-4787-95FB-E025CD8DE19F}">
      <dgm:prSet/>
      <dgm:spPr/>
      <dgm:t>
        <a:bodyPr/>
        <a:lstStyle/>
        <a:p>
          <a:endParaRPr lang="en-US"/>
        </a:p>
      </dgm:t>
    </dgm:pt>
    <dgm:pt modelId="{C1336347-83F0-4E15-9D3B-5FA10E6A700F}" type="sibTrans" cxnId="{8D9FB54F-90D7-4787-95FB-E025CD8DE19F}">
      <dgm:prSet/>
      <dgm:spPr/>
      <dgm:t>
        <a:bodyPr/>
        <a:lstStyle/>
        <a:p>
          <a:endParaRPr lang="en-US"/>
        </a:p>
      </dgm:t>
    </dgm:pt>
    <dgm:pt modelId="{7620F9E1-E807-4DFA-860C-4301478EAE8F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কাজের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ভিন্নতা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5CC8648-2678-45D6-BC77-E5C45399A4EA}" type="parTrans" cxnId="{E3EC0325-1FCE-47CD-84E0-476610DA3978}">
      <dgm:prSet/>
      <dgm:spPr/>
      <dgm:t>
        <a:bodyPr/>
        <a:lstStyle/>
        <a:p>
          <a:endParaRPr lang="en-US"/>
        </a:p>
      </dgm:t>
    </dgm:pt>
    <dgm:pt modelId="{E977D044-4453-4969-9859-55AA8E53B400}" type="sibTrans" cxnId="{E3EC0325-1FCE-47CD-84E0-476610DA3978}">
      <dgm:prSet/>
      <dgm:spPr/>
      <dgm:t>
        <a:bodyPr/>
        <a:lstStyle/>
        <a:p>
          <a:endParaRPr lang="en-US"/>
        </a:p>
      </dgm:t>
    </dgm:pt>
    <dgm:pt modelId="{125F29A4-95F5-4810-83FB-03F7265FFBE0}">
      <dgm:prSet/>
      <dgm:spPr/>
      <dgm:t>
        <a:bodyPr/>
        <a:lstStyle/>
        <a:p>
          <a:r>
            <a:rPr lang="en-US" smtClean="0">
              <a:latin typeface="NikoshBAN" pitchFamily="2" charset="0"/>
              <a:cs typeface="NikoshBAN" pitchFamily="2" charset="0"/>
            </a:rPr>
            <a:t>হাঁসি মুখ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7A64833-D872-432E-8F7D-ECDCD56F0701}" type="parTrans" cxnId="{F6B32967-D573-4B28-9733-EA90A0C5117E}">
      <dgm:prSet/>
      <dgm:spPr/>
      <dgm:t>
        <a:bodyPr/>
        <a:lstStyle/>
        <a:p>
          <a:endParaRPr lang="en-US"/>
        </a:p>
      </dgm:t>
    </dgm:pt>
    <dgm:pt modelId="{061B005C-7D3A-4ABE-8A48-AD0A5043E2F6}" type="sibTrans" cxnId="{F6B32967-D573-4B28-9733-EA90A0C5117E}">
      <dgm:prSet/>
      <dgm:spPr/>
      <dgm:t>
        <a:bodyPr/>
        <a:lstStyle/>
        <a:p>
          <a:endParaRPr lang="en-US"/>
        </a:p>
      </dgm:t>
    </dgm:pt>
    <dgm:pt modelId="{5A3D184F-01AA-4E98-825E-98026CCD5289}" type="pres">
      <dgm:prSet presAssocID="{A8E369BF-2D75-476A-9F8B-E253858CBD7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30BF2B-1E97-4719-88F6-D604E48C8330}" type="pres">
      <dgm:prSet presAssocID="{4C4DE5D7-61CC-4099-90AD-2DE8FCA65EE6}" presName="centerShape" presStyleLbl="node0" presStyleIdx="0" presStyleCnt="1" custScaleX="149788" custScaleY="139089"/>
      <dgm:spPr/>
      <dgm:t>
        <a:bodyPr/>
        <a:lstStyle/>
        <a:p>
          <a:endParaRPr lang="en-US"/>
        </a:p>
      </dgm:t>
    </dgm:pt>
    <dgm:pt modelId="{65791E16-6BAC-440E-9155-F01D455C23E7}" type="pres">
      <dgm:prSet presAssocID="{FF78059D-51DF-4AA3-8C7B-CE78EDFE2086}" presName="parTrans" presStyleLbl="sibTrans2D1" presStyleIdx="0" presStyleCnt="5"/>
      <dgm:spPr/>
      <dgm:t>
        <a:bodyPr/>
        <a:lstStyle/>
        <a:p>
          <a:endParaRPr lang="en-US"/>
        </a:p>
      </dgm:t>
    </dgm:pt>
    <dgm:pt modelId="{2D164D27-9E00-450E-89A7-25706FD33C27}" type="pres">
      <dgm:prSet presAssocID="{FF78059D-51DF-4AA3-8C7B-CE78EDFE208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9D93B90-87F2-4151-A035-4225E5BE864A}" type="pres">
      <dgm:prSet presAssocID="{76365B7D-5B4E-427D-8F00-5DEFD7FD1C93}" presName="node" presStyleLbl="node1" presStyleIdx="0" presStyleCnt="5" custScaleX="185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794E6-D2EF-4A17-A9EA-BB4865251FDC}" type="pres">
      <dgm:prSet presAssocID="{97A64833-D872-432E-8F7D-ECDCD56F0701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5F4E93A-8922-4EC8-98C9-54C30BAFE082}" type="pres">
      <dgm:prSet presAssocID="{97A64833-D872-432E-8F7D-ECDCD56F070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73EACE6A-D394-48E5-B235-58EFDF6AA8AA}" type="pres">
      <dgm:prSet presAssocID="{125F29A4-95F5-4810-83FB-03F7265FFBE0}" presName="node" presStyleLbl="node1" presStyleIdx="1" presStyleCnt="5" custScaleX="150240" custScaleY="107022" custRadScaleRad="120300" custRadScaleInc="8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702BC-6102-4C78-A449-4A6D5510C5DE}" type="pres">
      <dgm:prSet presAssocID="{75CC8648-2678-45D6-BC77-E5C45399A4EA}" presName="parTrans" presStyleLbl="sibTrans2D1" presStyleIdx="2" presStyleCnt="5"/>
      <dgm:spPr/>
      <dgm:t>
        <a:bodyPr/>
        <a:lstStyle/>
        <a:p>
          <a:endParaRPr lang="en-US"/>
        </a:p>
      </dgm:t>
    </dgm:pt>
    <dgm:pt modelId="{4BD8690A-9B57-4602-A3AB-80BFF66B64A8}" type="pres">
      <dgm:prSet presAssocID="{75CC8648-2678-45D6-BC77-E5C45399A4E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B7B9C74-5805-41B0-A9E3-7CEB66C22B6C}" type="pres">
      <dgm:prSet presAssocID="{7620F9E1-E807-4DFA-860C-4301478EAE8F}" presName="node" presStyleLbl="node1" presStyleIdx="2" presStyleCnt="5" custScaleX="175832" custRadScaleRad="137467" custRadScaleInc="-59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1823D-1404-4041-AC4A-7CD38D24EBE1}" type="pres">
      <dgm:prSet presAssocID="{68287BF8-D1F3-4120-ACB5-3F975DF24B2A}" presName="parTrans" presStyleLbl="sibTrans2D1" presStyleIdx="3" presStyleCnt="5"/>
      <dgm:spPr/>
      <dgm:t>
        <a:bodyPr/>
        <a:lstStyle/>
        <a:p>
          <a:endParaRPr lang="en-US"/>
        </a:p>
      </dgm:t>
    </dgm:pt>
    <dgm:pt modelId="{DDC8A4DF-3E36-4CD4-AE13-4AB6BB60E145}" type="pres">
      <dgm:prSet presAssocID="{68287BF8-D1F3-4120-ACB5-3F975DF24B2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D94105E-CCEC-47EA-953C-0C994301B273}" type="pres">
      <dgm:prSet presAssocID="{63E8EFAE-11FC-4D7B-B460-DDE0AC575110}" presName="node" presStyleLbl="node1" presStyleIdx="3" presStyleCnt="5" custScaleX="206621" custScaleY="108979" custRadScaleRad="124207" custRadScaleInc="37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8DD72-4FAE-4966-8AED-8240E5CD224A}" type="pres">
      <dgm:prSet presAssocID="{153B9B6F-B086-42FB-B693-96C994C1F4D1}" presName="parTrans" presStyleLbl="sibTrans2D1" presStyleIdx="4" presStyleCnt="5"/>
      <dgm:spPr/>
      <dgm:t>
        <a:bodyPr/>
        <a:lstStyle/>
        <a:p>
          <a:endParaRPr lang="en-US"/>
        </a:p>
      </dgm:t>
    </dgm:pt>
    <dgm:pt modelId="{1872DA23-DBA7-4571-9A72-A58CF8524195}" type="pres">
      <dgm:prSet presAssocID="{153B9B6F-B086-42FB-B693-96C994C1F4D1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C7EDC12-6BCE-4D05-932A-3830E5BC9F47}" type="pres">
      <dgm:prSet presAssocID="{A8114863-B689-4E5F-8908-86A1017B04C1}" presName="node" presStyleLbl="node1" presStyleIdx="4" presStyleCnt="5" custScaleX="190158" custScaleY="116151" custRadScaleRad="131042" custRadScaleInc="-8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3801BE-F2E3-40E8-841B-67F4D1B6FC08}" type="presOf" srcId="{4C4DE5D7-61CC-4099-90AD-2DE8FCA65EE6}" destId="{C530BF2B-1E97-4719-88F6-D604E48C8330}" srcOrd="0" destOrd="0" presId="urn:microsoft.com/office/officeart/2005/8/layout/radial5"/>
    <dgm:cxn modelId="{39B312ED-6FBA-4575-8742-0EB120F8A441}" type="presOf" srcId="{FF78059D-51DF-4AA3-8C7B-CE78EDFE2086}" destId="{65791E16-6BAC-440E-9155-F01D455C23E7}" srcOrd="0" destOrd="0" presId="urn:microsoft.com/office/officeart/2005/8/layout/radial5"/>
    <dgm:cxn modelId="{E4841CB0-CA01-4548-A1B0-D23009B49DC9}" type="presOf" srcId="{63E8EFAE-11FC-4D7B-B460-DDE0AC575110}" destId="{0D94105E-CCEC-47EA-953C-0C994301B273}" srcOrd="0" destOrd="0" presId="urn:microsoft.com/office/officeart/2005/8/layout/radial5"/>
    <dgm:cxn modelId="{F4E1EAF7-E84E-4A01-BC06-4D90A8058135}" type="presOf" srcId="{76365B7D-5B4E-427D-8F00-5DEFD7FD1C93}" destId="{F9D93B90-87F2-4151-A035-4225E5BE864A}" srcOrd="0" destOrd="0" presId="urn:microsoft.com/office/officeart/2005/8/layout/radial5"/>
    <dgm:cxn modelId="{F6B32967-D573-4B28-9733-EA90A0C5117E}" srcId="{4C4DE5D7-61CC-4099-90AD-2DE8FCA65EE6}" destId="{125F29A4-95F5-4810-83FB-03F7265FFBE0}" srcOrd="1" destOrd="0" parTransId="{97A64833-D872-432E-8F7D-ECDCD56F0701}" sibTransId="{061B005C-7D3A-4ABE-8A48-AD0A5043E2F6}"/>
    <dgm:cxn modelId="{AFC5DAAA-9950-4947-B240-6F26C2C8A31A}" type="presOf" srcId="{125F29A4-95F5-4810-83FB-03F7265FFBE0}" destId="{73EACE6A-D394-48E5-B235-58EFDF6AA8AA}" srcOrd="0" destOrd="0" presId="urn:microsoft.com/office/officeart/2005/8/layout/radial5"/>
    <dgm:cxn modelId="{571BBA27-D11D-449E-9788-2BA894C9584D}" type="presOf" srcId="{75CC8648-2678-45D6-BC77-E5C45399A4EA}" destId="{4BD8690A-9B57-4602-A3AB-80BFF66B64A8}" srcOrd="1" destOrd="0" presId="urn:microsoft.com/office/officeart/2005/8/layout/radial5"/>
    <dgm:cxn modelId="{FB565BAD-4697-4200-AA24-DF4453D76629}" type="presOf" srcId="{68287BF8-D1F3-4120-ACB5-3F975DF24B2A}" destId="{AFC1823D-1404-4041-AC4A-7CD38D24EBE1}" srcOrd="0" destOrd="0" presId="urn:microsoft.com/office/officeart/2005/8/layout/radial5"/>
    <dgm:cxn modelId="{D9C57D41-56EE-44E5-99A0-81BC21D4E1F9}" type="presOf" srcId="{97A64833-D872-432E-8F7D-ECDCD56F0701}" destId="{F5F4E93A-8922-4EC8-98C9-54C30BAFE082}" srcOrd="1" destOrd="0" presId="urn:microsoft.com/office/officeart/2005/8/layout/radial5"/>
    <dgm:cxn modelId="{B7E7B0BA-C769-426B-AE15-134EBF82D607}" type="presOf" srcId="{A8114863-B689-4E5F-8908-86A1017B04C1}" destId="{BC7EDC12-6BCE-4D05-932A-3830E5BC9F47}" srcOrd="0" destOrd="0" presId="urn:microsoft.com/office/officeart/2005/8/layout/radial5"/>
    <dgm:cxn modelId="{BE3BB1A7-1FA5-4F14-AAC1-FF88A15652D6}" srcId="{A8E369BF-2D75-476A-9F8B-E253858CBD78}" destId="{4C4DE5D7-61CC-4099-90AD-2DE8FCA65EE6}" srcOrd="0" destOrd="0" parTransId="{7AEF8626-94C2-49C3-BB95-8F5195A5DB61}" sibTransId="{75D876B2-1C4F-4872-A11C-FA3C39603D05}"/>
    <dgm:cxn modelId="{1AEAC725-ED62-4E12-91FB-C930E4667042}" srcId="{4C4DE5D7-61CC-4099-90AD-2DE8FCA65EE6}" destId="{76365B7D-5B4E-427D-8F00-5DEFD7FD1C93}" srcOrd="0" destOrd="0" parTransId="{FF78059D-51DF-4AA3-8C7B-CE78EDFE2086}" sibTransId="{53C97C07-433D-4D92-8095-42A04CEA52AE}"/>
    <dgm:cxn modelId="{7B21C641-1C93-4A94-A280-F136FB85656A}" type="presOf" srcId="{153B9B6F-B086-42FB-B693-96C994C1F4D1}" destId="{FC38DD72-4FAE-4966-8AED-8240E5CD224A}" srcOrd="0" destOrd="0" presId="urn:microsoft.com/office/officeart/2005/8/layout/radial5"/>
    <dgm:cxn modelId="{BB0C66B5-4BC2-49F2-98D6-1D2EA52904E2}" type="presOf" srcId="{FF78059D-51DF-4AA3-8C7B-CE78EDFE2086}" destId="{2D164D27-9E00-450E-89A7-25706FD33C27}" srcOrd="1" destOrd="0" presId="urn:microsoft.com/office/officeart/2005/8/layout/radial5"/>
    <dgm:cxn modelId="{ED0848A3-952E-420A-A91B-3B1DF1299325}" type="presOf" srcId="{A8E369BF-2D75-476A-9F8B-E253858CBD78}" destId="{5A3D184F-01AA-4E98-825E-98026CCD5289}" srcOrd="0" destOrd="0" presId="urn:microsoft.com/office/officeart/2005/8/layout/radial5"/>
    <dgm:cxn modelId="{70143770-4609-4551-9807-7A40065C6B49}" type="presOf" srcId="{7620F9E1-E807-4DFA-860C-4301478EAE8F}" destId="{FB7B9C74-5805-41B0-A9E3-7CEB66C22B6C}" srcOrd="0" destOrd="0" presId="urn:microsoft.com/office/officeart/2005/8/layout/radial5"/>
    <dgm:cxn modelId="{48712950-C9CF-4225-A09A-DFC76A09F4D9}" type="presOf" srcId="{75CC8648-2678-45D6-BC77-E5C45399A4EA}" destId="{DAF702BC-6102-4C78-A449-4A6D5510C5DE}" srcOrd="0" destOrd="0" presId="urn:microsoft.com/office/officeart/2005/8/layout/radial5"/>
    <dgm:cxn modelId="{BBE352CF-CA70-47BC-916C-3A5113484207}" srcId="{4C4DE5D7-61CC-4099-90AD-2DE8FCA65EE6}" destId="{A8114863-B689-4E5F-8908-86A1017B04C1}" srcOrd="4" destOrd="0" parTransId="{153B9B6F-B086-42FB-B693-96C994C1F4D1}" sibTransId="{B7B7E8C6-23DC-4887-8CFA-A80A542695D7}"/>
    <dgm:cxn modelId="{4FC538EB-770F-4247-967D-EBF76315CCE2}" type="presOf" srcId="{97A64833-D872-432E-8F7D-ECDCD56F0701}" destId="{614794E6-D2EF-4A17-A9EA-BB4865251FDC}" srcOrd="0" destOrd="0" presId="urn:microsoft.com/office/officeart/2005/8/layout/radial5"/>
    <dgm:cxn modelId="{C77EFCB2-64CC-47A6-A21F-5A87B9DF31D2}" type="presOf" srcId="{68287BF8-D1F3-4120-ACB5-3F975DF24B2A}" destId="{DDC8A4DF-3E36-4CD4-AE13-4AB6BB60E145}" srcOrd="1" destOrd="0" presId="urn:microsoft.com/office/officeart/2005/8/layout/radial5"/>
    <dgm:cxn modelId="{E3EC0325-1FCE-47CD-84E0-476610DA3978}" srcId="{4C4DE5D7-61CC-4099-90AD-2DE8FCA65EE6}" destId="{7620F9E1-E807-4DFA-860C-4301478EAE8F}" srcOrd="2" destOrd="0" parTransId="{75CC8648-2678-45D6-BC77-E5C45399A4EA}" sibTransId="{E977D044-4453-4969-9859-55AA8E53B400}"/>
    <dgm:cxn modelId="{8D9FB54F-90D7-4787-95FB-E025CD8DE19F}" srcId="{4C4DE5D7-61CC-4099-90AD-2DE8FCA65EE6}" destId="{63E8EFAE-11FC-4D7B-B460-DDE0AC575110}" srcOrd="3" destOrd="0" parTransId="{68287BF8-D1F3-4120-ACB5-3F975DF24B2A}" sibTransId="{C1336347-83F0-4E15-9D3B-5FA10E6A700F}"/>
    <dgm:cxn modelId="{909B6C8B-06DE-4CF7-8735-793FE08FDF2B}" type="presOf" srcId="{153B9B6F-B086-42FB-B693-96C994C1F4D1}" destId="{1872DA23-DBA7-4571-9A72-A58CF8524195}" srcOrd="1" destOrd="0" presId="urn:microsoft.com/office/officeart/2005/8/layout/radial5"/>
    <dgm:cxn modelId="{181CE400-BFC7-45D5-94CA-635D360B6946}" type="presParOf" srcId="{5A3D184F-01AA-4E98-825E-98026CCD5289}" destId="{C530BF2B-1E97-4719-88F6-D604E48C8330}" srcOrd="0" destOrd="0" presId="urn:microsoft.com/office/officeart/2005/8/layout/radial5"/>
    <dgm:cxn modelId="{037AC06D-63F6-4444-A43C-F130723DA0FE}" type="presParOf" srcId="{5A3D184F-01AA-4E98-825E-98026CCD5289}" destId="{65791E16-6BAC-440E-9155-F01D455C23E7}" srcOrd="1" destOrd="0" presId="urn:microsoft.com/office/officeart/2005/8/layout/radial5"/>
    <dgm:cxn modelId="{5EB9CB45-0A7E-4AD5-B30A-B71989BBF6DB}" type="presParOf" srcId="{65791E16-6BAC-440E-9155-F01D455C23E7}" destId="{2D164D27-9E00-450E-89A7-25706FD33C27}" srcOrd="0" destOrd="0" presId="urn:microsoft.com/office/officeart/2005/8/layout/radial5"/>
    <dgm:cxn modelId="{F40693F0-7FFB-4786-94BA-149EBFDFDF03}" type="presParOf" srcId="{5A3D184F-01AA-4E98-825E-98026CCD5289}" destId="{F9D93B90-87F2-4151-A035-4225E5BE864A}" srcOrd="2" destOrd="0" presId="urn:microsoft.com/office/officeart/2005/8/layout/radial5"/>
    <dgm:cxn modelId="{4A7787FC-EAD8-43C6-9579-260ED89BC28E}" type="presParOf" srcId="{5A3D184F-01AA-4E98-825E-98026CCD5289}" destId="{614794E6-D2EF-4A17-A9EA-BB4865251FDC}" srcOrd="3" destOrd="0" presId="urn:microsoft.com/office/officeart/2005/8/layout/radial5"/>
    <dgm:cxn modelId="{2FA341BF-8921-42DC-A35D-FC2091992866}" type="presParOf" srcId="{614794E6-D2EF-4A17-A9EA-BB4865251FDC}" destId="{F5F4E93A-8922-4EC8-98C9-54C30BAFE082}" srcOrd="0" destOrd="0" presId="urn:microsoft.com/office/officeart/2005/8/layout/radial5"/>
    <dgm:cxn modelId="{2E72C8EB-8089-4BF6-ABF1-015C55D275A1}" type="presParOf" srcId="{5A3D184F-01AA-4E98-825E-98026CCD5289}" destId="{73EACE6A-D394-48E5-B235-58EFDF6AA8AA}" srcOrd="4" destOrd="0" presId="urn:microsoft.com/office/officeart/2005/8/layout/radial5"/>
    <dgm:cxn modelId="{BE5A6729-D232-4213-B621-3EF0CA3D7310}" type="presParOf" srcId="{5A3D184F-01AA-4E98-825E-98026CCD5289}" destId="{DAF702BC-6102-4C78-A449-4A6D5510C5DE}" srcOrd="5" destOrd="0" presId="urn:microsoft.com/office/officeart/2005/8/layout/radial5"/>
    <dgm:cxn modelId="{F1676FF4-F859-44EF-9D35-BB44AD63255E}" type="presParOf" srcId="{DAF702BC-6102-4C78-A449-4A6D5510C5DE}" destId="{4BD8690A-9B57-4602-A3AB-80BFF66B64A8}" srcOrd="0" destOrd="0" presId="urn:microsoft.com/office/officeart/2005/8/layout/radial5"/>
    <dgm:cxn modelId="{C12960DF-2DCC-4A0B-AA26-57C0E33AD869}" type="presParOf" srcId="{5A3D184F-01AA-4E98-825E-98026CCD5289}" destId="{FB7B9C74-5805-41B0-A9E3-7CEB66C22B6C}" srcOrd="6" destOrd="0" presId="urn:microsoft.com/office/officeart/2005/8/layout/radial5"/>
    <dgm:cxn modelId="{9B889A63-101A-4F29-91F3-A0C73C0D05EC}" type="presParOf" srcId="{5A3D184F-01AA-4E98-825E-98026CCD5289}" destId="{AFC1823D-1404-4041-AC4A-7CD38D24EBE1}" srcOrd="7" destOrd="0" presId="urn:microsoft.com/office/officeart/2005/8/layout/radial5"/>
    <dgm:cxn modelId="{06B86FB8-F4A1-47C2-AA79-6CEDB74D3CF1}" type="presParOf" srcId="{AFC1823D-1404-4041-AC4A-7CD38D24EBE1}" destId="{DDC8A4DF-3E36-4CD4-AE13-4AB6BB60E145}" srcOrd="0" destOrd="0" presId="urn:microsoft.com/office/officeart/2005/8/layout/radial5"/>
    <dgm:cxn modelId="{91324FC5-4EA2-463A-9524-2D131057232A}" type="presParOf" srcId="{5A3D184F-01AA-4E98-825E-98026CCD5289}" destId="{0D94105E-CCEC-47EA-953C-0C994301B273}" srcOrd="8" destOrd="0" presId="urn:microsoft.com/office/officeart/2005/8/layout/radial5"/>
    <dgm:cxn modelId="{AB212C41-5923-4E45-848D-269E69CBA13F}" type="presParOf" srcId="{5A3D184F-01AA-4E98-825E-98026CCD5289}" destId="{FC38DD72-4FAE-4966-8AED-8240E5CD224A}" srcOrd="9" destOrd="0" presId="urn:microsoft.com/office/officeart/2005/8/layout/radial5"/>
    <dgm:cxn modelId="{5860D206-A089-4FCA-8ED3-B46F064ED206}" type="presParOf" srcId="{FC38DD72-4FAE-4966-8AED-8240E5CD224A}" destId="{1872DA23-DBA7-4571-9A72-A58CF8524195}" srcOrd="0" destOrd="0" presId="urn:microsoft.com/office/officeart/2005/8/layout/radial5"/>
    <dgm:cxn modelId="{7908ACF5-91A6-40B8-9495-268520E8B00A}" type="presParOf" srcId="{5A3D184F-01AA-4E98-825E-98026CCD5289}" destId="{BC7EDC12-6BCE-4D05-932A-3830E5BC9F47}" srcOrd="1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BA87A-9150-491C-952B-33FFFA1C830A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807E4-2453-4DC7-B602-39AE372F1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807E4-2453-4DC7-B602-39AE372F102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4245-27A2-4EBB-A185-C012421ED64E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C26A-4669-4FD1-983C-F17A8D916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4245-27A2-4EBB-A185-C012421ED64E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C26A-4669-4FD1-983C-F17A8D916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4245-27A2-4EBB-A185-C012421ED64E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C26A-4669-4FD1-983C-F17A8D916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4245-27A2-4EBB-A185-C012421ED64E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C26A-4669-4FD1-983C-F17A8D916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4245-27A2-4EBB-A185-C012421ED64E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C26A-4669-4FD1-983C-F17A8D916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4245-27A2-4EBB-A185-C012421ED64E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C26A-4669-4FD1-983C-F17A8D916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4245-27A2-4EBB-A185-C012421ED64E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C26A-4669-4FD1-983C-F17A8D916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4245-27A2-4EBB-A185-C012421ED64E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C26A-4669-4FD1-983C-F17A8D916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4245-27A2-4EBB-A185-C012421ED64E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C26A-4669-4FD1-983C-F17A8D916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4245-27A2-4EBB-A185-C012421ED64E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C26A-4669-4FD1-983C-F17A8D916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4245-27A2-4EBB-A185-C012421ED64E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C26A-4669-4FD1-983C-F17A8D916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B4245-27A2-4EBB-A185-C012421ED64E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BC26A-4669-4FD1-983C-F17A8D916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294" y="304800"/>
            <a:ext cx="11376237" cy="6096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অধিদপ্তর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কর্ত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আপনাদের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অভিনন্দন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!!!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890" name="AutoShape 2" descr="কীভাবে দুটি রঙের পর্দা একত্রিত করবেন। মিলিত পর্দার পর্যালোচনা: কীভাবে দুটি  কাপড়, স্কিম থেকে পর্দা সেলাই করা যায়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কীভাবে দুটি রঙের পর্দা একত্রিত করবেন। মিলিত পর্দার পর্যালোচনা: কীভাবে দুটি  কাপড়, স্কিম থেকে পর্দা সেলাই করা যায়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0236.jpg"/>
          <p:cNvPicPr>
            <a:picLocks noChangeAspect="1"/>
          </p:cNvPicPr>
          <p:nvPr/>
        </p:nvPicPr>
        <p:blipFill>
          <a:blip r:embed="rId2"/>
          <a:srcRect b="6032"/>
          <a:stretch>
            <a:fillRect/>
          </a:stretch>
        </p:blipFill>
        <p:spPr>
          <a:xfrm>
            <a:off x="-1" y="0"/>
            <a:ext cx="12188825" cy="703730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ri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41" y="762000"/>
            <a:ext cx="8804543" cy="502919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113212" y="5914870"/>
            <a:ext cx="4114800" cy="838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চাচা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.jpg"/>
          <p:cNvPicPr>
            <a:picLocks noChangeAspect="1"/>
          </p:cNvPicPr>
          <p:nvPr/>
        </p:nvPicPr>
        <p:blipFill>
          <a:blip r:embed="rId2"/>
          <a:srcRect r="14655"/>
          <a:stretch>
            <a:fillRect/>
          </a:stretch>
        </p:blipFill>
        <p:spPr>
          <a:xfrm>
            <a:off x="3579812" y="457200"/>
            <a:ext cx="8305101" cy="5715000"/>
          </a:xfrm>
          <a:prstGeom prst="rect">
            <a:avLst/>
          </a:prstGeom>
        </p:spPr>
      </p:pic>
      <p:pic>
        <p:nvPicPr>
          <p:cNvPr id="3" name="Picture 2" descr="gorib.jpg"/>
          <p:cNvPicPr>
            <a:picLocks noChangeAspect="1"/>
          </p:cNvPicPr>
          <p:nvPr/>
        </p:nvPicPr>
        <p:blipFill>
          <a:blip r:embed="rId3"/>
          <a:srcRect l="12982" r="10425"/>
          <a:stretch>
            <a:fillRect/>
          </a:stretch>
        </p:blipFill>
        <p:spPr>
          <a:xfrm>
            <a:off x="-230188" y="304800"/>
            <a:ext cx="4495800" cy="5105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27012" y="6019800"/>
            <a:ext cx="4114800" cy="838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চাচার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মালামাল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pal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324" y="228601"/>
            <a:ext cx="8329029" cy="62483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32612" y="5638800"/>
            <a:ext cx="4114800" cy="838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ভুপেন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huri.jpg"/>
          <p:cNvPicPr>
            <a:picLocks noChangeAspect="1"/>
          </p:cNvPicPr>
          <p:nvPr/>
        </p:nvPicPr>
        <p:blipFill>
          <a:blip r:embed="rId2"/>
          <a:srcRect l="9375" t="24304" r="9375" b="20878"/>
          <a:stretch>
            <a:fillRect/>
          </a:stretch>
        </p:blipFill>
        <p:spPr>
          <a:xfrm>
            <a:off x="1751012" y="609600"/>
            <a:ext cx="8913079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6012" y="6019800"/>
            <a:ext cx="4114800" cy="838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ঝুড়ি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5612" y="1905000"/>
            <a:ext cx="3124200" cy="990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0 t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2" y="3200400"/>
            <a:ext cx="7726094" cy="3138143"/>
          </a:xfrm>
          <a:prstGeom prst="rect">
            <a:avLst/>
          </a:prstGeom>
        </p:spPr>
      </p:pic>
      <p:pic>
        <p:nvPicPr>
          <p:cNvPr id="4" name="Picture 3" descr="5852.jpg"/>
          <p:cNvPicPr>
            <a:picLocks noChangeAspect="1"/>
          </p:cNvPicPr>
          <p:nvPr/>
        </p:nvPicPr>
        <p:blipFill>
          <a:blip r:embed="rId3"/>
          <a:srcRect l="21876" t="1422" r="21874"/>
          <a:stretch>
            <a:fillRect/>
          </a:stretch>
        </p:blipFill>
        <p:spPr>
          <a:xfrm>
            <a:off x="8151812" y="762000"/>
            <a:ext cx="3810000" cy="4767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gorib-2.jpg"/>
          <p:cNvPicPr>
            <a:picLocks noChangeAspect="1"/>
          </p:cNvPicPr>
          <p:nvPr/>
        </p:nvPicPr>
        <p:blipFill>
          <a:blip r:embed="rId4"/>
          <a:srcRect l="38890" r="29512" b="30233"/>
          <a:stretch>
            <a:fillRect/>
          </a:stretch>
        </p:blipFill>
        <p:spPr>
          <a:xfrm>
            <a:off x="0" y="0"/>
            <a:ext cx="29718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chi.jpg"/>
          <p:cNvPicPr>
            <a:picLocks noChangeAspect="1"/>
          </p:cNvPicPr>
          <p:nvPr/>
        </p:nvPicPr>
        <p:blipFill>
          <a:blip r:embed="rId2"/>
          <a:srcRect l="8016" r="8017"/>
          <a:stretch>
            <a:fillRect/>
          </a:stretch>
        </p:blipFill>
        <p:spPr>
          <a:xfrm>
            <a:off x="0" y="228600"/>
            <a:ext cx="7315199" cy="4473360"/>
          </a:xfrm>
          <a:prstGeom prst="rect">
            <a:avLst/>
          </a:prstGeom>
        </p:spPr>
      </p:pic>
      <p:pic>
        <p:nvPicPr>
          <p:cNvPr id="5" name="Picture 4" descr="gorib-2.jpg"/>
          <p:cNvPicPr>
            <a:picLocks noChangeAspect="1"/>
          </p:cNvPicPr>
          <p:nvPr/>
        </p:nvPicPr>
        <p:blipFill>
          <a:blip r:embed="rId3"/>
          <a:srcRect l="38890" r="29512" b="30233"/>
          <a:stretch>
            <a:fillRect/>
          </a:stretch>
        </p:blipFill>
        <p:spPr>
          <a:xfrm>
            <a:off x="8380412" y="1066800"/>
            <a:ext cx="3500120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00 t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0878" y="3276600"/>
            <a:ext cx="4419599" cy="2344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lowchart: Terminator 6"/>
          <p:cNvSpPr/>
          <p:nvPr/>
        </p:nvSpPr>
        <p:spPr>
          <a:xfrm>
            <a:off x="455612" y="5029200"/>
            <a:ext cx="3276600" cy="838200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দুলাল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85212" y="5029200"/>
            <a:ext cx="32004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চাচা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1967 C -0.00716 -0.0331 -0.01211 -0.03704 -0.02239 -0.04491 C -0.04752 -0.06412 -0.07448 -0.08773 -0.10377 -0.09167 C -0.11432 -0.10023 -0.12721 -0.10046 -0.13932 -0.10231 C -0.17252 -0.10139 -0.20599 -0.10046 -0.23919 -0.09884 C -0.25416 -0.09815 -0.2681 -0.09074 -0.28255 -0.08796 C -0.3138 -0.08171 -0.3457 -0.07639 -0.37721 -0.07176 C -0.38073 -0.0706 -0.38411 -0.06898 -0.38776 -0.06805 C -0.39505 -0.06643 -0.41002 -0.06458 -0.41002 -0.06435 C -0.41445 -0.06204 -0.41862 -0.05926 -0.42317 -0.05741 C -0.42747 -0.05579 -0.43203 -0.05579 -0.43633 -0.05393 C -0.43997 -0.05208 -0.4431 -0.04815 -0.44687 -0.04653 C -0.45963 -0.04097 -0.47435 -0.03796 -0.4875 -0.03403 C -0.50547 -0.02176 -0.53164 -0.00023 -0.55065 0.00556 C -0.56028 0.0132 -0.57018 0.01875 -0.58086 0.02361 C -0.59049 0.03658 -0.60286 0.04722 -0.61497 0.05602 C -0.62057 0.06019 -0.62903 0.06343 -0.63463 0.06852 C -0.66028 0.0912 -0.68711 0.11343 -0.70429 0.14954 C -0.70768 0.16783 -0.70638 0.15741 -0.70429 0.19283 C -0.70403 0.19722 -0.70403 0.20324 -0.70039 0.20533 C -0.69622 0.20764 -0.69153 0.20764 -0.68724 0.20903 C -0.68229 0.21366 -0.67669 0.21412 -0.67148 0.21806 " pathEditMode="relative" rAng="0" ptsTypes="fffffffffffffffffffff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 tk.jpg"/>
          <p:cNvPicPr>
            <a:picLocks noChangeAspect="1"/>
          </p:cNvPicPr>
          <p:nvPr/>
        </p:nvPicPr>
        <p:blipFill>
          <a:blip r:embed="rId2"/>
          <a:srcRect l="18502" t="48632" r="13821"/>
          <a:stretch>
            <a:fillRect/>
          </a:stretch>
        </p:blipFill>
        <p:spPr>
          <a:xfrm>
            <a:off x="2513012" y="3429000"/>
            <a:ext cx="8077200" cy="2862262"/>
          </a:xfrm>
          <a:prstGeom prst="rect">
            <a:avLst/>
          </a:prstGeom>
        </p:spPr>
      </p:pic>
      <p:pic>
        <p:nvPicPr>
          <p:cNvPr id="3" name="Picture 2" descr="50 tk.jpg"/>
          <p:cNvPicPr>
            <a:picLocks noChangeAspect="1"/>
          </p:cNvPicPr>
          <p:nvPr/>
        </p:nvPicPr>
        <p:blipFill>
          <a:blip r:embed="rId2"/>
          <a:srcRect l="17461" r="15280" b="50000"/>
          <a:stretch>
            <a:fillRect/>
          </a:stretch>
        </p:blipFill>
        <p:spPr>
          <a:xfrm>
            <a:off x="2436812" y="457200"/>
            <a:ext cx="7924800" cy="2786063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 tk.jpg"/>
          <p:cNvPicPr>
            <a:picLocks noChangeAspect="1"/>
          </p:cNvPicPr>
          <p:nvPr/>
        </p:nvPicPr>
        <p:blipFill>
          <a:blip r:embed="rId2"/>
          <a:srcRect l="18103" r="14655" b="50000"/>
          <a:stretch>
            <a:fillRect/>
          </a:stretch>
        </p:blipFill>
        <p:spPr>
          <a:xfrm>
            <a:off x="3656012" y="3810000"/>
            <a:ext cx="7922736" cy="2786063"/>
          </a:xfrm>
          <a:prstGeom prst="rect">
            <a:avLst/>
          </a:prstGeom>
        </p:spPr>
      </p:pic>
      <p:pic>
        <p:nvPicPr>
          <p:cNvPr id="3" name="Picture 2" descr="jhuri.jpg"/>
          <p:cNvPicPr>
            <a:picLocks noChangeAspect="1"/>
          </p:cNvPicPr>
          <p:nvPr/>
        </p:nvPicPr>
        <p:blipFill>
          <a:blip r:embed="rId3"/>
          <a:srcRect l="9375" t="24304" r="9375" b="20878"/>
          <a:stretch>
            <a:fillRect/>
          </a:stretch>
        </p:blipFill>
        <p:spPr>
          <a:xfrm>
            <a:off x="4951412" y="0"/>
            <a:ext cx="7008574" cy="3235569"/>
          </a:xfrm>
          <a:prstGeom prst="rect">
            <a:avLst/>
          </a:prstGeom>
        </p:spPr>
      </p:pic>
      <p:pic>
        <p:nvPicPr>
          <p:cNvPr id="4" name="Picture 3" descr="gopa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2" y="304800"/>
            <a:ext cx="4329572" cy="3200400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chi.jpg"/>
          <p:cNvPicPr>
            <a:picLocks noChangeAspect="1"/>
          </p:cNvPicPr>
          <p:nvPr/>
        </p:nvPicPr>
        <p:blipFill>
          <a:blip r:embed="rId2"/>
          <a:srcRect l="20371" r="34444" b="44444"/>
          <a:stretch>
            <a:fillRect/>
          </a:stretch>
        </p:blipFill>
        <p:spPr>
          <a:xfrm>
            <a:off x="608012" y="1524000"/>
            <a:ext cx="46482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gorib-2.jpg"/>
          <p:cNvPicPr>
            <a:picLocks noChangeAspect="1"/>
          </p:cNvPicPr>
          <p:nvPr/>
        </p:nvPicPr>
        <p:blipFill>
          <a:blip r:embed="rId3"/>
          <a:srcRect l="38890" r="29512" b="30233"/>
          <a:stretch>
            <a:fillRect/>
          </a:stretch>
        </p:blipFill>
        <p:spPr>
          <a:xfrm>
            <a:off x="7466012" y="1371600"/>
            <a:ext cx="3734663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l tka.jpg"/>
          <p:cNvPicPr>
            <a:picLocks noChangeAspect="1"/>
          </p:cNvPicPr>
          <p:nvPr/>
        </p:nvPicPr>
        <p:blipFill>
          <a:blip r:embed="rId2"/>
          <a:srcRect t="12279" b="10540"/>
          <a:stretch>
            <a:fillRect/>
          </a:stretch>
        </p:blipFill>
        <p:spPr>
          <a:xfrm>
            <a:off x="760412" y="1752600"/>
            <a:ext cx="10258928" cy="3505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12812" y="2971800"/>
            <a:ext cx="9829800" cy="384171"/>
            <a:chOff x="323525" y="3013470"/>
            <a:chExt cx="8176733" cy="536571"/>
          </a:xfrm>
        </p:grpSpPr>
        <p:sp>
          <p:nvSpPr>
            <p:cNvPr id="4" name="Rectangle 3"/>
            <p:cNvSpPr/>
            <p:nvPr/>
          </p:nvSpPr>
          <p:spPr>
            <a:xfrm rot="1809353" flipH="1">
              <a:off x="323525" y="3013470"/>
              <a:ext cx="8176733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8535598" flipH="1">
              <a:off x="469912" y="3092841"/>
              <a:ext cx="77724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4113212" y="5914870"/>
            <a:ext cx="4114800" cy="838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vinond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228600"/>
            <a:ext cx="11658600" cy="63246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chi.jpg"/>
          <p:cNvPicPr>
            <a:picLocks noChangeAspect="1"/>
          </p:cNvPicPr>
          <p:nvPr/>
        </p:nvPicPr>
        <p:blipFill>
          <a:blip r:embed="rId2"/>
          <a:srcRect l="20371" r="34444" b="44444"/>
          <a:stretch>
            <a:fillRect/>
          </a:stretch>
        </p:blipFill>
        <p:spPr>
          <a:xfrm>
            <a:off x="6704012" y="1143000"/>
            <a:ext cx="46482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gorib-2.jpg"/>
          <p:cNvPicPr>
            <a:picLocks noChangeAspect="1"/>
          </p:cNvPicPr>
          <p:nvPr/>
        </p:nvPicPr>
        <p:blipFill>
          <a:blip r:embed="rId3"/>
          <a:srcRect l="38890" r="29512" b="30233"/>
          <a:stretch>
            <a:fillRect/>
          </a:stretch>
        </p:blipFill>
        <p:spPr>
          <a:xfrm>
            <a:off x="836612" y="1143000"/>
            <a:ext cx="4038600" cy="4202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1478222222222222.jpg"/>
          <p:cNvPicPr>
            <a:picLocks noChangeAspect="1"/>
          </p:cNvPicPr>
          <p:nvPr/>
        </p:nvPicPr>
        <p:blipFill>
          <a:blip r:embed="rId4"/>
          <a:srcRect b="46808"/>
          <a:stretch>
            <a:fillRect/>
          </a:stretch>
        </p:blipFill>
        <p:spPr>
          <a:xfrm>
            <a:off x="-3963988" y="4038600"/>
            <a:ext cx="4196953" cy="19050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71 0.04328 C 0.21666 0.02592 0.21744 0.00787 0.22174 -0.00996 C 0.22278 -0.02176 0.22278 -0.02801 0.22552 -0.03889 C 0.22864 -0.05093 0.23554 -0.07454 0.23554 -0.07454 C 0.23737 -0.09884 0.24283 -0.11783 0.24921 -0.13889 C 0.25351 -0.15301 0.25651 -0.16898 0.26054 -0.18334 C 0.2621 -0.19838 0.26666 -0.21482 0.27304 -0.22547 C 0.27539 -0.23866 0.28671 -0.2588 0.28671 -0.2588 C 0.28971 -0.27454 0.2871 -0.26389 0.29921 -0.28565 C 0.3108 -0.30648 0.32916 -0.32662 0.34544 -0.33218 C 0.35911 -0.34676 0.37604 -0.35 0.39166 -0.35232 C 0.44114 -0.36829 0.49192 -0.35996 0.54179 -0.35232 C 0.55533 -0.34398 0.57005 -0.34283 0.58424 -0.34121 C 0.59908 -0.33195 0.6151 -0.32662 0.63046 -0.31898 C 0.64375 -0.31227 0.66028 -0.31366 0.67421 -0.30996 C 0.68203 -0.30394 0.68854 -0.30185 0.69674 -0.29884 C 0.69843 -0.29653 0.69987 -0.29398 0.70169 -0.29213 C 0.70286 -0.29097 0.70429 -0.29121 0.70546 -0.29005 C 0.71223 -0.28241 0.71822 -0.27222 0.72421 -0.26343 C 0.72903 -0.25625 0.72747 -0.25672 0.73177 -0.24769 C 0.73723 -0.23658 0.73359 -0.24537 0.73919 -0.23658 C 0.74752 -0.22338 0.75299 -0.20857 0.76419 -0.20324 C 0.77135 -0.19097 0.76171 -0.20602 0.77044 -0.19676 C 0.77148 -0.1956 0.772 -0.19329 0.77304 -0.19213 C 0.77578 -0.18889 0.7789 -0.18658 0.78164 -0.18334 C 0.78632 -0.17107 0.79492 -0.16898 0.80169 -0.16111 C 0.80872 -0.15301 0.79934 -0.15972 0.80794 -0.1544 C 0.81315 -0.14097 0.82265 -0.13519 0.82916 -0.12338 C 0.83632 -0.11042 0.83229 -0.11667 0.84179 -0.10556 C 0.84492 -0.10185 0.84869 -0.1007 0.85169 -0.09676 C 0.85338 -0.09445 0.85481 -0.09167 0.85677 -0.09005 C 0.85989 -0.0875 0.86354 -0.08773 0.86679 -0.08565 C 0.8746 -0.08033 0.88697 -0.07222 0.89544 -0.07222 L 0.91171 -0.06111 " pathEditMode="relative" ptsTypes="ffffffffffffffffffffffffffffffff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ri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2" y="838200"/>
            <a:ext cx="6660093" cy="4191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446212" y="5181600"/>
            <a:ext cx="4114800" cy="838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চাচা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389812" y="685800"/>
            <a:ext cx="4572000" cy="5105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লোকসান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করুন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4888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2133600"/>
            <a:ext cx="3444307" cy="3429000"/>
          </a:xfrm>
          <a:prstGeom prst="rect">
            <a:avLst/>
          </a:prstGeom>
        </p:spPr>
      </p:pic>
      <p:pic>
        <p:nvPicPr>
          <p:cNvPr id="4" name="Picture 3" descr="bari.jpg"/>
          <p:cNvPicPr>
            <a:picLocks noChangeAspect="1"/>
          </p:cNvPicPr>
          <p:nvPr/>
        </p:nvPicPr>
        <p:blipFill>
          <a:blip r:embed="rId3"/>
          <a:srcRect t="13799" b="12677"/>
          <a:stretch>
            <a:fillRect/>
          </a:stretch>
        </p:blipFill>
        <p:spPr>
          <a:xfrm>
            <a:off x="4668697" y="2133600"/>
            <a:ext cx="7385218" cy="3962400"/>
          </a:xfrm>
          <a:prstGeom prst="rect">
            <a:avLst/>
          </a:prstGeom>
        </p:spPr>
      </p:pic>
      <p:sp>
        <p:nvSpPr>
          <p:cNvPr id="5" name="Diamond 4"/>
          <p:cNvSpPr/>
          <p:nvPr/>
        </p:nvSpPr>
        <p:spPr>
          <a:xfrm>
            <a:off x="1598612" y="0"/>
            <a:ext cx="9525000" cy="1371600"/>
          </a:xfrm>
          <a:prstGeom prst="diamon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বাড়ানোর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endParaRPr lang="en-US" sz="4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বাড়ানোর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উপায়ঃ</a:t>
            </a:r>
            <a:endParaRPr lang="en-US" sz="4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করুন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4888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4362789" cy="43434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4" descr="meye.jpg"/>
          <p:cNvPicPr>
            <a:picLocks noChangeAspect="1"/>
          </p:cNvPicPr>
          <p:nvPr/>
        </p:nvPicPr>
        <p:blipFill>
          <a:blip r:embed="rId3"/>
          <a:srcRect l="12985" t="11111" r="35934"/>
          <a:stretch>
            <a:fillRect/>
          </a:stretch>
        </p:blipFill>
        <p:spPr>
          <a:xfrm>
            <a:off x="7085012" y="1143000"/>
            <a:ext cx="3811905" cy="44196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করুন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4888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4362789" cy="43434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Picture 5" descr="479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212" y="2133600"/>
            <a:ext cx="7029645" cy="43434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Diamond 6"/>
          <p:cNvSpPr/>
          <p:nvPr/>
        </p:nvSpPr>
        <p:spPr>
          <a:xfrm>
            <a:off x="1827212" y="0"/>
            <a:ext cx="9296400" cy="1295400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বাড়ানোর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endParaRPr lang="en-US" sz="4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খরচের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জমান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খরচের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১০%-১৫%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ভবিষ্যতের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বীমা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সঞ্চয়পত্র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ইত্যাদিতে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tk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612" y="3810000"/>
            <a:ext cx="5934075" cy="278160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7" name="Diamond 6"/>
          <p:cNvSpPr/>
          <p:nvPr/>
        </p:nvSpPr>
        <p:spPr>
          <a:xfrm>
            <a:off x="2436812" y="0"/>
            <a:ext cx="8839200" cy="129540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বাড়ানোর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endParaRPr lang="en-US" sz="4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82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থাকুন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।-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কেননাঃ</a:t>
            </a: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নিলেও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থাকেনা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nog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412" y="2362200"/>
            <a:ext cx="5291846" cy="38862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" name="Picture 7" descr="Untitled-20-samakal-5e7ceddcaee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612" y="3048000"/>
            <a:ext cx="6667500" cy="3810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9" name="Diamond 8"/>
          <p:cNvSpPr/>
          <p:nvPr/>
        </p:nvSpPr>
        <p:spPr>
          <a:xfrm>
            <a:off x="2284412" y="0"/>
            <a:ext cx="8839200" cy="1066800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বাড়ানোর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উপায়ঃ</a:t>
            </a:r>
            <a:endParaRPr lang="en-US" sz="4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সপ্তাহের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১টা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মেডিকেল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থাকুন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1598612" y="0"/>
            <a:ext cx="9220200" cy="1676400"/>
          </a:xfrm>
          <a:prstGeom prst="diamond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বাড়ানোর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endParaRPr lang="en-US" sz="4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উপায়ঃ</a:t>
            </a:r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৫২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সপ্তাহে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৫২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12" y="3034030"/>
            <a:ext cx="6400800" cy="360578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4" name="Diamond 3"/>
          <p:cNvSpPr/>
          <p:nvPr/>
        </p:nvSpPr>
        <p:spPr>
          <a:xfrm>
            <a:off x="1446212" y="0"/>
            <a:ext cx="9677400" cy="1371600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বাড়ানোর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বাড়ানোর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উপায়ঃ</a:t>
            </a:r>
            <a:endParaRPr lang="en-US" sz="4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দোকানে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ভান্ডার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রাখুন</a:t>
            </a: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Bartaman Patr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0212" y="2438400"/>
            <a:ext cx="6400800" cy="405421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9412" y="381000"/>
            <a:ext cx="11503025" cy="6172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0412" y="685800"/>
            <a:ext cx="10514012" cy="5334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025" y="990600"/>
            <a:ext cx="9450387" cy="464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1446212" y="1219200"/>
            <a:ext cx="8839200" cy="4191000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dviæK</a:t>
            </a:r>
            <a:endParaRPr lang="en-US" sz="6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cÖfvlK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c`gcyi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UKwbK¨vj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A¨vÛ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weGg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ivbxkb‰Kj,VvKziMvuI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01723-100315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3412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উৎসবে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লাগবে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962" name="AutoShape 2" descr="সমতলের সাঁওতাল – বাংলাদেশের আদিবাসী জনগোষ্ঠী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সমতলের সাঁওতাল – বাংলাদেশের আদিবাসী জনগোষ্ঠী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untitled-95-5ac919c4bdeaf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2" y="1828800"/>
            <a:ext cx="7467600" cy="42672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0966" name="Picture 6" descr="Furniture clipart Clipart Furniture Instant Download | Ets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3032" y="1600200"/>
            <a:ext cx="3616380" cy="473140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3412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দুর্ঘটনায়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962" name="AutoShape 2" descr="সমতলের সাঁওতাল – বাংলাদেশের আদিবাসী জনগোষ্ঠী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সমতলের সাঁওতাল – বাংলাদেশের আদিবাসী জনগোষ্ঠী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2057400"/>
            <a:ext cx="6357514" cy="35814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" name="Picture 7" descr="411111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612" y="1600200"/>
            <a:ext cx="7334251" cy="41910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খরচের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অন্তত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৫মিনিট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ভাবুন</a:t>
            </a:r>
            <a:endParaRPr lang="en-US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খরচটা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চাচ্ছেন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আপনার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1598612" y="0"/>
            <a:ext cx="9220200" cy="1371600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বাড়ানোর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endParaRPr lang="en-US" sz="4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010" name="AutoShape 2" descr="ব্রেইনস্ট্রম (কার্যকরী চিন্তা) করার ৬টি পন্থা | সাফল্য - Success : Work for  Capacity Buildi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23658.jpg"/>
          <p:cNvPicPr>
            <a:picLocks noChangeAspect="1"/>
          </p:cNvPicPr>
          <p:nvPr/>
        </p:nvPicPr>
        <p:blipFill>
          <a:blip r:embed="rId2"/>
          <a:srcRect l="5063" r="29114"/>
          <a:stretch>
            <a:fillRect/>
          </a:stretch>
        </p:blipFill>
        <p:spPr>
          <a:xfrm>
            <a:off x="6475412" y="3200400"/>
            <a:ext cx="3962400" cy="338312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455612" y="228600"/>
          <a:ext cx="10820401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304801"/>
            <a:ext cx="11201400" cy="61722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u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762000"/>
            <a:ext cx="10929938" cy="518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9812" y="6019800"/>
            <a:ext cx="4267200" cy="8382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পয়সার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uiok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12" y="800100"/>
            <a:ext cx="10363199" cy="518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9812" y="6019800"/>
            <a:ext cx="4267200" cy="8382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ক্যালকুলেটর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212" y="304800"/>
            <a:ext cx="11506200" cy="6248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6612" y="762000"/>
            <a:ext cx="10591800" cy="533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36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সমাজসেবা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কার্যালয়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রানীশনকৈল,ঠাকুরগাঁও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আয়োজিত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endParaRPr lang="en-US" sz="36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জীবনমান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৫দিন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ব্যাপী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কর্মশালায়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২য়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12" y="457200"/>
            <a:ext cx="11190600" cy="5562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579812" y="6019800"/>
            <a:ext cx="4267200" cy="8382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27" y="381000"/>
            <a:ext cx="11433524" cy="5638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275012" y="6019800"/>
            <a:ext cx="5334000" cy="838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ret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21" y="252412"/>
            <a:ext cx="11477810" cy="59959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17812" y="6019800"/>
            <a:ext cx="5715000" cy="838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276</Words>
  <Application>Microsoft Office PowerPoint</Application>
  <PresentationFormat>Custom</PresentationFormat>
  <Paragraphs>79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Faruk</dc:creator>
  <cp:lastModifiedBy>Faruk</cp:lastModifiedBy>
  <cp:revision>154</cp:revision>
  <dcterms:created xsi:type="dcterms:W3CDTF">2021-12-22T11:34:09Z</dcterms:created>
  <dcterms:modified xsi:type="dcterms:W3CDTF">2021-12-23T18:06:22Z</dcterms:modified>
</cp:coreProperties>
</file>