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69" r:id="rId3"/>
    <p:sldId id="270" r:id="rId4"/>
    <p:sldId id="268" r:id="rId5"/>
    <p:sldId id="267" r:id="rId6"/>
    <p:sldId id="266" r:id="rId7"/>
    <p:sldId id="260" r:id="rId8"/>
    <p:sldId id="261" r:id="rId9"/>
    <p:sldId id="262" r:id="rId10"/>
    <p:sldId id="263" r:id="rId11"/>
    <p:sldId id="264" r:id="rId12"/>
    <p:sldId id="265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64" userDrawn="1">
          <p15:clr>
            <a:srgbClr val="A4A3A4"/>
          </p15:clr>
        </p15:guide>
        <p15:guide id="2" pos="39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02" autoAdjust="0"/>
  </p:normalViewPr>
  <p:slideViewPr>
    <p:cSldViewPr snapToGrid="0" showGuides="1">
      <p:cViewPr>
        <p:scale>
          <a:sx n="72" d="100"/>
          <a:sy n="72" d="100"/>
        </p:scale>
        <p:origin x="-636" y="-54"/>
      </p:cViewPr>
      <p:guideLst>
        <p:guide orient="horz" pos="2064"/>
        <p:guide pos="3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8FC38-9B0B-4604-A861-16314E005CBA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315C3-F2C9-41F9-85CF-2CB1BA7A9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4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315C3-F2C9-41F9-85CF-2CB1BA7A91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15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351-BDA9-4F65-BB31-B545384FD981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12F3-65C7-4B91-993C-D8416738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35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351-BDA9-4F65-BB31-B545384FD981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12F3-65C7-4B91-993C-D8416738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62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351-BDA9-4F65-BB31-B545384FD981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12F3-65C7-4B91-993C-D8416738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351-BDA9-4F65-BB31-B545384FD981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12F3-65C7-4B91-993C-D8416738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8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351-BDA9-4F65-BB31-B545384FD981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12F3-65C7-4B91-993C-D8416738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38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351-BDA9-4F65-BB31-B545384FD981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12F3-65C7-4B91-993C-D8416738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7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351-BDA9-4F65-BB31-B545384FD981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12F3-65C7-4B91-993C-D8416738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9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351-BDA9-4F65-BB31-B545384FD981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12F3-65C7-4B91-993C-D8416738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7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351-BDA9-4F65-BB31-B545384FD981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12F3-65C7-4B91-993C-D8416738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351-BDA9-4F65-BB31-B545384FD981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12F3-65C7-4B91-993C-D8416738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2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351-BDA9-4F65-BB31-B545384FD981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12F3-65C7-4B91-993C-D8416738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6351-BDA9-4F65-BB31-B545384FD981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612F3-65C7-4B91-993C-D8416738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5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4.emf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3647"/>
            <a:ext cx="12192000" cy="9007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4400" b="1" dirty="0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পাঠে</a:t>
            </a:r>
            <a:r>
              <a:rPr lang="en-US" sz="4400" b="1" dirty="0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তোমাদের</a:t>
            </a:r>
            <a:r>
              <a:rPr lang="en-US" sz="4400" b="1" dirty="0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সকলকে</a:t>
            </a:r>
            <a:r>
              <a:rPr lang="en-US" sz="4400" b="1" dirty="0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r>
              <a:rPr lang="en-US" sz="4400" b="1" dirty="0" smtClean="0">
                <a:ln/>
                <a:solidFill>
                  <a:schemeClr val="accent4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4400" b="1" dirty="0">
              <a:ln/>
              <a:solidFill>
                <a:schemeClr val="accent4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87105"/>
            <a:ext cx="11963400" cy="5610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95055"/>
            <a:ext cx="4800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977" y="217575"/>
            <a:ext cx="6325257" cy="449796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47" y="743173"/>
            <a:ext cx="1031658" cy="5836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972" y="1852422"/>
            <a:ext cx="1031658" cy="5836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44" y="1981430"/>
            <a:ext cx="1031658" cy="5836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15" y="1571872"/>
            <a:ext cx="1031658" cy="5836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76" y="1010442"/>
            <a:ext cx="801936" cy="8885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2209585"/>
            <a:ext cx="801936" cy="8885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02" y="592201"/>
            <a:ext cx="801936" cy="8885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776" y="1419488"/>
            <a:ext cx="781452" cy="8658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110" y="975352"/>
            <a:ext cx="1031658" cy="5836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6812" y="5317283"/>
            <a:ext cx="10799379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৩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76274" t="9949"/>
          <a:stretch/>
        </p:blipFill>
        <p:spPr>
          <a:xfrm>
            <a:off x="11330610" y="5317283"/>
            <a:ext cx="861390" cy="153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1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833E-6 -5.18519E-6 L 5.20833E-6 -5.18519E-6 C 0.00196 -0.00741 0.00378 -0.01482 0.00613 -0.022 C 0.00756 -0.02663 0.01003 -0.0301 0.01094 -0.03519 C 0.01146 -0.03728 0.01159 -0.03959 0.01225 -0.04167 C 0.01342 -0.04515 0.01667 -0.04839 0.01836 -0.05047 C 0.02969 -0.08056 0.02032 -0.06366 0.05769 -0.06135 C 0.05977 -0.05996 0.06172 -0.05741 0.06394 -0.05695 C 0.06589 -0.05649 0.0681 -0.05765 0.07006 -0.05904 C 0.0711 -0.05996 0.07162 -0.06228 0.07253 -0.06343 C 0.07357 -0.06505 0.07488 -0.06691 0.07618 -0.06783 C 0.08126 -0.072 0.08438 -0.07246 0.08972 -0.07431 C 0.09584 -0.07362 0.10209 -0.07408 0.10808 -0.07223 C 0.10925 -0.072 0.10964 -0.06899 0.11055 -0.06783 C 0.11172 -0.06667 0.11303 -0.06644 0.11433 -0.06575 C 0.11511 -0.06274 0.11576 -0.05973 0.1168 -0.05695 C 0.11732 -0.05533 0.1185 -0.05417 0.11915 -0.05255 C 0.12019 -0.04978 0.12019 -0.04584 0.12162 -0.04376 C 0.1237 -0.04098 0.12904 -0.03936 0.12904 -0.03936 C 0.13073 -0.04029 0.13243 -0.04029 0.13399 -0.04167 C 0.13503 -0.0426 0.13555 -0.04468 0.13646 -0.04607 C 0.13842 -0.04908 0.14011 -0.05302 0.14258 -0.05487 C 0.14571 -0.05695 0.14909 -0.05626 0.15235 -0.05695 C 0.15769 -0.05626 0.16316 -0.05649 0.16836 -0.05487 C 0.17019 -0.05417 0.17162 -0.0514 0.17331 -0.05047 C 0.17657 -0.04839 0.17995 -0.04769 0.18308 -0.04607 C 0.18529 -0.04491 0.18725 -0.04306 0.18933 -0.04167 C 0.1905 -0.04075 0.1918 -0.04029 0.19297 -0.03936 C 0.19415 -0.03797 0.19558 -0.03681 0.19662 -0.03519 C 0.19805 -0.03311 0.19896 -0.03033 0.2004 -0.02848 C 0.21172 -0.0132 0.20274 -0.02871 0.20899 -0.0176 C 0.21511 -0.01829 0.22136 -0.01806 0.22735 -0.01968 C 0.22917 -0.02038 0.2306 -0.02292 0.2323 -0.02408 C 0.23672 -0.02755 0.23816 -0.02825 0.24219 -0.03079 C 0.24441 -0.03473 0.24649 -0.03913 0.24948 -0.04167 C 0.25626 -0.047 0.25639 -0.04538 0.26303 -0.04816 C 0.26433 -0.04885 0.2655 -0.04954 0.2668 -0.05047 C 0.27123 -0.04954 0.27579 -0.04954 0.28021 -0.04816 C 0.28282 -0.04746 0.28764 -0.04376 0.28764 -0.04376 C 0.28842 -0.04237 0.2892 -0.04075 0.29011 -0.03936 C 0.29701 -0.02964 0.29323 -0.04052 0.30365 -0.022 C 0.30573 -0.01829 0.30704 -0.01274 0.30977 -0.01112 C 0.31928 -0.00533 0.31472 -0.00834 0.32331 -0.00232 C 0.32657 -0.00302 0.32995 -0.00325 0.33308 -0.00441 C 0.33529 -0.00533 0.33725 -0.00741 0.33933 -0.0088 C 0.3405 -0.00973 0.3418 -0.01042 0.34297 -0.01112 C 0.34415 -0.01251 0.34558 -0.01366 0.34662 -0.01552 C 0.34883 -0.01876 0.35001 -0.02478 0.35287 -0.0264 L 0.35652 -0.02848 C 0.36277 -0.03959 0.35469 -0.02663 0.36264 -0.03519 C 0.36993 -0.04283 0.35925 -0.03635 0.36876 -0.04376 C 0.37409 -0.04792 0.37605 -0.04792 0.38113 -0.05047 C 0.3823 -0.05093 0.3836 -0.05186 0.38477 -0.05255 C 0.38803 -0.05186 0.39141 -0.05186 0.39467 -0.05047 C 0.3961 -0.04978 0.39688 -0.047 0.39831 -0.04607 C 0.39988 -0.04491 0.40157 -0.04445 0.40326 -0.04376 C 0.40613 -0.03866 0.40847 -0.03265 0.41185 -0.02848 C 0.41303 -0.02709 0.41433 -0.0257 0.4155 -0.02408 C 0.42032 -0.01737 0.41524 -0.0213 0.42162 -0.0176 C 0.43555 -0.01829 0.44948 -0.01853 0.46342 -0.01968 C 0.46472 -0.01991 0.46589 -0.0213 0.46719 -0.022 C 0.47006 -0.02339 0.47292 -0.02501 0.47579 -0.0264 C 0.48269 -0.03866 0.47501 -0.02686 0.49545 -0.03288 C 0.49727 -0.03334 0.49857 -0.03612 0.5004 -0.03728 C 0.50196 -0.03843 0.50365 -0.0389 0.50521 -0.03936 C 0.51146 -0.04191 0.50964 -0.04167 0.51394 -0.04167 " pathEditMode="relative" ptsTypes="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6.2963E-6 L 3.75E-6 -6.2963E-6 C -0.00117 -0.00718 -0.00169 -0.01505 -0.00365 -0.02177 C -0.00677 -0.03311 -0.00886 -0.03357 -0.01341 -0.03936 C -0.01511 -0.04144 -0.0168 -0.04353 -0.01836 -0.04584 C -0.02188 -0.05093 -0.01992 -0.0507 -0.02448 -0.05464 C -0.02565 -0.05579 -0.02695 -0.05603 -0.02826 -0.05672 C -0.04024 -0.04978 -0.03307 -0.05788 -0.03685 -0.04584 C -0.03828 -0.04121 -0.0418 -0.03288 -0.0418 -0.03288 C -0.04662 -0.03427 -0.05156 -0.03542 -0.05651 -0.03704 C -0.0582 -0.03774 -0.0599 -0.03797 -0.06146 -0.03936 C -0.07604 -0.05232 -0.06263 -0.04538 -0.0737 -0.05024 C -0.09909 -0.04654 -0.08268 -0.05464 -0.09089 -0.04376 C -0.09323 -0.04052 -0.09583 -0.03797 -0.09831 -0.03496 L -0.10195 -0.03056 C -0.1086 -0.03126 -0.11511 -0.03149 -0.12162 -0.03288 C -0.12735 -0.0338 -0.1237 -0.03496 -0.12787 -0.03936 C -0.12891 -0.04052 -0.13034 -0.04075 -0.13151 -0.04144 C -0.1336 -0.04283 -0.13555 -0.04445 -0.13763 -0.04584 C -0.14427 -0.05024 -0.14401 -0.04978 -0.15 -0.05255 C -0.15326 -0.05093 -0.15664 -0.05024 -0.15977 -0.04816 C -0.16328 -0.04584 -0.16341 -0.04306 -0.16589 -0.03936 C -0.16706 -0.03774 -0.16849 -0.03658 -0.16966 -0.03496 C -0.17057 -0.03357 -0.17123 -0.03195 -0.17214 -0.03056 C -0.1737 -0.02825 -0.17539 -0.0264 -0.17695 -0.02408 C -0.17787 -0.02269 -0.17878 -0.0213 -0.17943 -0.01968 C -0.18073 -0.01691 -0.18151 -0.0132 -0.1832 -0.01089 C -0.18412 -0.0095 -0.18555 -0.0095 -0.18685 -0.0088 C -0.18763 -0.00649 -0.18776 -0.00255 -0.18932 -0.00209 C -0.20169 0.00046 -0.20547 -0.00302 -0.21511 -0.0088 C -0.2263 -0.022 -0.21849 -0.01482 -0.23229 -0.02177 C -0.23477 -0.02316 -0.23972 -0.02617 -0.23972 -0.02617 C -0.24375 -0.02547 -0.24805 -0.02593 -0.25195 -0.02408 C -0.25886 -0.02061 -0.25573 -0.01806 -0.2582 -0.01089 C -0.26498 0.00948 -0.25573 -0.02617 -0.26302 -6.2963E-6 C -0.26406 0.00346 -0.26432 0.00763 -0.2655 0.01087 C -0.2668 0.01434 -0.26888 0.01666 -0.27044 0.01967 C -0.27175 0.02245 -0.27279 0.02569 -0.27409 0.02846 C -0.27487 0.03008 -0.27591 0.03124 -0.27656 0.03286 C -0.27787 0.03564 -0.27878 0.03911 -0.28034 0.04166 C -0.28412 0.04721 -0.28763 0.05532 -0.29258 0.05694 L -0.3 0.05902 C -0.30651 0.05833 -0.31302 0.05809 -0.31966 0.05694 C -0.32175 0.05647 -0.32383 0.05601 -0.32578 0.05462 C -0.328 0.053 -0.32982 0.05022 -0.3319 0.04814 C -0.33581 0.03796 -0.33255 0.04444 -0.33802 0.03726 C -0.35091 0.0199 -0.34453 0.02476 -0.35287 0.01967 C -0.35573 0.02036 -0.3586 0.02036 -0.36146 0.02198 C -0.36615 0.0243 -0.36458 0.02731 -0.36758 0.03286 C -0.36901 0.03541 -0.37083 0.03726 -0.37253 0.03934 C -0.37331 0.04235 -0.37409 0.04536 -0.375 0.04814 C -0.37565 0.05046 -0.37695 0.05231 -0.37748 0.05462 C -0.37813 0.05809 -0.378 0.06203 -0.37865 0.06573 C -0.37956 0.07013 -0.38125 0.0743 -0.38229 0.0787 C -0.3836 0.08379 -0.38425 0.09212 -0.38607 0.09629 C -0.3888 0.10277 -0.3931 0.10717 -0.39583 0.11365 C -0.39714 0.11666 -0.39779 0.12059 -0.39961 0.12245 C -0.40208 0.12522 -0.40534 0.12522 -0.4082 0.12684 C -0.40938 0.12754 -0.41068 0.12823 -0.41185 0.12916 C -0.41354 0.12823 -0.41511 0.12731 -0.4168 0.12684 C -0.42123 0.12569 -0.42591 0.12638 -0.43021 0.12476 C -0.43164 0.12407 -0.43255 0.12152 -0.43386 0.12036 C -0.43945 0.11504 -0.44531 0.10995 -0.45104 0.10508 C -0.45443 0.10208 -0.45599 0.103 -0.45964 0.10069 C -0.4638 0.09791 -0.46784 0.09467 -0.47201 0.09189 C -0.47318 0.09096 -0.47448 0.09073 -0.47565 0.08958 C -0.4875 0.07916 -0.47604 0.08749 -0.48789 0.0743 C -0.48906 0.07314 -0.49037 0.07291 -0.49167 0.07221 C -0.49883 0.05948 -0.48854 0.07731 -0.49779 0.06342 C -0.49909 0.06157 -0.5 0.05856 -0.50143 0.05694 C -0.50378 0.05416 -0.50651 0.053 -0.50886 0.05022 C -0.5099 0.0493 -0.51042 0.04721 -0.51133 0.04606 C -0.51706 0.03865 -0.51641 0.03981 -0.5224 0.03726 C -0.52487 0.03495 -0.52722 0.0324 -0.52982 0.03055 C -0.53347 0.028 -0.54167 0.02684 -0.54453 0.02615 C -0.55013 0.01874 -0.5474 0.01967 -0.55195 0.01967 " pathEditMode="relative" ptsTypes="AAAA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6.25E-7 7.40741E-7 C 0.00196 -0.00949 0.0043 -0.01898 0.00612 -0.02847 C 0.00651 -0.03079 0.00677 -0.03287 0.00729 -0.03496 C 0.01276 -0.05764 0.00664 -0.02709 0.01224 -0.05695 L 0.01472 -0.06991 L 0.01589 -0.07662 C 0.01628 -0.09699 0.01602 -0.11736 0.01719 -0.13773 C 0.01732 -0.14028 0.01901 -0.1419 0.01966 -0.14421 C 0.02019 -0.1463 0.01992 -0.14931 0.02084 -0.15093 C 0.02292 -0.15463 0.02826 -0.15949 0.02826 -0.15949 C 0.03229 -0.1588 0.03646 -0.15903 0.0405 -0.15741 C 0.04193 -0.15671 0.04271 -0.15324 0.04414 -0.15301 C 0.05039 -0.15232 0.05651 -0.1544 0.06263 -0.15533 C 0.06394 -0.15671 0.06498 -0.15834 0.06628 -0.15949 C 0.06745 -0.16065 0.06875 -0.16158 0.07005 -0.16181 C 0.07865 -0.16366 0.08724 -0.16459 0.09584 -0.16621 C 0.09714 -0.16759 0.09818 -0.16968 0.09948 -0.1706 C 0.10326 -0.17269 0.11927 -0.17477 0.12045 -0.17477 C 0.12696 -0.17408 0.1336 -0.17384 0.14011 -0.17269 C 0.14141 -0.17246 0.14258 -0.17037 0.14375 -0.1706 C 0.14753 -0.17107 0.15117 -0.17338 0.15482 -0.17477 C 0.16667 -0.18889 0.15938 -0.18403 0.17826 -0.18148 C 0.17943 -0.17986 0.18073 -0.17847 0.1819 -0.17709 C 0.1836 -0.175 0.1849 -0.1713 0.18685 -0.1706 C 0.18933 -0.16968 0.1918 -0.17199 0.19427 -0.17269 C 0.19545 -0.17338 0.19662 -0.17431 0.19792 -0.17477 C 0.20117 -0.17639 0.20782 -0.17917 0.20782 -0.17917 C 0.2086 -0.18079 0.20925 -0.18264 0.21016 -0.18357 C 0.21133 -0.18472 0.21276 -0.18472 0.21394 -0.18588 C 0.21524 -0.18704 0.21641 -0.18866 0.21758 -0.19005 C 0.22123 -0.18935 0.225 -0.18912 0.22865 -0.18796 C 0.22995 -0.1875 0.23125 -0.18704 0.23229 -0.18588 C 0.23633 -0.18079 0.23607 -0.17546 0.24102 -0.17477 C 0.25326 -0.17361 0.2655 -0.17338 0.27787 -0.17269 C 0.2836 -0.17338 0.28933 -0.17361 0.29505 -0.17477 C 0.29636 -0.17523 0.2974 -0.17709 0.2987 -0.17709 C 0.30209 -0.17709 0.30534 -0.1757 0.3086 -0.17477 C 0.31992 -0.16806 0.30703 -0.17477 0.33438 -0.17477 C 0.33685 -0.17477 0.33933 -0.17338 0.3418 -0.17269 C 0.34349 -0.1706 0.34519 -0.16852 0.34675 -0.16621 C 0.34883 -0.16273 0.35039 -0.1581 0.35287 -0.15533 C 0.3543 -0.15347 0.35612 -0.15394 0.35782 -0.15301 C 0.35899 -0.15232 0.36029 -0.15162 0.36146 -0.15093 C 0.36341 -0.15185 0.37513 -0.15764 0.37748 -0.15949 C 0.38425 -0.16551 0.3806 -0.1632 0.38854 -0.16621 C 0.39141 -0.16551 0.3944 -0.16551 0.39714 -0.16389 C 0.40183 -0.16111 0.403 -0.15648 0.40703 -0.15301 C 0.40808 -0.15209 0.40938 -0.15162 0.41068 -0.15093 C 0.41641 -0.15232 0.42214 -0.15347 0.42787 -0.15533 C 0.42917 -0.15556 0.43034 -0.15671 0.43151 -0.15741 C 0.43321 -0.15834 0.4349 -0.1588 0.43646 -0.15949 C 0.43724 -0.16111 0.43789 -0.16296 0.43894 -0.16389 C 0.44128 -0.16597 0.45144 -0.16806 0.45248 -0.16829 C 0.46107 -0.1669 0.46979 -0.16621 0.47826 -0.16389 C 0.49597 -0.15926 0.47969 -0.16273 0.48815 -0.15533 C 0.4905 -0.15324 0.49558 -0.15093 0.49558 -0.15093 C 0.51146 -0.1544 0.50274 -0.14954 0.52005 -0.17269 L 0.52005 -0.17269 C 0.53373 -0.17755 0.52839 -0.17477 0.53607 -0.17917 C 0.54636 -0.17847 0.55664 -0.17894 0.5668 -0.17709 C 0.56836 -0.17685 0.56914 -0.17384 0.57058 -0.17269 C 0.57175 -0.17176 0.57305 -0.1713 0.57422 -0.1706 C 0.57539 -0.16898 0.57657 -0.16736 0.57787 -0.16621 C 0.57904 -0.16505 0.58047 -0.16505 0.58164 -0.16389 C 0.58581 -0.15972 0.58933 -0.15232 0.59271 -0.14653 L 0.59519 -0.14213 L 0.59753 -0.13773 C 0.60104 -0.11921 0.59623 -0.1419 0.6013 -0.12685 C 0.60209 -0.12454 0.60339 -0.11343 0.60378 -0.11158 C 0.60469 -0.10533 0.60469 -0.10579 0.60625 -0.1007 " pathEditMode="relative" ptsTypes="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3.33333E-6 L -5.83333E-6 3.33333E-6 C -0.0004 -0.00602 -0.00209 -0.03704 -0.00378 -0.04144 L -0.00626 -0.04815 C -0.00665 -0.05023 -0.00691 -0.05255 -0.00743 -0.05463 C -0.00899 -0.06019 -0.01003 -0.06158 -0.01238 -0.06551 C -0.01498 -0.0794 -0.01133 -0.06667 -0.02214 -0.07431 C -0.02383 -0.07546 -0.02436 -0.0794 -0.02592 -0.08079 C -0.02943 -0.08403 -0.03699 -0.0875 -0.03699 -0.0875 C -0.04102 -0.09468 -0.03751 -0.08982 -0.04311 -0.09398 C -0.0448 -0.09537 -0.04623 -0.09722 -0.04805 -0.09838 C -0.05001 -0.09954 -0.05209 -0.09977 -0.05417 -0.10046 C -0.05587 -0.10116 -0.05743 -0.10208 -0.05912 -0.10278 C -0.06186 -0.10232 -0.081 -0.1037 -0.08738 -0.09607 L -0.09102 -0.0919 C -0.103 -0.09259 -0.11498 -0.09144 -0.1267 -0.09398 C -0.12839 -0.09445 -0.12865 -0.10023 -0.13034 -0.10046 C -0.13568 -0.10162 -0.14102 -0.09908 -0.14636 -0.09838 C -0.1573 -0.08542 -0.1504 -0.09167 -0.17709 -0.09607 C -0.18126 -0.09676 -0.18529 -0.09884 -0.18946 -0.10046 L -0.20534 -0.10718 C -0.20665 -0.10764 -0.20782 -0.10857 -0.20912 -0.10926 C -0.21068 -0.11019 -0.21238 -0.11065 -0.21407 -0.11134 L -0.23985 -0.10718 C -0.24232 -0.10671 -0.24493 -0.10671 -0.24727 -0.10486 C -0.24883 -0.1037 -0.24962 -0.10046 -0.25092 -0.09838 L -0.25834 -0.10046 C -0.2612 -0.10139 -0.26407 -0.10185 -0.26693 -0.10278 C -0.27097 -0.10394 -0.27527 -0.10463 -0.27917 -0.10718 C -0.28047 -0.10787 -0.28165 -0.1088 -0.28282 -0.10926 C -0.28607 -0.11042 -0.28946 -0.11065 -0.29271 -0.11134 C -0.29805 -0.10995 -0.30352 -0.10949 -0.30873 -0.10718 C -0.31303 -0.10509 -0.31212 -0.10093 -0.31485 -0.09607 C -0.31589 -0.09421 -0.31732 -0.09329 -0.3185 -0.0919 C -0.32032 -0.0794 -0.31863 -0.08658 -0.32227 -0.07639 C -0.32344 -0.07292 -0.32436 -0.06875 -0.32592 -0.06551 C -0.32683 -0.06366 -0.32839 -0.06273 -0.32956 -0.06111 C -0.3362 -0.04375 -0.32761 -0.06482 -0.33568 -0.05023 C -0.34376 -0.03611 -0.33686 -0.04097 -0.34558 -0.03727 C -0.34883 -0.03195 -0.35222 -0.02708 -0.35547 -0.02176 C -0.35626 -0.02037 -0.35691 -0.01852 -0.35782 -0.01759 C -0.35938 -0.01574 -0.36133 -0.01505 -0.36277 -0.0132 C -0.36732 -0.00671 -0.36941 -0.00116 -0.37266 0.00648 C -0.37696 0.0375 -0.37279 0.01296 -0.37761 0.03287 C -0.378 0.03495 -0.378 0.0375 -0.37878 0.03935 C -0.37969 0.0419 -0.38126 0.04375 -0.38243 0.04583 C -0.38451 0.05671 -0.3823 0.0493 -0.38738 0.05671 C -0.38868 0.0588 -0.38972 0.06157 -0.39102 0.06342 C -0.39337 0.06667 -0.39597 0.06921 -0.39844 0.07222 C -0.39962 0.07361 -0.40079 0.07546 -0.40209 0.07639 C -0.40417 0.07801 -0.40626 0.07917 -0.40834 0.08079 C -0.4099 0.08217 -0.41146 0.08449 -0.41316 0.08518 C -0.4168 0.0868 -0.42058 0.08657 -0.42422 0.0875 C -0.42553 0.08819 -0.4267 0.08889 -0.428 0.08958 C -0.42956 0.09051 -0.43139 0.09051 -0.43282 0.0919 C -0.43386 0.09259 -0.43438 0.09514 -0.43529 0.09606 C -0.44089 0.10185 -0.44701 0.10555 -0.45261 0.11134 L -0.46485 0.12454 C -0.46615 0.12592 -0.46732 0.12755 -0.4685 0.12893 C -0.4685 0.12893 -0.47878 0.13889 -0.48087 0.14213 C -0.48295 0.14537 -0.4849 0.1493 -0.48699 0.15301 C -0.49193 0.1618 -0.49753 0.16921 -0.5017 0.17917 C -0.503 0.18217 -0.50404 0.18518 -0.50547 0.18796 C -0.50652 0.19028 -0.50795 0.19213 -0.50912 0.19444 C -0.5129 0.20162 -0.51641 0.20926 -0.52019 0.21643 C -0.52136 0.21852 -0.52279 0.22037 -0.52383 0.22292 C -0.53568 0.25092 -0.52279 0.22153 -0.52878 0.24051 C -0.53021 0.24491 -0.5336 0.25069 -0.5349 0.25579 C -0.53803 0.26713 -0.5405 0.27917 -0.5435 0.29074 C -0.54506 0.29653 -0.54675 0.30231 -0.54844 0.3081 C -0.5504 0.31481 -0.55326 0.3206 -0.55456 0.32778 C -0.55547 0.33217 -0.55613 0.33657 -0.55704 0.34097 C -0.55808 0.34537 -0.55938 0.34977 -0.56081 0.35393 C -0.56146 0.35625 -0.56238 0.35833 -0.56316 0.36065 C -0.56446 0.36412 -0.56576 0.36782 -0.56693 0.37153 C -0.56902 0.3787 -0.57045 0.38657 -0.57305 0.39329 C -0.57644 0.40231 -0.57982 0.4044 -0.58412 0.41088 C -0.58542 0.41296 -0.5862 0.4162 -0.58777 0.41736 C -0.59493 0.42292 -0.60977 0.43055 -0.60977 0.43055 C -0.61186 0.43426 -0.61355 0.43866 -0.61589 0.44143 C -0.62644 0.45301 -0.62787 0.45208 -0.63803 0.45463 C -0.65326 0.46366 -0.63204 0.45162 -0.67501 0.46111 L -0.68477 0.46342 L -0.69102 0.46111 " pathEditMode="relative" ptsTypes="AAAAAA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5.55556E-6 L -2.70833E-6 -5.55556E-6 C -0.00299 -0.00441 -0.00508 -0.01158 -0.00872 -0.0132 C -0.01536 -0.01644 -0.02122 -0.01228 -0.02708 -0.0088 C -0.02943 -0.00487 -0.03021 -0.00279 -0.0332 -5.55556E-6 C -0.03437 0.00092 -0.03568 0.00138 -0.03698 0.00208 C -0.04414 0.01481 -0.03385 -0.00302 -0.0431 0.01087 C -0.0444 0.01272 -0.04531 0.0155 -0.04674 0.01735 C -0.04896 0.02013 -0.05391 0.02384 -0.05664 0.02384 C -0.07708 0.02522 -0.09766 0.02546 -0.1181 0.02615 C -0.12122 0.02939 -0.12695 0.03471 -0.13047 0.03911 C -0.13411 0.04421 -0.13867 0.04791 -0.14154 0.05462 C -0.14271 0.0574 -0.14362 0.06087 -0.14518 0.06319 C -0.147 0.06596 -0.14909 0.06805 -0.1513 0.0699 C -0.15365 0.07175 -0.15872 0.0743 -0.15872 0.0743 C -0.16693 0.07198 -0.17526 0.07106 -0.18333 0.06759 C -0.19049 0.06458 -0.1974 0.04282 -0.20052 0.03703 C -0.2099 0.01897 -0.20221 0.04768 -0.21523 0.01296 C -0.22344 -0.0088 -0.21888 -0.00232 -0.2263 -0.01112 C -0.22995 -0.01042 -0.23372 -0.00996 -0.23737 -0.0088 C -0.23867 -0.00857 -0.23984 -0.00718 -0.24102 -0.00672 C -0.24388 -0.00556 -0.24687 -0.0051 -0.24974 -0.00441 C -0.25091 -0.00302 -0.25208 -0.00116 -0.25339 -5.55556E-6 C -0.25859 0.00393 -0.26068 0.00393 -0.26562 0.00647 C -0.26693 0.00717 -0.2681 0.00786 -0.2694 0.00856 C -0.27057 0.01018 -0.27174 0.01203 -0.27305 0.01296 C -0.27539 0.01481 -0.28047 0.01735 -0.28047 0.01735 C -0.28581 0.01666 -0.29115 0.01689 -0.29635 0.01527 C -0.29818 0.01458 -0.29974 0.01249 -0.3013 0.01087 C -0.30716 0.00485 -0.30312 0.00856 -0.30742 0.00208 C -0.30911 -0.00024 -0.31081 -0.00232 -0.31237 -0.00441 C -0.31458 -0.02779 -0.31159 -0.00857 -0.31732 -0.0264 C -0.31797 -0.02825 -0.31771 -0.03103 -0.31849 -0.03288 C -0.32331 -0.04399 -0.32305 -0.04283 -0.32839 -0.04607 C -0.34232 -0.04538 -0.35625 -0.04515 -0.37018 -0.04376 C -0.37148 -0.04376 -0.37266 -0.04214 -0.37383 -0.04167 C -0.37669 -0.04052 -0.37956 -0.04029 -0.38255 -0.03936 C -0.39648 -0.04376 -0.41042 -0.04723 -0.42435 -0.05255 C -0.42578 -0.05302 -0.42669 -0.05579 -0.42799 -0.05695 C -0.42917 -0.05788 -0.43047 -0.05834 -0.43164 -0.05904 C -0.43333 -0.06135 -0.43503 -0.0632 -0.43659 -0.06575 C -0.4388 -0.06899 -0.44036 -0.07362 -0.44271 -0.07663 C -0.44492 -0.07941 -0.44766 -0.08103 -0.45013 -0.08311 C -0.45091 -0.08542 -0.4513 -0.0882 -0.4526 -0.08982 C -0.45898 -0.097 -0.46888 -0.10116 -0.47591 -0.1051 C -0.48737 -0.10417 -0.49896 -0.10417 -0.51042 -0.10279 C -0.51432 -0.10232 -0.51432 -0.09908 -0.51771 -0.0963 C -0.52005 -0.09445 -0.52266 -0.09353 -0.525 -0.09191 C -0.52669 -0.09075 -0.52826 -0.08866 -0.52995 -0.08751 C -0.53151 -0.08658 -0.5332 -0.08612 -0.5349 -0.08542 C -0.53607 -0.08473 -0.53724 -0.0838 -0.53854 -0.08311 C -0.53971 -0.08103 -0.54089 -0.07848 -0.54219 -0.07663 C -0.54336 -0.07501 -0.54466 -0.07362 -0.54596 -0.07223 C -0.55495 -0.06251 -0.55247 -0.06505 -0.56068 -0.05904 C -0.56641 -0.05973 -0.57214 -0.06019 -0.57786 -0.06135 C -0.57995 -0.06158 -0.58216 -0.06204 -0.58398 -0.06343 C -0.58958 -0.06783 -0.59479 -0.07362 -0.6 -0.07871 C -0.6056 -0.0845 -0.60195 -0.08126 -0.60612 -0.08751 C -0.60768 -0.08982 -0.60964 -0.09144 -0.61107 -0.09399 C -0.61211 -0.09584 -0.61237 -0.09908 -0.61354 -0.1007 C -0.61497 -0.10232 -0.6168 -0.10209 -0.61849 -0.10279 C -0.6224 -0.10996 -0.62044 -0.10927 -0.62344 -0.10927 " pathEditMode="relative" ptsTypes="A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0.04792 L 0.01367 0.04792 C 0.01198 0.0544 0.01016 0.06088 0.00873 0.06759 C 0.00808 0.07037 0.00795 0.07338 0.00742 0.07616 C 0.00716 0.07847 0.00664 0.08056 0.00625 0.08287 C 0.00573 0.08565 0.0056 0.08866 0.00495 0.09144 C 0.0043 0.09468 0.00326 0.09722 0.00261 0.10023 C 0.00209 0.10232 0.00222 0.10509 0.0013 0.10695 C 0.00039 0.10857 -0.00117 0.10833 -0.00234 0.10903 C -0.01302 0.10695 -0.0237 0.10556 -0.03437 0.10255 C -0.03646 0.10185 -0.03828 0.09815 -0.04049 0.09815 C -0.04544 0.09815 -0.05026 0.10093 -0.05521 0.10255 C -0.05612 0.10394 -0.05677 0.10556 -0.05768 0.10695 C -0.05885 0.10857 -0.06041 0.10926 -0.06133 0.11111 C -0.06367 0.11597 -0.06549 0.1213 -0.06758 0.12662 C -0.07383 0.16042 -0.06666 0.12546 -0.07239 0.1463 C -0.07409 0.15185 -0.07383 0.15741 -0.07487 0.16366 C -0.07552 0.16736 -0.07656 0.17107 -0.07734 0.17454 C -0.07799 0.19884 -0.07617 0.21204 -0.08099 0.23148 C -0.08164 0.2338 -0.08268 0.23588 -0.08346 0.23796 C -0.08398 0.24097 -0.08372 0.24445 -0.08476 0.24676 C -0.08685 0.25139 -0.0914 0.24769 -0.09336 0.24676 C -0.09583 0.24815 -0.09857 0.24861 -0.10078 0.25116 C -0.10286 0.25347 -0.10495 0.26644 -0.1056 0.26852 C -0.10976 0.28195 -0.10885 0.27986 -0.11419 0.28611 C -0.11471 0.2882 -0.11484 0.29051 -0.11549 0.29259 C -0.11732 0.29954 -0.12109 0.30533 -0.12409 0.31019 C -0.12643 0.31389 -0.12877 0.31806 -0.13151 0.32107 C -0.13307 0.32292 -0.13893 0.32616 -0.14127 0.32778 C -0.1487 0.32546 -0.15638 0.32546 -0.16341 0.32107 C -0.17226 0.31574 -0.17083 0.31065 -0.17565 0.30371 C -0.18685 0.2875 -0.18268 0.29074 -0.19049 0.28611 C -0.19739 0.2882 -0.20455 0.28935 -0.21133 0.29259 C -0.2181 0.29607 -0.22448 0.30162 -0.23099 0.30579 C -0.23385 0.30764 -0.23672 0.3088 -0.23958 0.31019 C -0.247 0.30949 -0.25442 0.30926 -0.26172 0.30787 C -0.26341 0.30764 -0.26523 0.30718 -0.26666 0.30579 C -0.26823 0.30417 -0.26888 0.3007 -0.27031 0.29931 C -0.27383 0.2956 -0.27786 0.29375 -0.28138 0.29051 C -0.29453 0.27894 -0.2664 0.29583 -0.29739 0.27523 C -0.30299 0.27153 -0.30885 0.26945 -0.31458 0.26644 C -0.32526 0.27083 -0.33607 0.27454 -0.34661 0.27963 C -0.3483 0.28033 -0.35 0.28218 -0.35156 0.28403 C -0.35612 0.28935 -0.36028 0.29607 -0.36497 0.30139 C -0.36614 0.30278 -0.36745 0.30278 -0.36875 0.30371 C -0.37487 0.30787 -0.38073 0.31412 -0.38711 0.31667 C -0.40013 0.32222 -0.41341 0.32408 -0.42643 0.32778 C -0.43802 0.32477 -0.45 0.32593 -0.46094 0.31898 C -0.46979 0.3132 -0.47656 0.3 -0.48424 0.29051 C -0.48594 0.28843 -0.4875 0.28611 -0.48919 0.28403 C -0.49453 0.27732 -0.50065 0.27246 -0.50521 0.26435 C -0.51276 0.2507 -0.50898 0.25648 -0.51627 0.24676 C -0.52161 0.25116 -0.52734 0.25417 -0.53216 0.25996 C -0.53802 0.26667 -0.54245 0.27685 -0.54817 0.28403 C -0.5608 0.29977 -0.56497 0.30324 -0.57526 0.31227 C -0.5875 0.3088 -0.60143 0.31273 -0.61211 0.30139 C -0.61406 0.29931 -0.64622 0.22986 -0.65625 0.21621 C -0.66471 0.20463 -0.67448 0.1963 -0.68333 0.18565 C -0.68711 0.18079 -0.69049 0.175 -0.6944 0.17014 C -0.70755 0.1544 -0.72005 0.14121 -0.73489 0.13079 C -0.73841 0.12847 -0.74232 0.12801 -0.74596 0.12662 C -0.75377 0.12315 -0.76041 0.11921 -0.7681 0.11783 C -0.7694 0.11759 -0.77057 0.11783 -0.77187 0.11783 " pathEditMode="relative" ptsTypes="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2 0.05741 L -0.00222 0.05741 C -0.00065 0.0632 0.00143 0.06875 0.0026 0.075 C 0.00351 0.07917 0.00299 0.0838 0.0039 0.08796 C 0.00442 0.09074 0.00911 0.0956 0.01002 0.09676 C 0.01575 0.09607 0.02148 0.09583 0.02721 0.09468 C 0.02851 0.09445 0.02968 0.09306 0.03086 0.09236 C 0.03476 0.09074 0.03815 0.09028 0.04192 0.08796 C 0.04414 0.08681 0.04609 0.08519 0.04817 0.0838 C 0.05104 0.08727 0.05442 0.08982 0.05677 0.09468 C 0.05781 0.09676 0.05716 0.1007 0.05794 0.10324 C 0.06771 0.13588 0.06758 0.12037 0.07396 0.16019 C 0.07565 0.17037 0.07721 0.18056 0.0789 0.19074 C 0.07995 0.19699 0.0806 0.20139 0.08372 0.20602 C 0.08476 0.20764 0.0862 0.20764 0.0875 0.20833 C 0.10065 0.20324 0.1138 0.19861 0.12682 0.19306 C 0.1306 0.19144 0.13789 0.18634 0.13789 0.18634 C 0.13906 0.18426 0.1401 0.18148 0.14153 0.17986 C 0.15221 0.16713 0.13724 0.19213 0.14896 0.17107 C 0.19362 0.19283 0.16146 0.1713 0.18828 0.19954 C 0.20013 0.21204 0.21146 0.2169 0.22278 0.23241 C 0.22916 0.24097 0.23424 0.25278 0.23997 0.26296 C 0.24075 0.26435 0.2414 0.26621 0.24245 0.26736 L 0.24609 0.27176 C 0.26041 0.26806 0.275 0.26621 0.28906 0.26065 C 0.29205 0.25949 0.29388 0.25463 0.29648 0.25208 C 0.29765 0.25093 0.29909 0.25093 0.30013 0.24977 C 0.31406 0.2375 0.30403 0.24398 0.3125 0.23889 C 0.31901 0.24097 0.32565 0.24306 0.33216 0.24537 C 0.33346 0.24583 0.33463 0.24653 0.3358 0.24769 C 0.34088 0.25162 0.3457 0.25602 0.35065 0.26065 C 0.35195 0.26204 0.35286 0.26412 0.35429 0.26505 C 0.35625 0.26644 0.35833 0.26644 0.36041 0.26736 C 0.36784 0.26644 0.37539 0.26783 0.38255 0.26505 C 0.38515 0.26412 0.40091 0.24607 0.40351 0.24329 C 0.40755 0.23889 0.41172 0.23449 0.41575 0.23009 C 0.41901 0.22662 0.42565 0.21921 0.42565 0.21921 C 0.42995 0.20764 0.42591 0.21621 0.43424 0.20602 C 0.43763 0.20185 0.44062 0.19699 0.44401 0.19306 C 0.44883 0.1875 0.45338 0.18079 0.45885 0.17778 L 0.46614 0.17338 C 0.47031 0.17408 0.47448 0.17384 0.47851 0.17546 C 0.47995 0.17616 0.48099 0.17824 0.48216 0.17986 C 0.48763 0.18681 0.48633 0.18496 0.49075 0.19306 C 0.50573 0.15301 0.49231 0.19121 0.4957 0.06621 C 0.49596 0.05764 0.49492 0.04908 0.49935 0.04445 C 0.50052 0.04306 0.50182 0.04283 0.50299 0.04213 L 0.55221 0.04445 C 0.55468 0.04445 0.55716 0.04676 0.55963 0.04653 C 0.57122 0.0456 0.57435 0.04375 0.58294 0.04005 C 0.5832 0.03958 0.5931 0.03009 0.59531 0.02685 C 0.59817 0.02246 0.61315 -0.00347 0.61862 -0.0081 C 0.62122 -0.01018 0.62435 -0.00949 0.62721 -0.01018 C 0.63424 -0.00879 0.64153 -0.00995 0.64817 -0.00602 C 0.65846 0.00023 0.66653 0.01019 0.67513 0.02037 C 0.68099 0.01875 0.68672 0.01806 0.69245 0.01597 C 0.69492 0.01505 0.69974 0.01158 0.69974 0.01158 C 0.70104 0.01019 0.70208 0.00833 0.70351 0.00718 C 0.70468 0.00625 0.70599 0.00625 0.70716 0.00509 C 0.70898 0.00324 0.71041 0.00046 0.71211 -0.00162 C 0.71692 -0.00764 0.71445 -0.00347 0.71705 -0.0081 " pathEditMode="relative" ptsTypes="A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481" y="432295"/>
            <a:ext cx="671855" cy="1023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3" name="Group 32"/>
          <p:cNvGrpSpPr/>
          <p:nvPr/>
        </p:nvGrpSpPr>
        <p:grpSpPr>
          <a:xfrm>
            <a:off x="690452" y="384069"/>
            <a:ext cx="2764227" cy="994386"/>
            <a:chOff x="690452" y="384069"/>
            <a:chExt cx="2764227" cy="9943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172" y="384069"/>
              <a:ext cx="652770" cy="9943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460" y="484858"/>
              <a:ext cx="971219" cy="8448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452" y="491892"/>
              <a:ext cx="1019202" cy="886563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658" y="536138"/>
            <a:ext cx="937823" cy="815775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3500719" y="432295"/>
            <a:ext cx="3355645" cy="1046677"/>
            <a:chOff x="3500719" y="432295"/>
            <a:chExt cx="3355645" cy="10466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9267" y="432295"/>
              <a:ext cx="687097" cy="10466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0442" y="524278"/>
              <a:ext cx="965094" cy="83949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5669" y="491892"/>
              <a:ext cx="971219" cy="8448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0719" y="432295"/>
              <a:ext cx="662475" cy="10091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7" name="Group 36"/>
          <p:cNvGrpSpPr/>
          <p:nvPr/>
        </p:nvGrpSpPr>
        <p:grpSpPr>
          <a:xfrm>
            <a:off x="1086814" y="2042770"/>
            <a:ext cx="3455218" cy="1771963"/>
            <a:chOff x="1086814" y="2042770"/>
            <a:chExt cx="3455218" cy="1771963"/>
          </a:xfrm>
        </p:grpSpPr>
        <p:sp>
          <p:nvSpPr>
            <p:cNvPr id="16" name="Right Arrow 15"/>
            <p:cNvSpPr/>
            <p:nvPr/>
          </p:nvSpPr>
          <p:spPr>
            <a:xfrm>
              <a:off x="1086814" y="2042770"/>
              <a:ext cx="3455218" cy="1771963"/>
            </a:xfrm>
            <a:prstGeom prst="rightArrow">
              <a:avLst>
                <a:gd name="adj1" fmla="val 50000"/>
                <a:gd name="adj2" fmla="val 1545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338147" y="2618124"/>
              <a:ext cx="718688" cy="53964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389668" y="2631552"/>
              <a:ext cx="718688" cy="53964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675449" y="2057762"/>
            <a:ext cx="3455218" cy="1737871"/>
            <a:chOff x="4675449" y="2057762"/>
            <a:chExt cx="3455218" cy="1737871"/>
          </a:xfrm>
        </p:grpSpPr>
        <p:sp>
          <p:nvSpPr>
            <p:cNvPr id="19" name="Right Arrow 18"/>
            <p:cNvSpPr/>
            <p:nvPr/>
          </p:nvSpPr>
          <p:spPr>
            <a:xfrm>
              <a:off x="4675449" y="2057762"/>
              <a:ext cx="3455218" cy="1737871"/>
            </a:xfrm>
            <a:prstGeom prst="rightArrow">
              <a:avLst>
                <a:gd name="adj1" fmla="val 50000"/>
                <a:gd name="adj2" fmla="val 2505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17387" y="2616097"/>
              <a:ext cx="657379" cy="52512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79286" y="2601571"/>
              <a:ext cx="718688" cy="53964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575608" y="2616097"/>
              <a:ext cx="718688" cy="53964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679149" y="2631552"/>
              <a:ext cx="718688" cy="53964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279300" y="1981233"/>
            <a:ext cx="3455218" cy="1806123"/>
            <a:chOff x="8279300" y="1981233"/>
            <a:chExt cx="3455218" cy="1806123"/>
          </a:xfrm>
        </p:grpSpPr>
        <p:sp>
          <p:nvSpPr>
            <p:cNvPr id="17" name="Right Arrow 16"/>
            <p:cNvSpPr/>
            <p:nvPr/>
          </p:nvSpPr>
          <p:spPr>
            <a:xfrm>
              <a:off x="8279300" y="1981233"/>
              <a:ext cx="3455218" cy="1806123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232106" y="2574743"/>
              <a:ext cx="718688" cy="53964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61551" y="2560217"/>
              <a:ext cx="718688" cy="53964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476021" y="2590198"/>
              <a:ext cx="718688" cy="539646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62336" y="4335518"/>
            <a:ext cx="712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Minus 38"/>
          <p:cNvSpPr/>
          <p:nvPr/>
        </p:nvSpPr>
        <p:spPr>
          <a:xfrm>
            <a:off x="1403131" y="4585505"/>
            <a:ext cx="520262" cy="36255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40" name="TextBox 39"/>
          <p:cNvSpPr txBox="1"/>
          <p:nvPr/>
        </p:nvSpPr>
        <p:spPr>
          <a:xfrm>
            <a:off x="1979625" y="4335518"/>
            <a:ext cx="717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Curved Up Arrow 42"/>
          <p:cNvSpPr/>
          <p:nvPr/>
        </p:nvSpPr>
        <p:spPr>
          <a:xfrm rot="10800000">
            <a:off x="1122765" y="3795633"/>
            <a:ext cx="1215381" cy="539885"/>
          </a:xfrm>
          <a:prstGeom prst="curvedUpArrow">
            <a:avLst>
              <a:gd name="adj1" fmla="val 25000"/>
              <a:gd name="adj2" fmla="val 50000"/>
              <a:gd name="adj3" fmla="val 4544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898634" y="5765402"/>
            <a:ext cx="1080991" cy="769441"/>
            <a:chOff x="898634" y="5765402"/>
            <a:chExt cx="1080991" cy="769441"/>
          </a:xfrm>
        </p:grpSpPr>
        <p:sp>
          <p:nvSpPr>
            <p:cNvPr id="41" name="Rectangle 40"/>
            <p:cNvSpPr/>
            <p:nvPr/>
          </p:nvSpPr>
          <p:spPr>
            <a:xfrm>
              <a:off x="898634" y="5779633"/>
              <a:ext cx="1080991" cy="7409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97450" y="5765402"/>
              <a:ext cx="6833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৬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7" name="Minus 46"/>
          <p:cNvSpPr/>
          <p:nvPr/>
        </p:nvSpPr>
        <p:spPr>
          <a:xfrm>
            <a:off x="2686083" y="4559031"/>
            <a:ext cx="565971" cy="41549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302101" y="4401254"/>
            <a:ext cx="1024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Curved Down Arrow 49"/>
          <p:cNvSpPr/>
          <p:nvPr/>
        </p:nvSpPr>
        <p:spPr>
          <a:xfrm rot="9214774">
            <a:off x="2473182" y="5803536"/>
            <a:ext cx="1363654" cy="624636"/>
          </a:xfrm>
          <a:prstGeom prst="curvedDownArrow">
            <a:avLst>
              <a:gd name="adj1" fmla="val 25000"/>
              <a:gd name="adj2" fmla="val 50000"/>
              <a:gd name="adj3" fmla="val 5425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Equal 50"/>
          <p:cNvSpPr/>
          <p:nvPr/>
        </p:nvSpPr>
        <p:spPr>
          <a:xfrm>
            <a:off x="4353895" y="4489620"/>
            <a:ext cx="718188" cy="58101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397837" y="4335518"/>
            <a:ext cx="1114978" cy="896733"/>
            <a:chOff x="5397837" y="4335518"/>
            <a:chExt cx="1114978" cy="896733"/>
          </a:xfrm>
        </p:grpSpPr>
        <p:sp>
          <p:nvSpPr>
            <p:cNvPr id="52" name="Rectangle 51"/>
            <p:cNvSpPr/>
            <p:nvPr/>
          </p:nvSpPr>
          <p:spPr>
            <a:xfrm>
              <a:off x="5397837" y="4335518"/>
              <a:ext cx="1114978" cy="89673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66846" y="4351281"/>
              <a:ext cx="827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0"/>
          <a:srcRect l="76274" t="9949"/>
          <a:stretch/>
        </p:blipFill>
        <p:spPr>
          <a:xfrm>
            <a:off x="10699184" y="5499188"/>
            <a:ext cx="1492816" cy="133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4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1.08412 0.031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06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00209 0.740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3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75325 0.016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56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73333 -0.1664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67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/>
      <p:bldP spid="43" grpId="0" animBg="1"/>
      <p:bldP spid="47" grpId="0" animBg="1"/>
      <p:bldP spid="48" grpId="0"/>
      <p:bldP spid="50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398426" y="764498"/>
            <a:ext cx="6760564" cy="929390"/>
          </a:xfrm>
          <a:prstGeom prst="wave">
            <a:avLst>
              <a:gd name="adj1" fmla="val 12500"/>
              <a:gd name="adj2" fmla="val 3548"/>
            </a:avLst>
          </a:prstGeom>
          <a:solidFill>
            <a:srgbClr val="0070C0"/>
          </a:solidFill>
          <a:ln w="5715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,আমরা কিছু সমস্যা সমাধান করি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0864" y="3822492"/>
            <a:ext cx="933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৩-১-১ =              ২। ৫-৩-২=          ৩। ৭-২-২ =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0864" y="4955126"/>
            <a:ext cx="881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৯-২-৬=               ৫। ৮-৫-২=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12-Point Star 4"/>
          <p:cNvSpPr/>
          <p:nvPr/>
        </p:nvSpPr>
        <p:spPr>
          <a:xfrm>
            <a:off x="29979" y="278195"/>
            <a:ext cx="2368447" cy="1550605"/>
          </a:xfrm>
          <a:prstGeom prst="star12">
            <a:avLst>
              <a:gd name="adj" fmla="val 2960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6274" t="9949"/>
          <a:stretch/>
        </p:blipFill>
        <p:spPr>
          <a:xfrm>
            <a:off x="10699184" y="5519612"/>
            <a:ext cx="1492816" cy="133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2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4916773" y="404735"/>
            <a:ext cx="3222886" cy="1469036"/>
          </a:xfrm>
          <a:prstGeom prst="star32">
            <a:avLst>
              <a:gd name="adj" fmla="val 34439"/>
            </a:avLst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8211" y="2128603"/>
            <a:ext cx="7944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রোল ‘ক’গ্রুপ এবং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বিজোড়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রোল “খ’গ্রুপ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728211" y="2744208"/>
            <a:ext cx="824459" cy="83769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876675" y="2667504"/>
            <a:ext cx="824459" cy="837696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921" y="3672590"/>
            <a:ext cx="5726243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আলির ১০ টি কাগজ ছিল । ৪ টি কাগজ তার বোন কে দিল । ৫ টি ভাই কে দিল। তার কাছে কতগুলো কাগজ রইল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0320" y="3672590"/>
            <a:ext cx="5981700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শান্তির ১০ টি বিস্কুট ছিল । সে ২ টি বিস্কুট খেল । তার বোন কে ৪ টি দিল । এখন তার কাছে কয়টি বিস্কুট রইল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6274" t="9949"/>
          <a:stretch/>
        </p:blipFill>
        <p:spPr>
          <a:xfrm>
            <a:off x="10708961" y="5534822"/>
            <a:ext cx="1453059" cy="133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11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4482059" y="359764"/>
            <a:ext cx="2863121" cy="794478"/>
          </a:xfrm>
          <a:prstGeom prst="ellipseRibbon">
            <a:avLst>
              <a:gd name="adj1" fmla="val 26887"/>
              <a:gd name="adj2" fmla="val 54189"/>
              <a:gd name="adj3" fmla="val 10613"/>
            </a:avLst>
          </a:prstGeom>
          <a:solidFill>
            <a:srgbClr val="C00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14007" y="2038662"/>
            <a:ext cx="1171731" cy="1126761"/>
            <a:chOff x="1514007" y="2038662"/>
            <a:chExt cx="1171731" cy="1126761"/>
          </a:xfrm>
        </p:grpSpPr>
        <p:sp>
          <p:nvSpPr>
            <p:cNvPr id="4" name="Rectangle 3"/>
            <p:cNvSpPr/>
            <p:nvPr/>
          </p:nvSpPr>
          <p:spPr>
            <a:xfrm>
              <a:off x="1514007" y="2038662"/>
              <a:ext cx="974360" cy="89941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11378" y="2266013"/>
              <a:ext cx="974360" cy="89941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61542" y="3959901"/>
            <a:ext cx="1171731" cy="1126761"/>
            <a:chOff x="1514007" y="2038662"/>
            <a:chExt cx="1171731" cy="1126761"/>
          </a:xfrm>
        </p:grpSpPr>
        <p:sp>
          <p:nvSpPr>
            <p:cNvPr id="9" name="Rectangle 8"/>
            <p:cNvSpPr/>
            <p:nvPr/>
          </p:nvSpPr>
          <p:spPr>
            <a:xfrm>
              <a:off x="1514007" y="2038662"/>
              <a:ext cx="974360" cy="89941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11378" y="2266013"/>
              <a:ext cx="974360" cy="89941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67856" y="2266012"/>
            <a:ext cx="5045439" cy="2705726"/>
            <a:chOff x="3267856" y="2266012"/>
            <a:chExt cx="5045439" cy="2705726"/>
          </a:xfrm>
        </p:grpSpPr>
        <p:sp>
          <p:nvSpPr>
            <p:cNvPr id="11" name="TextBox 10"/>
            <p:cNvSpPr txBox="1"/>
            <p:nvPr/>
          </p:nvSpPr>
          <p:spPr>
            <a:xfrm>
              <a:off x="3267856" y="2266013"/>
              <a:ext cx="7794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৭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Minus 11"/>
            <p:cNvSpPr/>
            <p:nvPr/>
          </p:nvSpPr>
          <p:spPr>
            <a:xfrm>
              <a:off x="4152275" y="2488367"/>
              <a:ext cx="524656" cy="227351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91725" y="2266013"/>
              <a:ext cx="944380" cy="6463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qual 13"/>
            <p:cNvSpPr/>
            <p:nvPr/>
          </p:nvSpPr>
          <p:spPr>
            <a:xfrm>
              <a:off x="6210300" y="2383436"/>
              <a:ext cx="700166" cy="332282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59611" y="2266012"/>
              <a:ext cx="9593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46555" y="4072328"/>
              <a:ext cx="1004341" cy="8994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Minus 16"/>
            <p:cNvSpPr/>
            <p:nvPr/>
          </p:nvSpPr>
          <p:spPr>
            <a:xfrm>
              <a:off x="4729397" y="4409605"/>
              <a:ext cx="524656" cy="34227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01587" y="4212980"/>
              <a:ext cx="921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Equal 18"/>
            <p:cNvSpPr/>
            <p:nvPr/>
          </p:nvSpPr>
          <p:spPr>
            <a:xfrm>
              <a:off x="6210300" y="4409606"/>
              <a:ext cx="624278" cy="342276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38935" y="4257578"/>
              <a:ext cx="974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-809469" y="1154242"/>
            <a:ext cx="68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-869116" y="2291741"/>
            <a:ext cx="689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76274" t="9949"/>
          <a:stretch/>
        </p:blipFill>
        <p:spPr>
          <a:xfrm>
            <a:off x="10699184" y="5519612"/>
            <a:ext cx="1492816" cy="133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17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0.48203 0.163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02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0787 L 0.36107 0.267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624824" y="548970"/>
            <a:ext cx="2818150" cy="1948722"/>
          </a:xfrm>
          <a:prstGeom prst="star32">
            <a:avLst>
              <a:gd name="adj" fmla="val 3420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4361" y="2905035"/>
            <a:ext cx="9818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লিজার ৮ টি খেলনা ছিল । সে ছোট বোনকে ৩ টি খেলনা দিল । এখন তার কাছে কয়টি খেলনা রইল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4361" y="4240275"/>
            <a:ext cx="9218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 একটি গাছে ৬ টি পাখি বসেছিল । ২ টি পাখি উড়ে গেল । কয়টি পাখি রইল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6274" t="9949"/>
          <a:stretch/>
        </p:blipFill>
        <p:spPr>
          <a:xfrm>
            <a:off x="10699184" y="5487068"/>
            <a:ext cx="1492816" cy="133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8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4341" y="421108"/>
            <a:ext cx="16832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 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26808" y="4226163"/>
            <a:ext cx="16832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  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6949" y="1831299"/>
            <a:ext cx="16832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9334" y="3163032"/>
            <a:ext cx="16832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4341" y="4826833"/>
            <a:ext cx="6205928" cy="1375479"/>
          </a:xfrm>
          <a:prstGeom prst="rect">
            <a:avLst/>
          </a:prstGeom>
          <a:noFill/>
        </p:spPr>
        <p:txBody>
          <a:bodyPr wrap="square" rtlCol="0">
            <a:prstTxWarp prst="textCurveUp">
              <a:avLst>
                <a:gd name="adj" fmla="val 56338"/>
              </a:avLst>
            </a:prstTxWarp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261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38" presetClass="entr" presetSubtype="0" accel="5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2-Point Star 7"/>
          <p:cNvSpPr/>
          <p:nvPr/>
        </p:nvSpPr>
        <p:spPr>
          <a:xfrm>
            <a:off x="333378" y="169800"/>
            <a:ext cx="3308454" cy="1580171"/>
          </a:xfrm>
          <a:prstGeom prst="star32">
            <a:avLst>
              <a:gd name="adj" fmla="val 33796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799" y="2076517"/>
            <a:ext cx="782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4800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রব্বানী</a:t>
            </a:r>
            <a:endParaRPr lang="en-US" sz="4800" b="1" cap="all" dirty="0">
              <a:ln w="9000" cmpd="sng">
                <a:solidFill>
                  <a:srgbClr val="0000CC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cap="all" dirty="0" err="1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উদয়পুর</a:t>
            </a:r>
            <a:r>
              <a:rPr lang="en-US" sz="3600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পঃ</a:t>
            </a:r>
            <a:r>
              <a:rPr lang="en-US" sz="3600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হরিণমারী</a:t>
            </a:r>
            <a:r>
              <a:rPr lang="en-US" sz="3600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বালিয়াডাঙ্গী</a:t>
            </a:r>
            <a:r>
              <a:rPr lang="en-US" sz="4800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cap="all" dirty="0" err="1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ঠাকুরগাঁও</a:t>
            </a:r>
            <a:r>
              <a:rPr lang="en-US" sz="4800" b="1" cap="all" dirty="0" smtClean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cap="all" dirty="0">
              <a:ln w="9000" cmpd="sng">
                <a:solidFill>
                  <a:srgbClr val="0000CC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170" y="2316350"/>
            <a:ext cx="2048436" cy="182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90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0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4250487" y="224852"/>
            <a:ext cx="4188976" cy="1744417"/>
          </a:xfrm>
          <a:prstGeom prst="irregularSeal2">
            <a:avLst/>
          </a:prstGeom>
          <a:solidFill>
            <a:srgbClr val="C0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274" t="9949"/>
          <a:stretch/>
        </p:blipFill>
        <p:spPr>
          <a:xfrm>
            <a:off x="10699184" y="5377205"/>
            <a:ext cx="1492816" cy="1338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24" y="2443957"/>
            <a:ext cx="2783302" cy="37120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5349592" y="207608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 </a:t>
            </a: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প্রথম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৪-  বিভিন্ন ধরনের বিয়োগ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৪৭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</a:t>
            </a:r>
            <a:r>
              <a:rPr lang="bn-BD" sz="3600"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237" y="1798320"/>
            <a:ext cx="2567893" cy="49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19" y="-54892"/>
            <a:ext cx="11767278" cy="6542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578308" y="569626"/>
            <a:ext cx="5576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, আমরা  একটি ছবি দেখি ...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6572" y="3390900"/>
            <a:ext cx="3026782" cy="22700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480" y="1203655"/>
            <a:ext cx="2350541" cy="17629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821497"/>
            <a:ext cx="2468124" cy="1851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04" y="2267295"/>
            <a:ext cx="2710314" cy="20327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878" y="1542046"/>
            <a:ext cx="2317646" cy="173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5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12000" de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0.03935 L -0.00351 0.03958 C 0.00287 0.0368 0.00834 0.03194 0.01485 0.03703 C 0.01641 0.03842 0.01719 0.04166 0.01849 0.04375 C 0.01967 0.04537 0.02097 0.04652 0.02227 0.04814 C 0.02344 0.04745 0.02527 0.04791 0.02592 0.04583 C 0.02709 0.04282 0.02644 0.03842 0.02722 0.03495 C 0.02774 0.0324 0.02878 0.03055 0.02956 0.02847 C 0.03269 0.0118 0.02956 0.01435 0.03829 0.01736 C 0.03907 0.01898 0.0431 0.02662 0.04441 0.02615 C 0.04727 0.025 0.0517 0.01736 0.0517 0.01759 C 0.05625 0.01828 0.06094 0.01736 0.06524 0.01967 C 0.06693 0.0206 0.06784 0.02384 0.06902 0.02615 C 0.06993 0.02824 0.06993 0.03217 0.07149 0.03287 C 0.07748 0.03518 0.08373 0.03425 0.08985 0.03495 C 0.09688 0.04745 0.09336 0.04745 0.10092 0.04375 C 0.10222 0.04305 0.10339 0.04212 0.10456 0.04143 C 0.10665 0.04212 0.10873 0.04282 0.11081 0.04375 C 0.11237 0.04444 0.11394 0.04583 0.11563 0.04583 C 0.11784 0.04583 0.1198 0.04444 0.12188 0.04375 C 0.12383 0.04004 0.12709 0.03773 0.128 0.03287 C 0.12839 0.03055 0.12826 0.02777 0.12917 0.02615 C 0.13008 0.02453 0.13165 0.02476 0.13295 0.02407 C 0.1349 0.02546 0.13711 0.02662 0.13907 0.02847 C 0.14037 0.02962 0.14141 0.03171 0.14271 0.03287 C 0.14428 0.03402 0.14597 0.03425 0.14766 0.03495 C 0.15678 0.03263 0.15951 0.03078 0.1698 0.03495 C 0.17097 0.03541 0.17136 0.03796 0.17227 0.03935 C 0.17344 0.04097 0.17474 0.04212 0.17592 0.04375 C 0.18581 0.04074 0.18099 0.04282 0.19063 0.03703 C 0.1931 0.03564 0.19571 0.03472 0.19805 0.03287 C 0.20417 0.02731 0.20131 0.02939 0.20665 0.02615 C 0.21381 0.02939 0.21407 0.03055 0.22383 0.02615 C 0.225 0.02569 0.22527 0.02268 0.22631 0.02175 C 0.22787 0.02037 0.22956 0.02037 0.23125 0.01967 C 0.23451 0.02106 0.2379 0.02199 0.24115 0.02407 C 0.24245 0.025 0.24336 0.028 0.2448 0.02847 C 0.24701 0.02893 0.25222 0.02546 0.25456 0.02407 C 0.25586 0.02175 0.25665 0.01782 0.25834 0.01736 C 0.26094 0.01689 0.26316 0.02083 0.26563 0.02175 L 0.27188 0.02407 C 0.27474 0.02337 0.27761 0.02106 0.28047 0.02175 C 0.29115 0.02453 0.28659 0.02731 0.29271 0.03495 C 0.29987 0.04398 0.29961 0.04282 0.30625 0.04583 C 0.32292 0.04097 0.30248 0.04583 0.32722 0.04583 C 0.3362 0.04583 0.34519 0.04444 0.35417 0.04375 C 0.35665 0.04513 0.35925 0.04629 0.36159 0.04814 C 0.3629 0.04907 0.36381 0.05208 0.36524 0.05254 C 0.36654 0.05277 0.36771 0.05092 0.36902 0.05023 C 0.37019 0.04884 0.37123 0.04583 0.37266 0.04583 C 0.37383 0.04583 0.37748 0.05648 0.37761 0.05694 C 0.3823 0.05462 0.38256 0.05555 0.3862 0.05023 C 0.3875 0.04837 0.38829 0.0449 0.38985 0.04375 C 0.39297 0.0412 0.39649 0.04074 0.39974 0.03935 C 0.40339 0.04074 0.40717 0.04212 0.41081 0.04375 C 0.41198 0.04421 0.41316 0.04583 0.41446 0.04583 C 0.41941 0.04583 0.42435 0.04444 0.42917 0.04375 C 0.43633 0.04791 0.4362 0.04884 0.44766 0.04375 C 0.44974 0.04282 0.45469 0.03333 0.45625 0.03055 C 0.45912 0.03194 0.4668 0.03495 0.4698 0.03935 C 0.47097 0.04097 0.47149 0.04375 0.47227 0.04583 C 0.4767 0.04513 0.48138 0.04537 0.48581 0.04375 C 0.48724 0.04305 0.48803 0.03958 0.48946 0.03935 C 0.49402 0.03865 0.49844 0.04074 0.503 0.04143 C 0.50417 0.04305 0.5056 0.04398 0.50665 0.04583 C 0.50769 0.04768 0.50769 0.05208 0.50912 0.05254 C 0.51368 0.0537 0.5181 0.05092 0.52266 0.05023 C 0.52383 0.04953 0.52527 0.0493 0.52631 0.04814 C 0.53138 0.04282 0.52631 0.04421 0.53125 0.03703 C 0.5323 0.03564 0.53373 0.03564 0.5349 0.03495 C 0.53698 0.03564 0.53907 0.03634 0.54115 0.03703 C 0.54232 0.03773 0.54349 0.03935 0.5448 0.03935 C 0.54649 0.03935 0.54805 0.03796 0.54974 0.03703 C 0.55 0.03587 0.55261 0.02476 0.55469 0.02407 C 0.55586 0.02361 0.55717 0.02523 0.55834 0.02615 C 0.55964 0.02731 0.56081 0.02893 0.56198 0.03055 C 0.5629 0.03194 0.56342 0.03379 0.56446 0.03495 C 0.56563 0.03611 0.56693 0.03634 0.5681 0.03703 C 0.57266 0.03564 0.57748 0.03587 0.58165 0.03287 C 0.58386 0.03125 0.58464 0.02638 0.58659 0.02407 L 0.59024 0.01967 C 0.59154 0.02175 0.59297 0.02361 0.59402 0.02615 C 0.59467 0.028 0.59441 0.03101 0.59519 0.03287 C 0.5961 0.03472 0.59766 0.03564 0.59883 0.03703 C 0.60092 0.03634 0.603 0.03587 0.60508 0.03495 C 0.60625 0.03449 0.60743 0.03287 0.60873 0.03287 C 0.61042 0.03287 0.61198 0.03425 0.61368 0.03495 C 0.61446 0.03634 0.61524 0.03796 0.61615 0.03935 C 0.62618 0.0537 0.63321 0.04467 0.65053 0.04583 C 0.65183 0.04814 0.65274 0.05069 0.65417 0.05254 C 0.66133 0.06087 0.67422 0.04305 0.67761 0.04143 C 0.68112 0.03981 0.6849 0.04004 0.68868 0.03935 C 0.69024 0.03865 0.69206 0.03842 0.69362 0.03703 C 0.69493 0.03611 0.69584 0.03217 0.69727 0.03287 C 0.6987 0.03333 0.69857 0.03773 0.69974 0.03935 C 0.70079 0.04074 0.70222 0.04074 0.70339 0.04143 C 0.70469 0.04004 0.70573 0.03842 0.70704 0.03703 C 0.70886 0.03564 0.71407 0.03356 0.71576 0.03287 C 0.71732 0.03425 0.71902 0.03564 0.72058 0.03703 C 0.72266 0.03912 0.72435 0.04282 0.72683 0.04375 C 0.73321 0.04583 0.73985 0.04513 0.74649 0.04583 C 0.76329 0.05092 0.75625 0.05208 0.76732 0.04814 C 0.76732 0.04837 0.77474 0.03356 0.77722 0.03287 C 0.78321 0.03101 0.78946 0.03125 0.79558 0.03055 C 0.7974 0.02962 0.80274 0.02615 0.80417 0.02615 C 0.80586 0.02615 0.80756 0.02754 0.80912 0.02847 C 0.8099 0.02986 0.81055 0.03171 0.81159 0.03287 C 0.81511 0.03657 0.82032 0.03495 0.82396 0.03495 " pathEditMode="relative" rAng="0" ptsTypes="AAAAAAAAAAAAAAAAAAAAAAAAAAAAAAAAAAAAAAAAAAAAAAAAAAAAAAAAAAAAAAAAAAAAAAAAAAAAAAAAAAAAAAAAAAAAAAAAAAAAAAAAAAAA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67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21000" decel="1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45833E-6 2.96296E-6 L 6.45833E-6 2.96296E-6 C 0.00118 -0.00648 0.00157 -0.01366 0.00365 -0.01968 C 0.0043 -0.02153 0.006 -0.02176 0.0073 -0.02176 C 0.01186 -0.02176 0.01628 -0.02037 0.02084 -0.01968 C 0.02331 -0.01528 0.02488 -0.01227 0.02826 -0.0088 C 0.0293 -0.00764 0.03074 -0.00718 0.03191 -0.00648 C 0.03308 -0.0088 0.03425 -0.01111 0.03555 -0.01319 C 0.04089 -0.02083 0.03803 -0.01366 0.04298 -0.02407 C 0.04389 -0.02616 0.04454 -0.02847 0.04545 -0.03055 C 0.05261 -0.04815 0.05014 -0.04329 0.05521 -0.05255 L 0.06264 -0.04815 L 0.06628 -0.04583 C 0.06876 -0.04653 0.07123 -0.04699 0.0737 -0.04815 C 0.07501 -0.04861 0.07605 -0.05023 0.07735 -0.05023 C 0.07904 -0.05023 0.08074 -0.04884 0.0823 -0.04815 C 0.08321 -0.04583 0.08347 -0.04282 0.08477 -0.04143 C 0.08699 -0.03912 0.09219 -0.03704 0.09219 -0.03704 C 0.09584 -0.03866 0.09962 -0.03981 0.10326 -0.04143 C 0.10443 -0.04213 0.10587 -0.04236 0.10691 -0.04375 C 0.10808 -0.04537 0.1086 -0.04815 0.10938 -0.05023 C 0.11107 -0.04884 0.11277 -0.04768 0.11433 -0.04583 C 0.1211 -0.03796 0.11186 -0.04444 0.12045 -0.03935 C 0.14753 -0.04375 0.12514 -0.03588 0.13894 -0.04815 C 0.14037 -0.0493 0.14219 -0.0493 0.14376 -0.05023 C 0.14623 -0.05162 0.15118 -0.05463 0.15118 -0.05463 C 0.15365 -0.05324 0.15613 -0.05162 0.1586 -0.05023 C 0.16016 -0.0493 0.16186 -0.04768 0.16355 -0.04815 C 0.16498 -0.04838 0.16589 -0.05116 0.16719 -0.05255 C 0.16837 -0.05347 0.16967 -0.0537 0.17084 -0.05463 C 0.17396 -0.05741 0.17475 -0.05926 0.17696 -0.06343 C 0.18152 -0.06111 0.18633 -0.06042 0.1905 -0.05671 C 0.1935 -0.0544 0.19519 -0.04907 0.19792 -0.04583 C 0.19896 -0.04468 0.2004 -0.04444 0.20157 -0.04375 C 0.2073 -0.04653 0.21459 -0.04491 0.21876 -0.05255 C 0.22618 -0.06551 0.22162 -0.05972 0.2336 -0.06782 C 0.23725 -0.06343 0.24024 -0.05555 0.24467 -0.05463 C 0.2504 -0.05324 0.26003 -0.05926 0.2668 -0.06343 C 0.27006 -0.06273 0.27344 -0.06296 0.27657 -0.06111 C 0.27774 -0.06065 0.27787 -0.05694 0.27904 -0.05671 L 0.29623 -0.05903 C 0.30639 -0.06505 0.30105 -0.06412 0.31225 -0.06111 C 0.31355 -0.05972 0.31446 -0.05694 0.31602 -0.05671 C 0.32579 -0.05555 0.32644 -0.05741 0.33321 -0.06343 C 0.33686 -0.06273 0.34076 -0.06366 0.34428 -0.06111 C 0.34636 -0.05972 0.34923 -0.05255 0.34923 -0.05255 C 0.35118 -0.05324 0.35339 -0.05301 0.35535 -0.05463 C 0.36199 -0.05995 0.35847 -0.06134 0.36394 -0.06782 C 0.36498 -0.06898 0.36641 -0.06921 0.36758 -0.06991 C 0.37006 -0.06921 0.37266 -0.06921 0.37501 -0.06782 C 0.37644 -0.0669 0.37735 -0.06435 0.37865 -0.06343 C 0.38021 -0.06227 0.38191 -0.0618 0.3836 -0.06111 C 0.39545 -0.0669 0.3991 -0.06713 0.40821 -0.0743 C 0.4099 -0.07569 0.4116 -0.07685 0.41316 -0.0787 C 0.41407 -0.07986 0.41472 -0.08148 0.4155 -0.0831 C 0.41915 -0.08148 0.42097 -0.08218 0.42292 -0.07639 C 0.42357 -0.07454 0.4237 -0.07199 0.42423 -0.06991 C 0.42657 -0.0706 0.42917 -0.0706 0.43152 -0.07199 C 0.43269 -0.07292 0.43295 -0.07546 0.43399 -0.07639 C 0.43516 -0.07755 0.43646 -0.07801 0.43764 -0.0787 C 0.43894 -0.08009 0.43998 -0.08264 0.44141 -0.0831 C 0.4474 -0.08426 0.4487 -0.0787 0.45248 -0.07199 C 0.45287 -0.06991 0.45261 -0.0669 0.45365 -0.06551 C 0.45691 -0.06111 0.46303 -0.06458 0.46602 -0.06551 C 0.4668 -0.0669 0.46732 -0.06991 0.4685 -0.06991 C 0.47097 -0.06991 0.47344 -0.06759 0.47579 -0.06551 C 0.47878 -0.06296 0.481 -0.05856 0.48321 -0.05463 C 0.48816 -0.05532 0.49324 -0.05463 0.49792 -0.05671 C 0.49962 -0.05764 0.50014 -0.06157 0.5017 -0.06343 C 0.50274 -0.06458 0.50404 -0.06481 0.50535 -0.06551 C 0.51732 -0.05833 0.5004 -0.06991 0.51146 -0.05671 C 0.5129 -0.05509 0.51472 -0.05532 0.51641 -0.05463 C 0.5185 -0.05532 0.52071 -0.05486 0.52253 -0.05671 C 0.52501 -0.05949 0.52631 -0.06481 0.52865 -0.06782 L 0.53243 -0.07199 C 0.53594 -0.06782 0.53829 -0.06574 0.54102 -0.05903 C 0.54636 -0.0456 0.53686 -0.0588 0.54584 -0.04815 C 0.55691 -0.05301 0.55339 -0.04815 0.55821 -0.05671 C 0.56029 -0.05532 0.56264 -0.05486 0.56433 -0.05255 C 0.57123 -0.04329 0.56459 -0.04167 0.57175 -0.04583 C 0.57214 -0.04815 0.57214 -0.05069 0.57292 -0.05255 C 0.57631 -0.05995 0.57917 -0.05602 0.58399 -0.05463 C 0.5849 -0.05255 0.58581 -0.05023 0.58646 -0.04815 C 0.59141 -0.03287 0.58581 -0.03819 0.60118 -0.04375 C 0.60209 -0.04583 0.60261 -0.04861 0.60365 -0.05023 C 0.60548 -0.05301 0.60795 -0.0544 0.6099 -0.05671 C 0.61081 -0.0581 0.61146 -0.05972 0.61225 -0.06111 C 0.61394 -0.05972 0.61576 -0.0588 0.61719 -0.05671 C 0.62527 -0.04653 0.61667 -0.05278 0.62462 -0.04815 C 0.63191 -0.04977 0.63386 -0.04815 0.63933 -0.05463 C 0.64037 -0.05579 0.64102 -0.05764 0.6418 -0.05903 C 0.64701 -0.05301 0.64923 -0.05139 0.65287 -0.04375 C 0.65378 -0.04167 0.65456 -0.03935 0.65535 -0.03704 C 0.6612 -0.03889 0.66355 -0.0375 0.66758 -0.04583 C 0.66889 -0.04838 0.66928 -0.05162 0.67006 -0.05463 C 0.67722 -0.0493 0.67839 -0.04977 0.6836 -0.04143 C 0.68581 -0.03819 0.68972 -0.03055 0.68972 -0.03055 C 0.69714 -0.03125 0.70456 -0.03102 0.71186 -0.03287 C 0.71407 -0.03333 0.71602 -0.03588 0.71811 -0.03704 C 0.71928 -0.03796 0.72045 -0.03866 0.72175 -0.03935 C 0.72253 -0.04213 0.72344 -0.04514 0.72423 -0.04815 C 0.72475 -0.05023 0.72423 -0.05417 0.7254 -0.05463 C 0.72865 -0.05579 0.73204 -0.05324 0.73529 -0.05255 C 0.73646 -0.05093 0.73777 -0.04977 0.73894 -0.04815 C 0.73985 -0.04676 0.74037 -0.04468 0.74141 -0.04375 C 0.74258 -0.04259 0.74389 -0.04213 0.74506 -0.04143 C 0.74714 -0.04213 0.74923 -0.04282 0.75131 -0.04375 C 0.75248 -0.04421 0.75365 -0.04653 0.75495 -0.04583 C 0.75665 -0.04491 0.75743 -0.04143 0.7586 -0.03935 C 0.76107 -0.04143 0.76394 -0.04282 0.76602 -0.04583 C 0.7685 -0.04954 0.76941 -0.05602 0.77214 -0.05903 C 0.77787 -0.06505 0.78451 -0.06782 0.79063 -0.07199 C 0.79219 -0.0713 0.79428 -0.07199 0.79558 -0.06991 C 0.79831 -0.06505 0.79896 -0.05741 0.8017 -0.05255 L 0.80535 -0.04583 C 0.80821 -0.04954 0.81133 -0.05255 0.81394 -0.05671 C 0.81511 -0.05856 0.81498 -0.06273 0.81641 -0.06343 C 0.81889 -0.06435 0.82136 -0.0618 0.82383 -0.06111 C 0.82592 -0.0588 0.83581 -0.04884 0.83855 -0.04143 C 0.83933 -0.03958 0.83933 -0.03704 0.83985 -0.03495 C 0.84063 -0.03634 0.84154 -0.0375 0.84219 -0.03935 C 0.84415 -0.04444 0.84467 -0.05023 0.84714 -0.05463 C 0.84818 -0.05648 0.84962 -0.05764 0.85092 -0.05903 C 0.86303 -0.05463 0.85352 -0.06042 0.8668 -0.03495 C 0.86863 -0.03148 0.87097 -0.0294 0.87305 -0.02616 C 0.87436 -0.02407 0.8754 -0.02176 0.8767 -0.01968 C 0.89649 -0.02477 0.87423 -0.01643 0.90495 -0.04815 C 0.90873 -0.05185 0.91316 -0.05255 0.91719 -0.05463 C 0.92019 -0.05324 0.92331 -0.05301 0.92592 -0.05023 C 0.92878 -0.04699 0.93321 -0.03704 0.93321 -0.03704 C 0.93699 -0.03796 0.94089 -0.03657 0.94428 -0.03935 C 0.95404 -0.04722 0.93751 -0.05463 0.95287 -0.04375 C 0.96368 -0.02454 0.95834 -0.02361 0.96641 -0.02847 C 0.9668 -0.03055 0.96641 -0.03542 0.96771 -0.03495 C 0.98165 -0.03079 0.98412 -0.02708 0.99232 -0.01759 L 1.01811 -0.03055 C 1.02175 -0.03241 1.0254 -0.03611 1.02917 -0.03495 C 1.031 -0.03449 1.03074 -0.02917 1.03165 -0.02616 C 1.03204 -0.01759 1.03035 -0.00741 1.03282 2.96296E-6 C 1.03399 0.00347 1.03712 -0.00231 1.03894 -0.0044 C 1.04714 -0.01343 1.03855 -0.00787 1.04519 -0.01968 C 1.0461 -0.0213 1.04766 -0.02106 1.04883 -0.02176 C 1.05053 -0.02407 1.05209 -0.02639 1.05378 -0.02847 C 1.05495 -0.02986 1.05626 -0.03102 1.05743 -0.03287 C 1.05834 -0.03403 1.05899 -0.03588 1.0599 -0.03704 C 1.06941 -0.05231 1.0668 -0.04398 1.0698 -0.05463 " pathEditMode="relative" ptsTypes="AAAAAAAAAAAAAAAAAAAAAAAAAAAAAAAAAAAAAAAAAAAAAAAAAAAAAAAAAAAAAAAAAAAAAAAAAAAAAAAAAAAAAAAAAAAAAAAAAAAAAAAAAAAAAAAAAAAAAAAAAAAAAAAAAAAAAAAAAAAAAAAAAA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5" y="265451"/>
            <a:ext cx="11077730" cy="6250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509" y="1193772"/>
            <a:ext cx="1321945" cy="1321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15785" y="1505046"/>
            <a:ext cx="60260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আমরা শিখব</a:t>
            </a:r>
          </a:p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বিভিন্ন ধরনের বিয়োগ  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2599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1 0.00648 L -0.00611 0.00671 C -0.00403 0.00139 -0.00338 -0.00787 0.00014 -0.0088 C 0.00261 -0.00949 0.00248 0.0044 0.00248 0.00463 C 0.00209 0.00718 0.00287 0.01227 0.00131 0.01296 C -0.00221 0.01505 -0.0069 0.01528 -0.00976 0.01088 C -0.01654 0.00023 -0.00664 -0.00347 -0.00481 -0.0044 C -0.00234 -0.0037 0.00027 -0.00417 0.00248 -0.00231 C 0.00391 -0.00116 0.00495 0.00162 0.00495 0.0044 C 0.00534 0.01296 0.00521 0.02222 0.00378 0.03056 C 0.00339 0.03264 0.00131 0.03194 0.00014 0.03264 C -0.00143 0.03218 -0.00859 0.03079 -0.01094 0.02824 C -0.01198 0.02732 -0.01276 0.02569 -0.01342 0.02407 C -0.01523 0.01968 -0.01836 0.01088 -0.01836 0.01111 C -0.01796 0.00648 -0.01889 0.00093 -0.01718 -0.00231 C -0.01589 -0.0044 -0.0138 -0.00116 -0.01223 -3.7037E-7 C -0.00976 0.00185 -0.00651 0.00741 -0.00481 0.01088 C -0.0039 0.01296 -0.00351 0.01574 -0.00234 0.01736 C -0.00143 0.01875 0.00014 0.01898 0.00131 0.01968 C 0.00209 0.01806 0.00261 0.01574 0.00378 0.01528 C 0.0073 0.01389 0.0086 0.02037 0.0099 0.02407 C 0.01029 0.02616 0.01081 0.02824 0.0112 0.03056 C 0.01159 0.03426 0.01094 0.03889 0.01237 0.04144 C 0.01329 0.04306 0.01329 0.03727 0.01355 0.03495 C 0.0142 0.03056 0.0142 0.02616 0.01485 0.02176 C 0.0155 0.01736 0.01654 0.01296 0.01732 0.00857 C 0.01771 0.00648 0.01797 0.00417 0.01849 0.00208 C 0.02162 -0.0088 0.02045 -0.00347 0.02227 -0.01319 C 0.02136 -0.01458 0.02097 -0.01736 0.0198 -0.01759 C 0.01771 -0.01806 0.01563 -0.01574 0.01355 -0.01528 C 0.00795 -0.01435 0.00209 -0.01389 -0.00364 -0.01319 C -0.00807 -0.01181 -0.01263 -0.00995 -0.01718 -0.0088 C -0.022 -0.00764 -0.02748 -0.01065 -0.03191 -0.00671 C -0.0349 -0.00393 -0.0254 -0.00486 -0.022 -0.0044 C -0.01589 -0.00347 -0.00976 -0.00301 -0.00364 -0.00231 C 0.00586 -0.00301 0.01589 0.00139 0.02461 -0.0044 C 0.02943 -0.00764 0.02344 -0.03657 0.02709 -0.01319 C 0.02748 -0.01088 0.028 -0.0088 0.02839 -0.00671 C 0.02878 -0.00069 0.02956 0.00509 0.02956 0.01088 C 0.02956 0.01968 0.02839 0.04583 0.02839 0.03704 C 0.02839 0.02176 0.02917 0.00648 0.02956 -0.0088 C 0.03086 -0.0081 0.03204 -0.00694 0.03334 -0.00671 C 0.03659 -0.00556 0.04102 -0.00903 0.0431 -0.0044 C 0.04571 0.00116 0.04297 0.01065 0.04441 0.01736 C 0.0448 0.01968 0.04675 0.01921 0.04805 0.01968 C 0.05248 0.02083 0.05704 0.02107 0.06159 0.02176 C 0.06068 0.02477 0.05977 0.02755 0.05912 0.03056 C 0.0586 0.03264 0.0586 0.03519 0.05782 0.03704 C 0.05665 0.04051 0.05339 0.04375 0.0517 0.04583 C 0.04961 0.04514 0.04753 0.04491 0.04558 0.04375 C 0.04024 0.04005 0.03803 0.02801 0.03451 0.02176 L 0.03204 0.01736 C 0.03073 0.01157 0.0293 0.00602 0.02839 -3.7037E-7 C 0.02787 -0.00301 0.02761 -0.00602 0.02709 -0.0088 C 0.02878 -0.00949 0.03034 -0.01111 0.03204 -0.01111 C 0.03477 -0.01111 0.03803 -0.00764 0.04063 -0.00671 C 0.0431 -0.00579 0.04558 -0.00532 0.04805 -0.0044 C 0.05586 -0.00139 0.05599 -0.00116 0.06159 0.00208 C 0.0612 0.00857 0.06094 0.01528 0.06029 0.02176 C 0.06003 0.02477 0.05912 0.02755 0.05912 0.03056 C 0.05912 0.03704 0.0599 0.04375 0.06029 0.05023 C 0.06237 0.04954 0.06485 0.05046 0.06654 0.04815 C 0.06771 0.04607 0.06693 0.0419 0.06771 0.03935 C 0.06823 0.0375 0.06941 0.03634 0.07019 0.03495 L 0.07266 0.02176 C 0.07305 0.01968 0.07357 0.01759 0.07383 0.01528 L 0.07514 0.0044 C 0.07461 0.00139 0.07344 -0.00162 0.07383 -0.0044 C 0.07644 -0.02014 0.09558 -0.00671 0.09597 -0.00671 C 0.09558 0.00069 0.09701 0.00903 0.0948 0.01528 C 0.09362 0.01829 0.08946 0.01644 0.08855 0.01296 C 0.08724 0.00764 0.08946 0.00139 0.08985 -0.0044 C 0.09271 -0.00231 0.09792 -0.00185 0.09727 0.00648 C 0.09701 0.00972 0.09558 0.01227 0.0948 0.01528 C 0.0948 0.01551 0.08829 -0.00069 0.09597 0.00208 C 0.0974 0.00255 0.09753 0.00671 0.09844 0.00857 C 0.09922 0.01019 0.10014 0.01157 0.10092 0.01296 C 0.10417 0.03032 0.10378 0.02153 0.10209 0.03935 C 0.09922 0.03866 0.09623 0.03889 0.09349 0.03704 C 0.08764 0.03333 0.08907 0.02963 0.0862 0.02176 C 0.08555 0.02014 0.08451 0.01898 0.08373 0.01736 C 0.08217 -0.02153 0.08099 -0.02153 0.0849 0.00208 C 0.08529 0.0044 0.08542 0.00671 0.0862 0.00857 C 0.08672 0.01042 0.08777 0.01157 0.08855 0.01296 C 0.09141 0.02801 0.08764 0.00972 0.09349 0.02824 C 0.09415 0.03032 0.09376 0.03357 0.0948 0.03495 C 0.0961 0.03681 0.09805 0.03634 0.09961 0.03704 C 0.1017 0.03634 0.10456 0.03796 0.10586 0.03495 C 0.11277 0.01921 0.10313 0.01065 0.11316 0.02407 C 0.11602 0.03912 0.11381 0.0338 0.1181 0.04144 C 0.11771 0.02107 0.12058 -0.00046 0.11693 -0.01968 C 0.11589 -0.02523 0.11029 -0.01829 0.10704 -0.01759 C 0.10456 -0.0169 0.09714 -0.01505 0.09961 -0.01528 C 0.10795 -0.01643 0.12422 -0.01968 0.12422 -0.01944 C 0.12227 -0.03032 0.12357 -0.02708 0.12175 -0.01759 C 0.1211 -0.01389 0.12019 -0.01018 0.11941 -0.00671 C 0.11889 -0.00231 0.11862 0.00208 0.1181 0.00648 C 0.11784 0.00949 0.11693 0.01227 0.11693 0.01528 C 0.11693 0.0412 0.11654 0.03773 0.11941 0.05232 C 0.1198 0.04954 0.1198 0.0463 0.12058 0.04375 C 0.1211 0.0419 0.12266 0.0412 0.12305 0.03935 C 0.12396 0.03449 0.1237 0.02894 0.12422 0.02407 C 0.12501 0.01782 0.12787 0.00903 0.12917 0.0044 C 0.12956 -0.00162 0.12956 -0.00764 0.13047 -0.01319 C 0.13086 -0.01574 0.13139 -0.01921 0.13282 -0.01968 C 0.13438 -0.02037 0.13542 -0.01713 0.13659 -0.01528 C 0.14141 -0.00856 0.13633 -0.01273 0.14271 -0.0088 C 0.14467 -0.00532 0.14649 -0.00278 0.14766 0.00208 C 0.14831 0.00486 0.14844 0.00787 0.14883 0.01088 C 0.14831 0.01736 0.14844 0.02569 0.14519 0.03056 C 0.14415 0.03194 0.14271 0.03194 0.14154 0.03264 C 0.14193 0.02824 0.14141 0.02338 0.14271 0.01968 C 0.14336 0.01759 0.14506 0.01713 0.14636 0.01736 C 0.15053 0.01806 0.15456 0.02037 0.15873 0.02176 C 0.1599 0.02407 0.16342 0.02963 0.16368 0.03264 C 0.16394 0.03634 0.16277 0.04005 0.16237 0.04375 C 0.16198 0.04144 0.16146 0.03935 0.1612 0.03704 C 0.16068 0.03426 0.16055 0.03125 0.1599 0.02824 C 0.15925 0.02523 0.15834 0.02245 0.15743 0.01968 C 0.15704 0.00579 0.15808 -0.00856 0.15626 -0.02199 C 0.15586 -0.025 0.15404 -0.01667 0.15261 -0.01528 C 0.15066 -0.01366 0.14844 -0.01389 0.14636 -0.01319 C 0.15912 -0.0125 0.17188 -0.01389 0.18451 -0.01111 C 0.18581 -0.01065 0.18425 -0.00602 0.18334 -0.0044 C 0.18126 -0.00069 0.17839 0.00139 0.17592 0.0044 L 0.17227 0.00857 C 0.17136 0.01088 0.1698 0.0125 0.1698 0.01528 C 0.1698 0.02176 0.17357 0.02269 0.17592 0.02407 C 0.17956 0.02824 0.18034 0.0287 0.18334 0.03495 C 0.18425 0.03704 0.1849 0.03935 0.18568 0.04144 C 0.18659 0.03634 0.18816 0.03148 0.18816 0.02616 C 0.18816 0.01366 0.18816 0.00069 0.18568 -0.01111 C 0.18516 -0.01389 0.17917 -0.0088 0.18086 -0.0088 C 0.18777 -0.0088 0.1948 -0.01018 0.2017 -0.01111 C 0.20131 -0.0162 0.20131 -0.0213 0.20053 -0.02639 C 0.20014 -0.02893 0.1987 -0.03056 0.19805 -0.03287 C 0.1974 -0.03495 0.19727 -0.03727 0.19675 -0.03935 C 0.19636 -0.03657 0.19545 -0.0338 0.19558 -0.03079 C 0.19584 -0.02616 0.19805 -0.01759 0.19805 -0.01736 C 0.19844 0.00069 0.19362 0.02199 0.19922 0.03704 C 0.2043 0.05046 0.1948 0.00139 0.20053 -0.01111 C 0.20521 -0.02106 0.21524 -0.0125 0.22266 -0.01319 C 0.22383 -0.01389 0.22527 -0.01667 0.22631 -0.01528 C 0.22761 -0.01366 0.22722 -0.0037 0.22761 -0.00671 C 0.22865 -0.01806 0.22683 -0.03056 0.22878 -0.04167 C 0.22982 -0.04745 0.2362 -0.05463 0.2362 -0.0544 C 0.24063 -0.05393 0.24519 -0.0537 0.24974 -0.05255 C 0.25092 -0.05231 0.25235 -0.05185 0.25339 -0.05046 C 0.26498 -0.0338 0.24441 -0.05393 0.26081 -0.03935 C 0.26159 -0.03727 0.26303 -0.03542 0.26316 -0.03287 C 0.26342 -0.03056 0.2629 -0.02801 0.26198 -0.02639 C 0.25938 -0.02176 0.25404 -0.02083 0.25092 -0.01968 C 0.24974 -0.01759 0.2487 -0.01505 0.24727 -0.01319 C 0.24571 -0.01134 0.24376 -0.01088 0.24232 -0.0088 C 0.24115 -0.00718 0.24063 -0.0044 0.23985 -0.00231 C 0.23816 -0.00301 0.23568 -0.00185 0.2349 -0.0044 C 0.23438 -0.00648 0.23737 -0.00671 0.23868 -0.00671 C 0.24193 -0.00671 0.24519 -0.00509 0.24844 -0.0044 C 0.24922 -0.00162 0.25066 0.00116 0.25092 0.0044 C 0.25157 0.01435 0.24935 0.01597 0.24597 0.02176 C 0.24349 0.02037 0.23946 0.02176 0.23868 0.01736 C 0.23464 -0.00208 0.2405 -0.00208 0.24597 -0.0044 C 0.24805 -0.0037 0.25027 -0.00417 0.25209 -0.00231 C 0.25678 0.00255 0.25443 0.02014 0.25339 0.02407 C 0.25261 0.02662 0.25014 0.02546 0.24844 0.02616 C 0.2431 0.01667 0.2431 0.01898 0.24727 -0.0044 C 0.24766 -0.00671 0.24974 -0.00602 0.25092 -0.00671 C 0.253 -0.00509 0.25534 -0.00486 0.25704 -0.00231 C 0.25808 -0.00069 0.25834 0.00208 0.25834 0.0044 C 0.25834 0.01157 0.25743 0.01898 0.25704 0.02616 C 0.2543 -0.0081 0.25573 0.00556 0.25339 -0.01528 C 0.25456 -0.01898 0.25482 -0.025 0.25704 -0.02639 C 0.27435 -0.03657 0.26823 -0.02454 0.26563 -0.01759 C 0.26602 -0.01528 0.26654 -0.01319 0.26693 -0.01111 C 0.26732 -0.0081 0.2668 -0.00417 0.2681 -0.00231 C 0.26915 -0.00093 0.27058 -0.0037 0.27175 -0.0044 C 0.27019 -0.00509 0.26862 -0.00671 0.26693 -0.00671 C 0.26368 -0.00671 0.2612 -0.0037 0.26446 0.00208 C 0.26537 0.0037 0.26693 0.00347 0.2681 0.0044 C 0.27136 0.00347 0.27474 0.0037 0.278 0.00208 C 0.27904 0.00162 0.27956 -0.0037 0.28047 -0.00231 C 0.28139 -0.00069 0.27995 0.00255 0.27917 0.0044 C 0.27709 0.00926 0.27175 0.01736 0.27175 0.01759 C 0.27696 0.02199 0.27839 0.02245 0.28282 0.03056 C 0.28399 0.03241 0.28451 0.03495 0.28529 0.03704 C 0.28581 0.03935 0.28594 0.04167 0.28659 0.04375 C 0.28711 0.04537 0.28855 0.0463 0.28907 0.04815 C 0.28972 0.05069 0.28985 0.05394 0.29024 0.05671 C 0.28985 0.04722 0.28959 0.03773 0.28907 0.02824 C 0.28868 0.02245 0.28751 0.01667 0.28777 0.01088 C 0.2879 0.0088 0.28946 0.00787 0.29024 0.00648 C 0.29063 0.00857 0.29037 0.01412 0.29154 0.01296 C 0.29297 0.01181 0.29206 0.00718 0.29271 0.0044 C 0.29297 0.00324 0.29649 -0.00995 0.29766 -0.01111 C 0.29948 -0.01296 0.3017 -0.0125 0.30378 -0.01319 C 0.30665 -0.01412 0.30951 -0.01458 0.31237 -0.01528 C 0.31524 -0.01458 0.31862 -0.01597 0.32097 -0.01319 C 0.32201 -0.01181 0.32058 -0.00833 0.3198 -0.00671 C 0.31889 -0.00463 0.31732 -0.0037 0.31602 -0.00231 C 0.3112 0.01088 0.31654 -0.00046 0.3099 0.00648 C 0.30899 0.00764 0.30834 0.00949 0.30743 0.01088 C 0.30626 0.0125 0.30495 0.01389 0.30378 0.01528 C 0.30456 0.01736 0.30521 0.01991 0.30626 0.02176 C 0.3073 0.02361 0.30886 0.02454 0.3099 0.02616 C 0.3112 0.02824 0.31237 0.03056 0.31368 0.03264 C 0.31641 0.04792 0.3142 0.04259 0.31849 0.05023 C 0.3181 0.04213 0.31784 0.03426 0.31732 0.02616 C 0.31693 0.02107 0.31589 0.01597 0.31602 0.01088 C 0.31641 0.00046 0.31771 -0.00949 0.31849 -0.01968 C 0.32592 -0.01829 0.33334 -0.01736 0.34063 -0.01528 C 0.3599 -0.01018 0.35131 -0.01227 0.36654 -0.0088 C 0.36771 -0.0081 0.36993 -0.0088 0.37019 -0.00671 C 0.37058 -0.00417 0.36902 -0.00139 0.36771 -3.7037E-7 C 0.36511 0.00255 0.36198 0.00278 0.35912 0.0044 C 0.35339 0.01157 0.34688 0.01736 0.34193 0.02616 C 0.33269 0.04236 0.34141 0.02894 0.33204 0.03935 C 0.33034 0.0412 0.32904 0.04444 0.32709 0.04583 C 0.32318 0.04884 0.31889 0.05 0.31485 0.05232 C 0.30808 0.05648 0.30365 0.05949 0.29766 0.06551 C 0.28282 0.08032 0.30534 0.08079 0.26081 0.09398 C 0.25586 0.09537 0.25092 0.0963 0.24597 0.09838 C 0.24349 0.09931 0.24115 0.10255 0.23868 0.10278 C 0.18659 0.10694 0.13451 0.1081 0.08243 0.11134 C 0.0681 0.1125 0.04532 0.11389 0.02839 0.11806 C 0.02592 0.11852 0.02344 0.11944 0.02097 0.12014 L -0.06381 0.11806 C -0.06511 0.11806 -0.06146 0.1162 -0.06015 0.11574 C -0.05651 0.11482 -0.05274 0.11435 -0.04909 0.11366 C -0.04818 0.1294 -0.04818 0.13588 -0.04544 0.15093 C -0.04505 0.15301 -0.0448 0.15532 -0.04414 0.15741 C -0.04349 0.15972 -0.04258 0.16181 -0.04166 0.16389 C -0.04114 0.13056 -0.05221 0.09282 -0.0306 0.08958 C -0.02448 0.08866 -0.01836 0.09097 -0.01223 0.09167 C -0.01054 0.09329 -0.00846 0.09375 -0.00729 0.09607 C -0.00234 0.10671 -0.0121 0.11991 -0.01471 0.12454 C -0.01562 0.12616 -0.01705 0.12616 -0.01836 0.12685 C -0.02044 0.12755 -0.02253 0.12824 -0.02448 0.12894 L -0.04544 0.12685 C -0.04714 0.12569 -0.0448 0.11829 -0.04297 0.11806 L -0.01223 0.12245 C -0.01471 0.12454 -0.01693 0.12732 -0.01954 0.12894 C -0.022 0.13032 -0.025 0.12847 -0.02695 0.13125 C -0.02839 0.13287 -0.02773 0.13704 -0.02825 0.13982 C -0.0254 0.15486 -0.02969 0.13773 -0.02084 0.15093 C -0.01979 0.15232 -0.01993 0.15509 -0.01954 0.15741 C -0.01914 0.16088 -0.01914 0.16482 -0.01836 0.16829 C -0.01796 0.17014 -0.01666 0.1713 -0.01589 0.17269 C -0.01328 0.19583 -0.01342 0.19907 -0.01342 0.13773 C -0.01342 0.13403 -0.01432 0.13032 -0.01471 0.12685 C -0.0108 0.11759 -0.00247 0.09259 0.00743 0.12014 C 0.01146 0.13148 0.0073 0.15857 0.00495 0.17477 C 0.00586 0.14931 0.00599 0.12384 0.00743 0.09838 C 0.00756 0.09676 0.0112 0.08843 0.01237 0.0875 C 0.01394 0.08611 0.01563 0.08588 0.01732 0.08519 C 0.02227 0.08588 0.02722 0.08565 0.03204 0.0875 C 0.03321 0.08773 0.0336 0.09074 0.03451 0.09167 C 0.04141 0.1 0.04102 0.09931 0.04675 0.10278 C 0.03907 0.11644 0.04779 0.10255 0.03698 0.11366 C 0.03594 0.11458 0.03555 0.1169 0.03451 0.11806 C 0.02956 0.12292 0.02318 0.12407 0.0198 0.13333 C 0.01902 0.13519 0.02227 0.13194 0.02344 0.13125 C 0.02605 0.11713 0.02253 0.12894 0.02839 0.12894 C 0.03021 0.12894 0.03165 0.12593 0.03334 0.12454 C 0.03243 0.12245 0.0323 0.11829 0.03086 0.11806 C 0.02227 0.1162 0.02266 0.12037 0.02097 0.12894 C 0.02175 0.13472 0.02084 0.14259 0.02344 0.14653 C 0.02461 0.14838 0.0323 0.14329 0.03451 0.14213 C 0.03412 0.14491 0.03399 0.14815 0.03334 0.15093 C 0.03256 0.1537 0.02995 0.15972 0.02839 0.16181 C 0.02514 0.16574 0.01849 0.17269 0.01849 0.17292 C 0.01563 0.17199 0.01251 0.17269 0.0099 0.1706 C 0.00756 0.16852 0.00665 0.15833 0.00626 0.15509 C 0.00743 0.14352 0.00391 0.12546 0.0099 0.12014 C 0.01771 0.11343 0.05313 0.11852 0.06654 0.12014 C 0.06602 0.12245 0.06537 0.12454 0.06524 0.12685 C 0.06459 0.13611 0.06589 0.1463 0.06407 0.15509 C 0.06329 0.1588 0.06237 0.14792 0.06159 0.14421 C 0.06107 0.14213 0.06094 0.13982 0.06029 0.13773 C 0.05964 0.13542 0.05886 0.1331 0.05782 0.13125 C 0.05547 0.12685 0.05352 0.12639 0.05053 0.12454 C 0.04779 0.12569 0.04284 0.12732 0.04063 0.13125 C 0.03972 0.13287 0.03998 0.13565 0.03946 0.13773 C 0.03881 0.14005 0.03777 0.14213 0.03698 0.14421 C 0.04232 0.14745 0.0418 0.14815 0.04922 0.14421 C 0.05066 0.14352 0.05157 0.14051 0.053 0.13982 C 0.05743 0.13819 0.06198 0.13843 0.06654 0.13773 C 0.06485 0.12315 0.06459 0.1044 0.06277 0.12454 C 0.06185 0.13542 0.0612 0.14653 0.06029 0.15741 C 0.05873 0.15602 0.0573 0.15301 0.05547 0.15301 C 0.05391 0.15301 0.04831 0.15995 0.04675 0.16181 C 0.04922 0.17847 0.04571 0.1662 0.05417 0.1662 C 0.05534 0.1662 0.05573 0.16921 0.05665 0.1706 C 0.05782 0.17222 0.05912 0.17338 0.06029 0.17477 C 0.06068 0.16898 0.06094 0.16319 0.06159 0.15741 C 0.06185 0.15509 0.06264 0.15301 0.06277 0.15093 C 0.06342 0.14213 0.06355 0.13333 0.06407 0.12454 C 0.11563 0.13287 0.11511 0.12014 0.09727 0.13773 C 0.09597 0.13889 0.0948 0.14051 0.09349 0.14213 C 0.09441 0.14421 0.0948 0.14722 0.09597 0.14861 C 0.11407 0.1713 0.10092 0.14861 0.10834 0.16181 C 0.10534 0.12037 0.11211 0.12384 0.10209 0.12894 C 0.10053 0.12986 0.09883 0.13032 0.09727 0.13125 C 0.09154 0.12894 0.08516 0.12963 0.07995 0.12454 C 0.07448 0.11898 0.07995 0.08519 0.07995 0.08542 C 0.08373 0.08588 0.08751 0.08588 0.09102 0.0875 C 0.09245 0.08796 0.09454 0.08912 0.0948 0.09167 C 0.09506 0.0956 0.09271 0.10671 0.08985 0.10926 C 0.08829 0.11065 0.08659 0.11065 0.0849 0.11134 C 0.08529 0.11435 0.08516 0.11782 0.0862 0.12014 C 0.08685 0.12199 0.09323 0.1294 0.0948 0.13125 C 0.09805 0.12963 0.1017 0.12963 0.10456 0.12685 C 0.10573 0.12569 0.10469 0.1213 0.10586 0.12014 C 0.10847 0.11782 0.11159 0.11875 0.11446 0.11806 L 0.13282 0.12014 C 0.13568 0.12199 0.1362 0.13403 0.13412 0.13773 C 0.13204 0.14144 0.1267 0.14653 0.1267 0.14676 C 0.12631 0.14861 0.12501 0.15093 0.12553 0.15301 C 0.12592 0.15486 0.13373 0.16157 0.13412 0.16181 C 0.13698 0.17708 0.13907 0.17639 0.13282 0.17269 C 0.12813 0.13912 0.1323 0.15972 0.12917 0.17477 C 0.12865 0.17732 0.1267 0.17778 0.12553 0.17917 C 0.12136 0.17755 0.10964 0.17662 0.10834 0.16389 C 0.10782 0.15903 0.11068 0.15509 0.11198 0.15093 C 0.11485 0.15162 0.11889 0.14884 0.12058 0.15301 C 0.12214 0.15671 0.11993 0.16296 0.1181 0.1662 C 0.11719 0.16782 0.11732 0.16181 0.11693 0.15949 C 0.12058 0.1544 0.12422 0.14931 0.128 0.14421 C 0.12917 0.14259 0.13021 0.14005 0.13165 0.13982 C 0.1349 0.13935 0.13816 0.14144 0.14154 0.14213 C 0.14389 0.14144 0.15131 0.14236 0.15131 0.13333 C 0.15131 0.13241 0.14519 0.11875 0.14636 0.11806 C 0.15027 0.11551 0.15456 0.11944 0.15873 0.12014 C 0.15769 0.12292 0.15391 0.13241 0.15378 0.13542 C 0.15313 0.15324 0.15378 0.15833 0.15873 0.1706 C 0.15938 0.17222 0.16016 0.17384 0.1612 0.17477 C 0.16264 0.17616 0.16446 0.17639 0.16602 0.17708 C 0.16654 0.17407 0.16758 0.1713 0.16732 0.16829 C 0.1668 0.16343 0.1629 0.15995 0.16368 0.15509 C 0.16459 0.14907 0.17839 0.13773 0.16602 0.14861 C 0.16524 0.14653 0.1629 0.14444 0.16368 0.14213 C 0.16433 0.13935 0.16706 0.13843 0.16849 0.13982 C 0.17019 0.14144 0.17019 0.1456 0.17097 0.14861 C 0.17058 0.15232 0.17123 0.15694 0.1698 0.15949 C 0.16889 0.16111 0.16641 0.15949 0.16602 0.15741 C 0.16537 0.15301 0.16693 0.14861 0.16732 0.14421 C 0.17175 0.1456 0.17657 0.1456 0.18086 0.14861 C 0.18204 0.14954 0.18139 0.15324 0.18204 0.15509 C 0.18269 0.15694 0.18373 0.1581 0.18451 0.15949 C 0.18412 0.15509 0.18386 0.15069 0.18334 0.14653 C 0.18269 0.1419 0.18086 0.13333 0.18086 0.13357 C 0.18047 0.12894 0.17748 0.12245 0.17956 0.12014 C 0.18269 0.11667 0.18698 0.12153 0.19063 0.12245 C 0.19271 0.12292 0.1948 0.12384 0.19675 0.12454 C 0.19844 0.12523 0.20001 0.12639 0.2017 0.12685 C 0.20586 0.12778 0.2099 0.12824 0.21407 0.12894 C 0.21159 0.13333 0.2099 0.14005 0.20665 0.14213 C 0.19792 0.14722 0.20144 0.14398 0.19558 0.15093 C 0.19636 0.15301 0.19688 0.15556 0.19805 0.15741 C 0.19987 0.16019 0.20261 0.16065 0.20417 0.16389 C 0.20534 0.1662 0.20495 0.16968 0.20547 0.17269 C 0.20495 0.15509 0.20691 0.13704 0.20417 0.12014 C 0.20222 0.10833 0.2043 0.14514 0.203 0.15741 C 0.20131 0.17269 0.19948 0.17315 0.19441 0.17917 C 0.19519 0.1713 0.1948 0.1625 0.19675 0.15509 C 0.19753 0.15278 0.19909 0.15903 0.19922 0.16181 C 0.19961 0.16829 0.19844 0.17477 0.19805 0.18148 C 0.19636 0.17986 0.19362 0.18009 0.1931 0.17708 C 0.19063 0.16042 0.19428 0.15764 0.19922 0.14861 C 0.19974 0.14213 0.20001 0.13542 0.20053 0.12894 C 0.20274 0.09468 0.19883 0.11134 0.22995 0.11366 C 0.23243 0.11435 0.23542 0.11319 0.23737 0.11574 C 0.2392 0.11829 0.23985 0.12292 0.23985 0.12685 C 0.23985 0.13935 0.23816 0.15162 0.23737 0.16389 C 0.23777 0.14931 0.23777 0.13472 0.23868 0.12014 C 0.23946 0.10602 0.23868 0.10093 0.24349 0.09398 C 0.24467 0.09236 0.24584 0.09028 0.24727 0.08958 C 0.2504 0.08796 0.25378 0.08819 0.25704 0.0875 C 0.26277 0.08889 0.27136 0.08287 0.27422 0.09167 C 0.27683 0.09954 0.25717 0.10417 0.25456 0.10486 C 0.253 0.10625 0.25118 0.10741 0.24974 0.10926 C 0.2487 0.11042 0.24818 0.1125 0.24727 0.11366 C 0.24571 0.11551 0.24389 0.11667 0.24232 0.11806 C 0.2448 0.11875 0.24714 0.11991 0.24974 0.12014 C 0.27149 0.12338 0.27904 0.11806 0.2681 0.12454 C 0.26654 0.12755 0.26498 0.13056 0.26316 0.13333 C 0.26211 0.13495 0.26068 0.13588 0.25951 0.13773 C 0.25691 0.1419 0.25209 0.15093 0.25209 0.15116 C 0.25769 0.15417 0.25795 0.1537 0.26446 0.16181 C 0.26706 0.16505 0.26941 0.16898 0.27175 0.17269 C 0.27305 0.16759 0.27435 0.1625 0.27553 0.15741 C 0.27605 0.15532 0.27683 0.15301 0.2767 0.15093 C 0.27644 0.14259 0.27566 0.13449 0.27422 0.12685 C 0.27396 0.12477 0.27071 0.12176 0.27175 0.12245 C 0.27566 0.12431 0.27917 0.12824 0.28282 0.13125 C 0.28126 0.13333 0.27904 0.13449 0.278 0.13773 C 0.27474 0.14722 0.27435 0.17107 0.2767 0.17917 C 0.27826 0.18403 0.28243 0.18357 0.28529 0.18588 C 0.2849 0.17986 0.28412 0.17407 0.28412 0.16829 C 0.28412 0.16204 0.28685 0.14931 0.28777 0.14421 C 0.28816 0.14213 0.28777 0.13819 0.28907 0.13773 C 0.30378 0.13241 0.29714 0.13449 0.30873 0.13125 C 0.31745 0.14653 0.30131 0.11574 0.30873 0.16829 C 0.30925 0.17269 0.31368 0.16968 0.31602 0.1706 C 0.31693 0.17199 0.31797 0.17662 0.31849 0.17477 C 0.3211 0.16713 0.31889 0.13704 0.31849 0.13333 C 0.3181 0.1287 0.31381 0.12245 0.31602 0.12014 C 0.32006 0.1162 0.32514 0.12176 0.32956 0.12245 C 0.32917 0.12963 0.32969 0.13727 0.32839 0.14421 C 0.32787 0.14722 0.32657 0.13264 0.32709 0.13542 C 0.33256 0.15949 0.32774 0.14954 0.33334 0.15949 C 0.33529 0.1588 0.33751 0.1588 0.33946 0.15741 C 0.3405 0.15648 0.34245 0.15486 0.34193 0.15301 C 0.34102 0.15 0.33855 0.15046 0.33698 0.14861 C 0.33477 0.14607 0.33282 0.14282 0.33086 0.13982 C 0.33139 0.12894 0.3293 0.11042 0.33946 0.10926 C 0.34336 0.1088 0.34688 0.11366 0.35053 0.11574 C 0.35131 0.11806 0.35235 0.12014 0.353 0.12245 C 0.3543 0.12732 0.35495 0.1331 0.35665 0.13773 C 0.35743 0.13982 0.35925 0.14028 0.36029 0.14213 C 0.36185 0.14468 0.36277 0.14792 0.36407 0.15093 C 0.36368 0.14722 0.36342 0.14352 0.36277 0.13982 C 0.36211 0.13611 0.36107 0.13264 0.36029 0.12894 C 0.3599 0.12685 0.35951 0.12454 0.35912 0.12245 C 0.35873 0.13403 0.35782 0.16898 0.35782 0.15741 C 0.35782 0.0875 0.35678 0.11806 0.41081 0.11574 C 0.43907 0.12014 0.46732 0.12338 0.49558 0.12894 C 0.49675 0.12917 0.49714 0.13194 0.49805 0.13333 C 0.49922 0.13495 0.50053 0.13634 0.5017 0.13773 C 0.503 0.14144 0.50378 0.1456 0.50547 0.14861 C 0.50756 0.15232 0.51068 0.1537 0.51277 0.15741 C 0.51719 0.16505 0.52266 0.17523 0.52761 0.17917 C 0.53529 0.18565 0.55209 0.19236 0.55209 0.19259 C 0.55626 0.19745 0.56042 0.20232 0.56446 0.20764 C 0.57136 0.21713 0.56485 0.21157 0.57188 0.21852 C 0.57709 0.22384 0.58256 0.2287 0.58777 0.23403 C 0.58907 0.23519 0.59011 0.23727 0.59154 0.23819 C 0.59389 0.24005 0.59662 0.24051 0.59883 0.24259 C 0.61211 0.2544 0.60391 0.24676 0.62344 0.26667 C 0.62644 0.28287 0.62292 0.26898 0.63816 0.28634 C 0.63972 0.28796 0.64037 0.29144 0.64193 0.29306 C 0.68073 0.32894 0.65691 0.30116 0.67019 0.31713 C 0.6767 0.3162 0.68347 0.31736 0.68985 0.31482 C 0.69128 0.31435 0.69141 0.31042 0.69232 0.30833 C 0.69349 0.30532 0.69467 0.30232 0.69597 0.29954 C 0.70365 0.28357 0.69571 0.30347 0.70339 0.28426 C 0.7043 0.28218 0.70469 0.2794 0.70586 0.27755 C 0.70782 0.27477 0.71094 0.27546 0.71329 0.27546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8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60" y="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3490710" y="283564"/>
            <a:ext cx="4676930" cy="1648918"/>
          </a:xfrm>
          <a:prstGeom prst="verticalScroll">
            <a:avLst>
              <a:gd name="adj" fmla="val 25000"/>
            </a:avLst>
          </a:prstGeom>
          <a:solidFill>
            <a:schemeClr val="tx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8249" y="2158584"/>
            <a:ext cx="6535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যা জানতে পারবে ...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706" y="3618875"/>
            <a:ext cx="11907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বড় সংখ্যা থেকে ছোট সংখ্যা পাশাপাশি বিয়োগ করতে পারবে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হাতে না রেখে )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26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 rot="3443222">
            <a:off x="3142439" y="2917482"/>
            <a:ext cx="3373837" cy="2858629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7494249">
            <a:off x="3166760" y="1106825"/>
            <a:ext cx="3373837" cy="2858629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18132136">
            <a:off x="5716088" y="2915313"/>
            <a:ext cx="3373837" cy="2858629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Isosceles Triangle 1"/>
          <p:cNvSpPr/>
          <p:nvPr/>
        </p:nvSpPr>
        <p:spPr>
          <a:xfrm rot="13582149">
            <a:off x="5609798" y="809893"/>
            <a:ext cx="3373837" cy="2858629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482042">
            <a:off x="7495826" y="1246568"/>
            <a:ext cx="892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126637" y="2473377"/>
            <a:ext cx="2029330" cy="1873771"/>
            <a:chOff x="5126637" y="2473377"/>
            <a:chExt cx="2029330" cy="1873771"/>
          </a:xfrm>
          <a:solidFill>
            <a:srgbClr val="FFFF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" name="Oval 5"/>
            <p:cNvSpPr/>
            <p:nvPr/>
          </p:nvSpPr>
          <p:spPr>
            <a:xfrm>
              <a:off x="5126637" y="2473377"/>
              <a:ext cx="2029330" cy="187377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44505" y="2726665"/>
              <a:ext cx="1527836" cy="120032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72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endPara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65339" y="1838462"/>
            <a:ext cx="1292714" cy="1261151"/>
            <a:chOff x="6465339" y="1838462"/>
            <a:chExt cx="1292714" cy="1261151"/>
          </a:xfrm>
        </p:grpSpPr>
        <p:sp>
          <p:nvSpPr>
            <p:cNvPr id="9" name="Flowchart: Stored Data 8"/>
            <p:cNvSpPr/>
            <p:nvPr/>
          </p:nvSpPr>
          <p:spPr>
            <a:xfrm rot="7952226">
              <a:off x="6481120" y="1822681"/>
              <a:ext cx="1261151" cy="1292714"/>
            </a:xfrm>
            <a:prstGeom prst="flowChartOnlineStorag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 rot="2167929">
              <a:off x="6776911" y="1956262"/>
              <a:ext cx="6648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09281" y="3528151"/>
            <a:ext cx="1261151" cy="1292714"/>
            <a:chOff x="6639779" y="3513751"/>
            <a:chExt cx="1261151" cy="1292714"/>
          </a:xfrm>
        </p:grpSpPr>
        <p:sp>
          <p:nvSpPr>
            <p:cNvPr id="12" name="Flowchart: Stored Data 11"/>
            <p:cNvSpPr/>
            <p:nvPr/>
          </p:nvSpPr>
          <p:spPr>
            <a:xfrm rot="13006080">
              <a:off x="6639779" y="3513751"/>
              <a:ext cx="1261151" cy="1292714"/>
            </a:xfrm>
            <a:prstGeom prst="flowChartOnlineStorag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rot="2001053">
              <a:off x="6967503" y="3728162"/>
              <a:ext cx="5407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 rot="7426504">
            <a:off x="7645313" y="4297476"/>
            <a:ext cx="823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451429" y="3551023"/>
            <a:ext cx="1261151" cy="1292714"/>
            <a:chOff x="4433616" y="3606768"/>
            <a:chExt cx="1261151" cy="1292714"/>
          </a:xfrm>
        </p:grpSpPr>
        <p:sp>
          <p:nvSpPr>
            <p:cNvPr id="11" name="Flowchart: Stored Data 10"/>
            <p:cNvSpPr/>
            <p:nvPr/>
          </p:nvSpPr>
          <p:spPr>
            <a:xfrm rot="19217892">
              <a:off x="4433616" y="3606768"/>
              <a:ext cx="1261151" cy="1292714"/>
            </a:xfrm>
            <a:prstGeom prst="flowChartOnlineStorag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 rot="13521761">
              <a:off x="4654396" y="3885748"/>
              <a:ext cx="5806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 rot="13968766">
            <a:off x="3655756" y="4426879"/>
            <a:ext cx="987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96061" y="1896302"/>
            <a:ext cx="1261151" cy="1292714"/>
            <a:chOff x="4496061" y="1896302"/>
            <a:chExt cx="1261151" cy="1292714"/>
          </a:xfrm>
        </p:grpSpPr>
        <p:sp>
          <p:nvSpPr>
            <p:cNvPr id="10" name="Flowchart: Stored Data 9"/>
            <p:cNvSpPr/>
            <p:nvPr/>
          </p:nvSpPr>
          <p:spPr>
            <a:xfrm rot="2517268">
              <a:off x="4496061" y="1896302"/>
              <a:ext cx="1261151" cy="1292714"/>
            </a:xfrm>
            <a:prstGeom prst="flowChartOnlineStorag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34401" y="1998141"/>
              <a:ext cx="50403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 rot="18226390">
            <a:off x="3783724" y="1640413"/>
            <a:ext cx="688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76274" t="9949"/>
          <a:stretch/>
        </p:blipFill>
        <p:spPr>
          <a:xfrm>
            <a:off x="10699184" y="5519612"/>
            <a:ext cx="1492816" cy="133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96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" grpId="0" animBg="1"/>
      <p:bldP spid="8" grpId="0"/>
      <p:bldP spid="15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6626334" y="814184"/>
            <a:ext cx="2215056" cy="2048202"/>
            <a:chOff x="7926517" y="558428"/>
            <a:chExt cx="2215056" cy="2048202"/>
          </a:xfrm>
        </p:grpSpPr>
        <p:sp>
          <p:nvSpPr>
            <p:cNvPr id="52" name="Freeform 51"/>
            <p:cNvSpPr/>
            <p:nvPr/>
          </p:nvSpPr>
          <p:spPr>
            <a:xfrm rot="5400000">
              <a:off x="8009944" y="475001"/>
              <a:ext cx="2048202" cy="2215056"/>
            </a:xfrm>
            <a:custGeom>
              <a:avLst/>
              <a:gdLst>
                <a:gd name="connsiteX0" fmla="*/ 2309648 w 2309648"/>
                <a:gd name="connsiteY0" fmla="*/ 2033752 h 2033752"/>
                <a:gd name="connsiteX1" fmla="*/ 8747 w 2309648"/>
                <a:gd name="connsiteY1" fmla="*/ 2033752 h 2033752"/>
                <a:gd name="connsiteX2" fmla="*/ 0 w 2309648"/>
                <a:gd name="connsiteY2" fmla="*/ 1891862 h 2033752"/>
                <a:gd name="connsiteX3" fmla="*/ 2309648 w 2309648"/>
                <a:gd name="connsiteY3" fmla="*/ 0 h 203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648" h="2033752">
                  <a:moveTo>
                    <a:pt x="2309648" y="2033752"/>
                  </a:moveTo>
                  <a:lnTo>
                    <a:pt x="8747" y="2033752"/>
                  </a:lnTo>
                  <a:lnTo>
                    <a:pt x="0" y="1891862"/>
                  </a:lnTo>
                  <a:cubicBezTo>
                    <a:pt x="0" y="847015"/>
                    <a:pt x="1034065" y="0"/>
                    <a:pt x="2309648" y="0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39806" y="986651"/>
              <a:ext cx="10645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626334" y="760343"/>
            <a:ext cx="2215056" cy="2048202"/>
            <a:chOff x="7734464" y="1459032"/>
            <a:chExt cx="2215056" cy="2048202"/>
          </a:xfrm>
        </p:grpSpPr>
        <p:sp>
          <p:nvSpPr>
            <p:cNvPr id="56" name="Freeform 55"/>
            <p:cNvSpPr/>
            <p:nvPr/>
          </p:nvSpPr>
          <p:spPr>
            <a:xfrm rot="5400000">
              <a:off x="7817891" y="1375605"/>
              <a:ext cx="2048202" cy="2215056"/>
            </a:xfrm>
            <a:custGeom>
              <a:avLst/>
              <a:gdLst>
                <a:gd name="connsiteX0" fmla="*/ 2309648 w 2309648"/>
                <a:gd name="connsiteY0" fmla="*/ 2033752 h 2033752"/>
                <a:gd name="connsiteX1" fmla="*/ 8747 w 2309648"/>
                <a:gd name="connsiteY1" fmla="*/ 2033752 h 2033752"/>
                <a:gd name="connsiteX2" fmla="*/ 0 w 2309648"/>
                <a:gd name="connsiteY2" fmla="*/ 1891862 h 2033752"/>
                <a:gd name="connsiteX3" fmla="*/ 2309648 w 2309648"/>
                <a:gd name="connsiteY3" fmla="*/ 0 h 203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648" h="2033752">
                  <a:moveTo>
                    <a:pt x="2309648" y="2033752"/>
                  </a:moveTo>
                  <a:lnTo>
                    <a:pt x="8747" y="2033752"/>
                  </a:lnTo>
                  <a:lnTo>
                    <a:pt x="0" y="1891862"/>
                  </a:lnTo>
                  <a:cubicBezTo>
                    <a:pt x="0" y="847015"/>
                    <a:pt x="1034065" y="0"/>
                    <a:pt x="2309648" y="0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084755" y="2160346"/>
              <a:ext cx="11078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612937" y="2722922"/>
            <a:ext cx="1387365" cy="1418895"/>
            <a:chOff x="5612525" y="2757652"/>
            <a:chExt cx="1387365" cy="1418895"/>
          </a:xfrm>
        </p:grpSpPr>
        <p:sp>
          <p:nvSpPr>
            <p:cNvPr id="54" name="Oval 53"/>
            <p:cNvSpPr/>
            <p:nvPr/>
          </p:nvSpPr>
          <p:spPr>
            <a:xfrm>
              <a:off x="5612525" y="2757652"/>
              <a:ext cx="1387365" cy="141889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877584" y="3072960"/>
              <a:ext cx="77579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836861" y="3868192"/>
            <a:ext cx="2234763" cy="2255783"/>
            <a:chOff x="7588631" y="4444769"/>
            <a:chExt cx="2234763" cy="2255783"/>
          </a:xfrm>
        </p:grpSpPr>
        <p:sp>
          <p:nvSpPr>
            <p:cNvPr id="50" name="Freeform 49"/>
            <p:cNvSpPr/>
            <p:nvPr/>
          </p:nvSpPr>
          <p:spPr>
            <a:xfrm rot="10800000">
              <a:off x="7588631" y="4444769"/>
              <a:ext cx="2234763" cy="2255783"/>
            </a:xfrm>
            <a:custGeom>
              <a:avLst/>
              <a:gdLst>
                <a:gd name="connsiteX0" fmla="*/ 2309648 w 2309648"/>
                <a:gd name="connsiteY0" fmla="*/ 2033752 h 2033752"/>
                <a:gd name="connsiteX1" fmla="*/ 8747 w 2309648"/>
                <a:gd name="connsiteY1" fmla="*/ 2033752 h 2033752"/>
                <a:gd name="connsiteX2" fmla="*/ 0 w 2309648"/>
                <a:gd name="connsiteY2" fmla="*/ 1891862 h 2033752"/>
                <a:gd name="connsiteX3" fmla="*/ 2309648 w 2309648"/>
                <a:gd name="connsiteY3" fmla="*/ 0 h 203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648" h="2033752">
                  <a:moveTo>
                    <a:pt x="2309648" y="2033752"/>
                  </a:moveTo>
                  <a:lnTo>
                    <a:pt x="8747" y="2033752"/>
                  </a:lnTo>
                  <a:lnTo>
                    <a:pt x="0" y="1891862"/>
                  </a:lnTo>
                  <a:cubicBezTo>
                    <a:pt x="0" y="847015"/>
                    <a:pt x="1034065" y="0"/>
                    <a:pt x="2309648" y="0"/>
                  </a:cubicBez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342416" y="5027229"/>
              <a:ext cx="9247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846501" y="3886855"/>
            <a:ext cx="2234763" cy="2255783"/>
            <a:chOff x="6674230" y="3776246"/>
            <a:chExt cx="2234763" cy="2255783"/>
          </a:xfrm>
        </p:grpSpPr>
        <p:sp>
          <p:nvSpPr>
            <p:cNvPr id="57" name="Freeform 56"/>
            <p:cNvSpPr/>
            <p:nvPr/>
          </p:nvSpPr>
          <p:spPr>
            <a:xfrm rot="10800000">
              <a:off x="6674230" y="3776246"/>
              <a:ext cx="2234763" cy="2255783"/>
            </a:xfrm>
            <a:custGeom>
              <a:avLst/>
              <a:gdLst>
                <a:gd name="connsiteX0" fmla="*/ 2309648 w 2309648"/>
                <a:gd name="connsiteY0" fmla="*/ 2033752 h 2033752"/>
                <a:gd name="connsiteX1" fmla="*/ 8747 w 2309648"/>
                <a:gd name="connsiteY1" fmla="*/ 2033752 h 2033752"/>
                <a:gd name="connsiteX2" fmla="*/ 0 w 2309648"/>
                <a:gd name="connsiteY2" fmla="*/ 1891862 h 2033752"/>
                <a:gd name="connsiteX3" fmla="*/ 2309648 w 2309648"/>
                <a:gd name="connsiteY3" fmla="*/ 0 h 203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648" h="2033752">
                  <a:moveTo>
                    <a:pt x="2309648" y="2033752"/>
                  </a:moveTo>
                  <a:lnTo>
                    <a:pt x="8747" y="2033752"/>
                  </a:lnTo>
                  <a:lnTo>
                    <a:pt x="0" y="1891862"/>
                  </a:lnTo>
                  <a:cubicBezTo>
                    <a:pt x="0" y="847015"/>
                    <a:pt x="1034065" y="0"/>
                    <a:pt x="2309648" y="0"/>
                  </a:cubicBez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869825" y="4127935"/>
              <a:ext cx="14376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417673" y="3841259"/>
            <a:ext cx="2293881" cy="2309649"/>
            <a:chOff x="2688181" y="3996290"/>
            <a:chExt cx="2293881" cy="2309649"/>
          </a:xfrm>
        </p:grpSpPr>
        <p:sp>
          <p:nvSpPr>
            <p:cNvPr id="51" name="Freeform 50"/>
            <p:cNvSpPr/>
            <p:nvPr/>
          </p:nvSpPr>
          <p:spPr>
            <a:xfrm rot="16200000">
              <a:off x="2680297" y="4004174"/>
              <a:ext cx="2309649" cy="2293881"/>
            </a:xfrm>
            <a:custGeom>
              <a:avLst/>
              <a:gdLst>
                <a:gd name="connsiteX0" fmla="*/ 2309648 w 2309648"/>
                <a:gd name="connsiteY0" fmla="*/ 2033752 h 2033752"/>
                <a:gd name="connsiteX1" fmla="*/ 8747 w 2309648"/>
                <a:gd name="connsiteY1" fmla="*/ 2033752 h 2033752"/>
                <a:gd name="connsiteX2" fmla="*/ 0 w 2309648"/>
                <a:gd name="connsiteY2" fmla="*/ 1891862 h 2033752"/>
                <a:gd name="connsiteX3" fmla="*/ 2309648 w 2309648"/>
                <a:gd name="connsiteY3" fmla="*/ 0 h 203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648" h="2033752">
                  <a:moveTo>
                    <a:pt x="2309648" y="2033752"/>
                  </a:moveTo>
                  <a:lnTo>
                    <a:pt x="8747" y="2033752"/>
                  </a:lnTo>
                  <a:lnTo>
                    <a:pt x="0" y="1891862"/>
                  </a:lnTo>
                  <a:cubicBezTo>
                    <a:pt x="0" y="847015"/>
                    <a:pt x="1034065" y="0"/>
                    <a:pt x="2309648" y="0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160326" y="4689449"/>
              <a:ext cx="1024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420701" y="3818666"/>
            <a:ext cx="2293881" cy="2309649"/>
            <a:chOff x="3938255" y="3857298"/>
            <a:chExt cx="2293881" cy="2309649"/>
          </a:xfrm>
        </p:grpSpPr>
        <p:sp>
          <p:nvSpPr>
            <p:cNvPr id="58" name="Freeform 57"/>
            <p:cNvSpPr/>
            <p:nvPr/>
          </p:nvSpPr>
          <p:spPr>
            <a:xfrm rot="16200000">
              <a:off x="3930371" y="3865182"/>
              <a:ext cx="2309649" cy="2293881"/>
            </a:xfrm>
            <a:custGeom>
              <a:avLst/>
              <a:gdLst>
                <a:gd name="connsiteX0" fmla="*/ 2309648 w 2309648"/>
                <a:gd name="connsiteY0" fmla="*/ 2033752 h 2033752"/>
                <a:gd name="connsiteX1" fmla="*/ 8747 w 2309648"/>
                <a:gd name="connsiteY1" fmla="*/ 2033752 h 2033752"/>
                <a:gd name="connsiteX2" fmla="*/ 0 w 2309648"/>
                <a:gd name="connsiteY2" fmla="*/ 1891862 h 2033752"/>
                <a:gd name="connsiteX3" fmla="*/ 2309648 w 2309648"/>
                <a:gd name="connsiteY3" fmla="*/ 0 h 203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648" h="2033752">
                  <a:moveTo>
                    <a:pt x="2309648" y="2033752"/>
                  </a:moveTo>
                  <a:lnTo>
                    <a:pt x="8747" y="2033752"/>
                  </a:lnTo>
                  <a:lnTo>
                    <a:pt x="0" y="1891862"/>
                  </a:lnTo>
                  <a:cubicBezTo>
                    <a:pt x="0" y="847015"/>
                    <a:pt x="1034065" y="0"/>
                    <a:pt x="2309648" y="0"/>
                  </a:cubicBez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792077" y="4172216"/>
              <a:ext cx="13716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516229" y="926915"/>
            <a:ext cx="2293881" cy="2048203"/>
            <a:chOff x="2958004" y="639558"/>
            <a:chExt cx="2293881" cy="2048203"/>
          </a:xfrm>
        </p:grpSpPr>
        <p:sp>
          <p:nvSpPr>
            <p:cNvPr id="53" name="Freeform 52"/>
            <p:cNvSpPr/>
            <p:nvPr/>
          </p:nvSpPr>
          <p:spPr>
            <a:xfrm>
              <a:off x="2958004" y="639558"/>
              <a:ext cx="2293881" cy="2048203"/>
            </a:xfrm>
            <a:custGeom>
              <a:avLst/>
              <a:gdLst>
                <a:gd name="connsiteX0" fmla="*/ 2309648 w 2309648"/>
                <a:gd name="connsiteY0" fmla="*/ 2033752 h 2033752"/>
                <a:gd name="connsiteX1" fmla="*/ 8747 w 2309648"/>
                <a:gd name="connsiteY1" fmla="*/ 2033752 h 2033752"/>
                <a:gd name="connsiteX2" fmla="*/ 0 w 2309648"/>
                <a:gd name="connsiteY2" fmla="*/ 1891862 h 2033752"/>
                <a:gd name="connsiteX3" fmla="*/ 2309648 w 2309648"/>
                <a:gd name="connsiteY3" fmla="*/ 0 h 203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648" h="2033752">
                  <a:moveTo>
                    <a:pt x="2309648" y="2033752"/>
                  </a:moveTo>
                  <a:lnTo>
                    <a:pt x="8747" y="2033752"/>
                  </a:lnTo>
                  <a:lnTo>
                    <a:pt x="0" y="1891862"/>
                  </a:lnTo>
                  <a:cubicBezTo>
                    <a:pt x="0" y="847015"/>
                    <a:pt x="1034065" y="0"/>
                    <a:pt x="2309648" y="0"/>
                  </a:cubicBez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670782" y="1127887"/>
              <a:ext cx="7727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516228" y="905473"/>
            <a:ext cx="2293881" cy="2048203"/>
            <a:chOff x="3507825" y="1476435"/>
            <a:chExt cx="2293881" cy="2048203"/>
          </a:xfrm>
        </p:grpSpPr>
        <p:sp>
          <p:nvSpPr>
            <p:cNvPr id="59" name="Freeform 58"/>
            <p:cNvSpPr/>
            <p:nvPr/>
          </p:nvSpPr>
          <p:spPr>
            <a:xfrm>
              <a:off x="3507825" y="1476435"/>
              <a:ext cx="2293881" cy="2048203"/>
            </a:xfrm>
            <a:custGeom>
              <a:avLst/>
              <a:gdLst>
                <a:gd name="connsiteX0" fmla="*/ 2309648 w 2309648"/>
                <a:gd name="connsiteY0" fmla="*/ 2033752 h 2033752"/>
                <a:gd name="connsiteX1" fmla="*/ 8747 w 2309648"/>
                <a:gd name="connsiteY1" fmla="*/ 2033752 h 2033752"/>
                <a:gd name="connsiteX2" fmla="*/ 0 w 2309648"/>
                <a:gd name="connsiteY2" fmla="*/ 1891862 h 2033752"/>
                <a:gd name="connsiteX3" fmla="*/ 2309648 w 2309648"/>
                <a:gd name="connsiteY3" fmla="*/ 0 h 203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648" h="2033752">
                  <a:moveTo>
                    <a:pt x="2309648" y="2033752"/>
                  </a:moveTo>
                  <a:lnTo>
                    <a:pt x="8747" y="2033752"/>
                  </a:lnTo>
                  <a:lnTo>
                    <a:pt x="0" y="1891862"/>
                  </a:lnTo>
                  <a:cubicBezTo>
                    <a:pt x="0" y="847015"/>
                    <a:pt x="1034065" y="0"/>
                    <a:pt x="2309648" y="0"/>
                  </a:cubicBez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633484" y="2312404"/>
              <a:ext cx="103111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l="76274" t="9949"/>
          <a:stretch/>
        </p:blipFill>
        <p:spPr>
          <a:xfrm>
            <a:off x="10699184" y="5519612"/>
            <a:ext cx="1492816" cy="133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20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0.1043 -0.1263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0.06289 -3.7037E-6 C 0.09115 -3.7037E-6 0.12591 0.03449 0.12591 0.0625 L 0.12591 0.125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-0.11979 0.1263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-1.875E-6 -0.06018 C -1.875E-6 -0.08704 -0.03086 -0.12014 -0.05586 -0.12014 L -0.11172 -0.12014 " pathEditMode="relative" rAng="0" ptsTypes="AAAA">
                                      <p:cBhvr>
                                        <p:cTn id="6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6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94469" y="3951537"/>
            <a:ext cx="5846179" cy="6932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831129" y="3920618"/>
            <a:ext cx="3610715" cy="738142"/>
            <a:chOff x="843641" y="4622346"/>
            <a:chExt cx="3610715" cy="738142"/>
          </a:xfrm>
        </p:grpSpPr>
        <p:sp>
          <p:nvSpPr>
            <p:cNvPr id="25" name="Rectangle 24"/>
            <p:cNvSpPr/>
            <p:nvPr/>
          </p:nvSpPr>
          <p:spPr>
            <a:xfrm>
              <a:off x="843641" y="4667193"/>
              <a:ext cx="689547" cy="69329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54135" y="4639461"/>
              <a:ext cx="689547" cy="69329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07856" y="4639461"/>
              <a:ext cx="689547" cy="69329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028011" y="4622346"/>
              <a:ext cx="689547" cy="69329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764809" y="4655664"/>
              <a:ext cx="689547" cy="693295"/>
            </a:xfrm>
            <a:prstGeom prst="rect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777521" y="359765"/>
            <a:ext cx="3608882" cy="646331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খালিঘরে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4303" y="1723869"/>
            <a:ext cx="76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Minus 4"/>
          <p:cNvSpPr/>
          <p:nvPr/>
        </p:nvSpPr>
        <p:spPr>
          <a:xfrm>
            <a:off x="1618939" y="1858780"/>
            <a:ext cx="419724" cy="376508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18544" y="1723869"/>
            <a:ext cx="974361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qual 6"/>
          <p:cNvSpPr/>
          <p:nvPr/>
        </p:nvSpPr>
        <p:spPr>
          <a:xfrm>
            <a:off x="3282845" y="1912122"/>
            <a:ext cx="434714" cy="32316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77521" y="1723869"/>
            <a:ext cx="1004341" cy="673001"/>
            <a:chOff x="3777521" y="1723869"/>
            <a:chExt cx="1004341" cy="673001"/>
          </a:xfrm>
        </p:grpSpPr>
        <p:sp>
          <p:nvSpPr>
            <p:cNvPr id="8" name="Rectangle 7"/>
            <p:cNvSpPr/>
            <p:nvPr/>
          </p:nvSpPr>
          <p:spPr>
            <a:xfrm>
              <a:off x="3777521" y="1723869"/>
              <a:ext cx="1004341" cy="64633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83634" y="1750539"/>
              <a:ext cx="5921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1978701" y="6211669"/>
            <a:ext cx="494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8710" y="3951537"/>
            <a:ext cx="5759351" cy="742444"/>
            <a:chOff x="843642" y="3886622"/>
            <a:chExt cx="5759351" cy="742444"/>
          </a:xfrm>
        </p:grpSpPr>
        <p:sp>
          <p:nvSpPr>
            <p:cNvPr id="13" name="Rectangle 12"/>
            <p:cNvSpPr/>
            <p:nvPr/>
          </p:nvSpPr>
          <p:spPr>
            <a:xfrm>
              <a:off x="843642" y="3900550"/>
              <a:ext cx="689547" cy="69329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93152" y="3900550"/>
              <a:ext cx="689547" cy="69329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327673" y="3904298"/>
              <a:ext cx="689547" cy="693295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47199" y="3886622"/>
              <a:ext cx="689547" cy="69329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66730" y="3900988"/>
              <a:ext cx="689547" cy="693295"/>
            </a:xfrm>
            <a:prstGeom prst="rect">
              <a:avLst/>
            </a:prstGeom>
            <a:solidFill>
              <a:srgbClr val="66FF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74389" y="3900550"/>
              <a:ext cx="689547" cy="69329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93920" y="3927888"/>
              <a:ext cx="689547" cy="69329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913446" y="3935771"/>
              <a:ext cx="689547" cy="69329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665180" y="5479814"/>
            <a:ext cx="3642621" cy="7376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e 2"/>
          <p:cNvSpPr/>
          <p:nvPr/>
        </p:nvSpPr>
        <p:spPr>
          <a:xfrm rot="16200000">
            <a:off x="1801042" y="1585888"/>
            <a:ext cx="1370895" cy="3111716"/>
          </a:xfrm>
          <a:prstGeom prst="rightBrace">
            <a:avLst>
              <a:gd name="adj1" fmla="val 33804"/>
              <a:gd name="adj2" fmla="val 4788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4420177" y="3992803"/>
            <a:ext cx="2085617" cy="734306"/>
            <a:chOff x="4464385" y="5477363"/>
            <a:chExt cx="2085617" cy="734306"/>
          </a:xfrm>
        </p:grpSpPr>
        <p:sp>
          <p:nvSpPr>
            <p:cNvPr id="34" name="Rectangle 33"/>
            <p:cNvSpPr/>
            <p:nvPr/>
          </p:nvSpPr>
          <p:spPr>
            <a:xfrm>
              <a:off x="5875833" y="5502221"/>
              <a:ext cx="674169" cy="70944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464385" y="5477363"/>
              <a:ext cx="674169" cy="709448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138988" y="5486715"/>
              <a:ext cx="752588" cy="67915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l="76274" t="9949"/>
          <a:stretch/>
        </p:blipFill>
        <p:spPr>
          <a:xfrm>
            <a:off x="10699184" y="5552783"/>
            <a:ext cx="1492816" cy="133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4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2.91667E-6 -0.32778 C -2.91667E-6 -0.47477 0.09935 -0.65556 0.17969 -0.65556 L 0.35951 -0.65556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-3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0.02268 L -0.00925 0.2273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3.125E-6 0.10509 C 3.125E-6 0.15231 0.05729 0.21041 0.10377 0.21041 L 0.20755 0.21041 " pathEditMode="relative" rAng="0" ptsTypes="AAAA"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7" grpId="0" animBg="1"/>
      <p:bldP spid="10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300</Words>
  <Application>Microsoft Office PowerPoint</Application>
  <PresentationFormat>Custom</PresentationFormat>
  <Paragraphs>73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Zillur</dc:creator>
  <cp:lastModifiedBy>User2</cp:lastModifiedBy>
  <cp:revision>126</cp:revision>
  <dcterms:created xsi:type="dcterms:W3CDTF">2021-08-25T13:14:08Z</dcterms:created>
  <dcterms:modified xsi:type="dcterms:W3CDTF">2021-12-25T07:44:29Z</dcterms:modified>
</cp:coreProperties>
</file>