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22" r:id="rId3"/>
    <p:sldId id="323" r:id="rId4"/>
    <p:sldId id="296" r:id="rId5"/>
    <p:sldId id="297" r:id="rId6"/>
    <p:sldId id="301" r:id="rId7"/>
    <p:sldId id="303" r:id="rId8"/>
    <p:sldId id="319" r:id="rId9"/>
    <p:sldId id="309" r:id="rId10"/>
    <p:sldId id="310" r:id="rId11"/>
    <p:sldId id="311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4D393B-CB6A-4EEA-8F98-223CB5846F5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AC3BE9-87D5-4811-9F94-F504BE36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b="29699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04196">
            <a:off x="-240676" y="1406842"/>
            <a:ext cx="4534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FFFF00"/>
                </a:solidFill>
              </a:rPr>
              <a:t>welcome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49796" cy="7048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	Now open at page  </a:t>
            </a:r>
            <a:r>
              <a:rPr lang="en-US" sz="2800" dirty="0" smtClean="0">
                <a:solidFill>
                  <a:srgbClr val="002060"/>
                </a:solidFill>
              </a:rPr>
              <a:t>38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r>
              <a:rPr lang="en-US" sz="2800" dirty="0"/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My </a:t>
            </a:r>
            <a:r>
              <a:rPr lang="en-US" sz="3200" b="1" dirty="0" smtClean="0">
                <a:solidFill>
                  <a:srgbClr val="FF0000"/>
                </a:solidFill>
              </a:rPr>
              <a:t>home district                                                             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My </a:t>
            </a:r>
            <a:r>
              <a:rPr lang="en-US" sz="2800" dirty="0">
                <a:solidFill>
                  <a:srgbClr val="002060"/>
                </a:solidFill>
              </a:rPr>
              <a:t>home district is </a:t>
            </a:r>
            <a:r>
              <a:rPr lang="en-US" sz="2800" dirty="0" err="1">
                <a:solidFill>
                  <a:srgbClr val="002060"/>
                </a:solidFill>
              </a:rPr>
              <a:t>Kishoregonj</a:t>
            </a:r>
            <a:r>
              <a:rPr lang="en-US" sz="2800" dirty="0">
                <a:solidFill>
                  <a:srgbClr val="002060"/>
                </a:solidFill>
              </a:rPr>
              <a:t>. It is about 145 </a:t>
            </a:r>
            <a:r>
              <a:rPr lang="en-US" sz="2800" dirty="0" err="1">
                <a:solidFill>
                  <a:srgbClr val="002060"/>
                </a:solidFill>
              </a:rPr>
              <a:t>kilometres</a:t>
            </a:r>
            <a:r>
              <a:rPr lang="en-US" sz="2800" dirty="0">
                <a:solidFill>
                  <a:srgbClr val="002060"/>
                </a:solidFill>
              </a:rPr>
              <a:t> from Dhaka. It </a:t>
            </a:r>
            <a:r>
              <a:rPr lang="en-US" sz="2800" dirty="0" smtClean="0">
                <a:solidFill>
                  <a:srgbClr val="002060"/>
                </a:solidFill>
              </a:rPr>
              <a:t>is a district </a:t>
            </a:r>
            <a:r>
              <a:rPr lang="en-US" sz="2800" dirty="0">
                <a:solidFill>
                  <a:srgbClr val="002060"/>
                </a:solidFill>
              </a:rPr>
              <a:t>headquarters. The district has 8 municipalities, 13 </a:t>
            </a:r>
            <a:r>
              <a:rPr lang="en-US" sz="2800" dirty="0" err="1">
                <a:solidFill>
                  <a:srgbClr val="002060"/>
                </a:solidFill>
              </a:rPr>
              <a:t>upazilas</a:t>
            </a:r>
            <a:r>
              <a:rPr lang="en-US" sz="2800" dirty="0">
                <a:solidFill>
                  <a:srgbClr val="002060"/>
                </a:solidFill>
              </a:rPr>
              <a:t>, 108 unions and 1745 villages. The name </a:t>
            </a:r>
            <a:r>
              <a:rPr lang="en-US" sz="2800" dirty="0" err="1">
                <a:solidFill>
                  <a:srgbClr val="002060"/>
                </a:solidFill>
              </a:rPr>
              <a:t>Kishoregonj</a:t>
            </a:r>
            <a:r>
              <a:rPr lang="en-US" sz="2800" dirty="0">
                <a:solidFill>
                  <a:srgbClr val="002060"/>
                </a:solidFill>
              </a:rPr>
              <a:t> comes from the name of an </a:t>
            </a:r>
            <a:r>
              <a:rPr lang="en-US" sz="2800" dirty="0" smtClean="0">
                <a:solidFill>
                  <a:srgbClr val="002060"/>
                </a:solidFill>
              </a:rPr>
              <a:t>old </a:t>
            </a:r>
            <a:r>
              <a:rPr lang="en-US" sz="2800" dirty="0" err="1" smtClean="0">
                <a:solidFill>
                  <a:srgbClr val="002060"/>
                </a:solidFill>
              </a:rPr>
              <a:t>landlor</a:t>
            </a:r>
            <a:r>
              <a:rPr lang="en-US" sz="2800" dirty="0" smtClean="0">
                <a:solidFill>
                  <a:srgbClr val="002060"/>
                </a:solidFill>
              </a:rPr>
              <a:t>   known </a:t>
            </a:r>
            <a:r>
              <a:rPr lang="en-US" sz="2800" dirty="0">
                <a:solidFill>
                  <a:srgbClr val="002060"/>
                </a:solidFill>
              </a:rPr>
              <a:t>as </a:t>
            </a:r>
            <a:r>
              <a:rPr lang="en-US" sz="2800" dirty="0" err="1">
                <a:solidFill>
                  <a:srgbClr val="002060"/>
                </a:solidFill>
              </a:rPr>
              <a:t>Brojokishore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Pramanik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dirty="0" err="1">
                <a:solidFill>
                  <a:srgbClr val="002060"/>
                </a:solidFill>
              </a:rPr>
              <a:t>Nandakishore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Pramanik</a:t>
            </a:r>
            <a:r>
              <a:rPr lang="en-US" sz="2800" dirty="0">
                <a:solidFill>
                  <a:srgbClr val="002060"/>
                </a:solidFill>
              </a:rPr>
              <a:t>. The area of </a:t>
            </a:r>
            <a:r>
              <a:rPr lang="en-US" sz="2800" dirty="0" err="1">
                <a:solidFill>
                  <a:srgbClr val="002060"/>
                </a:solidFill>
              </a:rPr>
              <a:t>kishorgonj</a:t>
            </a:r>
            <a:r>
              <a:rPr lang="en-US" sz="2800" dirty="0">
                <a:solidFill>
                  <a:srgbClr val="002060"/>
                </a:solidFill>
              </a:rPr>
              <a:t> municipality is about 10 square kilometers</a:t>
            </a:r>
            <a:r>
              <a:rPr lang="en-US" sz="2800" dirty="0" smtClean="0">
                <a:solidFill>
                  <a:srgbClr val="002060"/>
                </a:solidFill>
              </a:rPr>
              <a:t>.             </a:t>
            </a:r>
            <a:r>
              <a:rPr lang="en-US" sz="2800" dirty="0">
                <a:solidFill>
                  <a:srgbClr val="002060"/>
                </a:solidFill>
              </a:rPr>
              <a:t>The </a:t>
            </a:r>
            <a:r>
              <a:rPr lang="en-US" sz="2800" dirty="0" smtClean="0">
                <a:solidFill>
                  <a:srgbClr val="002060"/>
                </a:solidFill>
              </a:rPr>
              <a:t>river  </a:t>
            </a:r>
            <a:r>
              <a:rPr lang="en-US" sz="2800" dirty="0" err="1" smtClean="0">
                <a:solidFill>
                  <a:srgbClr val="002060"/>
                </a:solidFill>
              </a:rPr>
              <a:t>Narasunda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flows throw the </a:t>
            </a:r>
            <a:r>
              <a:rPr lang="en-US" sz="2800" dirty="0" smtClean="0">
                <a:solidFill>
                  <a:srgbClr val="002060"/>
                </a:solidFill>
              </a:rPr>
              <a:t>town.       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err="1">
                <a:solidFill>
                  <a:srgbClr val="002060"/>
                </a:solidFill>
              </a:rPr>
              <a:t>Kishorgonj</a:t>
            </a:r>
            <a:r>
              <a:rPr lang="en-US" sz="2800" dirty="0">
                <a:solidFill>
                  <a:srgbClr val="002060"/>
                </a:solidFill>
              </a:rPr>
              <a:t> is a small town, but there are many important places in and around it. The largest </a:t>
            </a:r>
            <a:r>
              <a:rPr lang="en-US" sz="2800" dirty="0" err="1">
                <a:solidFill>
                  <a:srgbClr val="002060"/>
                </a:solidFill>
              </a:rPr>
              <a:t>Eid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fairgrounds</a:t>
            </a:r>
            <a:r>
              <a:rPr lang="en-US" sz="2800" dirty="0">
                <a:solidFill>
                  <a:srgbClr val="002060"/>
                </a:solidFill>
              </a:rPr>
              <a:t>, called </a:t>
            </a:r>
            <a:r>
              <a:rPr lang="en-US" sz="2800" dirty="0" err="1">
                <a:solidFill>
                  <a:srgbClr val="002060"/>
                </a:solidFill>
              </a:rPr>
              <a:t>Solakia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Eid</a:t>
            </a:r>
            <a:r>
              <a:rPr lang="en-US" sz="2800" dirty="0">
                <a:solidFill>
                  <a:srgbClr val="002060"/>
                </a:solidFill>
              </a:rPr>
              <a:t> ground </a:t>
            </a:r>
            <a:r>
              <a:rPr lang="en-US" sz="2800" dirty="0" smtClean="0">
                <a:solidFill>
                  <a:srgbClr val="002060"/>
                </a:solidFill>
              </a:rPr>
              <a:t>and the well known Government </a:t>
            </a:r>
            <a:r>
              <a:rPr lang="en-US" sz="2800" dirty="0" err="1" smtClean="0">
                <a:solidFill>
                  <a:srgbClr val="002060"/>
                </a:solidFill>
              </a:rPr>
              <a:t>Gurudayal</a:t>
            </a:r>
            <a:r>
              <a:rPr lang="en-US" sz="2800" dirty="0" smtClean="0">
                <a:solidFill>
                  <a:srgbClr val="002060"/>
                </a:solidFill>
              </a:rPr>
              <a:t> college  are </a:t>
            </a:r>
            <a:r>
              <a:rPr lang="en-US" sz="2800" dirty="0">
                <a:solidFill>
                  <a:srgbClr val="002060"/>
                </a:solidFill>
              </a:rPr>
              <a:t>in the town. People from many districts come to this place to celebrate </a:t>
            </a:r>
            <a:r>
              <a:rPr lang="en-US" sz="2800" dirty="0" err="1">
                <a:solidFill>
                  <a:srgbClr val="002060"/>
                </a:solidFill>
              </a:rPr>
              <a:t>Eid</a:t>
            </a:r>
            <a:r>
              <a:rPr lang="en-US" sz="2800" dirty="0">
                <a:solidFill>
                  <a:srgbClr val="002060"/>
                </a:solidFill>
              </a:rPr>
              <a:t>. The </a:t>
            </a:r>
            <a:r>
              <a:rPr lang="en-US" sz="2800" dirty="0" err="1">
                <a:solidFill>
                  <a:srgbClr val="002060"/>
                </a:solidFill>
              </a:rPr>
              <a:t>pagla</a:t>
            </a:r>
            <a:r>
              <a:rPr lang="en-US" sz="2800" dirty="0">
                <a:solidFill>
                  <a:srgbClr val="002060"/>
                </a:solidFill>
              </a:rPr>
              <a:t> mosque is also in my home district. Outside the town, you can visit the fort of </a:t>
            </a:r>
            <a:r>
              <a:rPr lang="en-US" sz="2800" dirty="0" err="1">
                <a:solidFill>
                  <a:srgbClr val="002060"/>
                </a:solidFill>
              </a:rPr>
              <a:t>Isha</a:t>
            </a:r>
            <a:r>
              <a:rPr lang="en-US" sz="2800" dirty="0">
                <a:solidFill>
                  <a:srgbClr val="002060"/>
                </a:solidFill>
              </a:rPr>
              <a:t> Khan at </a:t>
            </a:r>
            <a:r>
              <a:rPr lang="en-US" sz="2800" dirty="0" err="1">
                <a:solidFill>
                  <a:srgbClr val="002060"/>
                </a:solidFill>
              </a:rPr>
              <a:t>Jangal</a:t>
            </a:r>
            <a:r>
              <a:rPr lang="en-US" sz="2800" dirty="0">
                <a:solidFill>
                  <a:srgbClr val="002060"/>
                </a:solidFill>
              </a:rPr>
              <a:t> Bari. You can also see the Shah Mohammad Mosque at </a:t>
            </a:r>
            <a:r>
              <a:rPr lang="en-US" sz="2800" dirty="0" err="1">
                <a:solidFill>
                  <a:srgbClr val="002060"/>
                </a:solidFill>
              </a:rPr>
              <a:t>Egaroshindhur</a:t>
            </a:r>
            <a:r>
              <a:rPr lang="en-US" sz="2800" dirty="0">
                <a:solidFill>
                  <a:srgbClr val="002060"/>
                </a:solidFill>
              </a:rPr>
              <a:t>. Near the </a:t>
            </a:r>
            <a:r>
              <a:rPr lang="en-US" sz="2800" dirty="0" err="1">
                <a:solidFill>
                  <a:srgbClr val="002060"/>
                </a:solidFill>
              </a:rPr>
              <a:t>Fuleshwari</a:t>
            </a:r>
            <a:r>
              <a:rPr lang="en-US" sz="2800" dirty="0">
                <a:solidFill>
                  <a:srgbClr val="002060"/>
                </a:solidFill>
              </a:rPr>
              <a:t> river, you can see the Shiva Temple of </a:t>
            </a:r>
            <a:r>
              <a:rPr lang="en-US" sz="2800" dirty="0" err="1" smtClean="0">
                <a:solidFill>
                  <a:srgbClr val="002060"/>
                </a:solidFill>
              </a:rPr>
              <a:t>Chandrabati</a:t>
            </a:r>
            <a:r>
              <a:rPr lang="en-US" sz="2800" dirty="0" smtClean="0">
                <a:solidFill>
                  <a:srgbClr val="002060"/>
                </a:solidFill>
              </a:rPr>
              <a:t>.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5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1"/>
            <a:ext cx="717986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dirty="0"/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7153"/>
            <a:ext cx="121779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Group 1. How far is </a:t>
            </a:r>
            <a:r>
              <a:rPr lang="en-US" sz="3600" dirty="0" err="1">
                <a:solidFill>
                  <a:srgbClr val="FF0000"/>
                </a:solidFill>
              </a:rPr>
              <a:t>Kishoreganj</a:t>
            </a:r>
            <a:r>
              <a:rPr lang="en-US" sz="3600" dirty="0">
                <a:solidFill>
                  <a:srgbClr val="FF0000"/>
                </a:solidFill>
              </a:rPr>
              <a:t> from Dhaka?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36281"/>
            <a:ext cx="121779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Group 2.How was the place named  ”</a:t>
            </a:r>
            <a:r>
              <a:rPr lang="en-US" sz="3600" dirty="0" err="1">
                <a:solidFill>
                  <a:srgbClr val="FF0000"/>
                </a:solidFill>
              </a:rPr>
              <a:t>Kishoreganj</a:t>
            </a:r>
            <a:r>
              <a:rPr lang="en-US" sz="3600" dirty="0">
                <a:solidFill>
                  <a:srgbClr val="FF0000"/>
                </a:solidFill>
              </a:rPr>
              <a:t>”?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17613"/>
            <a:ext cx="121766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Group 3.What is the size of  </a:t>
            </a:r>
            <a:r>
              <a:rPr lang="en-US" sz="3600" dirty="0" err="1">
                <a:solidFill>
                  <a:srgbClr val="FF0000"/>
                </a:solidFill>
              </a:rPr>
              <a:t>Kishoreganj</a:t>
            </a:r>
            <a:r>
              <a:rPr lang="en-US" sz="3600" dirty="0">
                <a:solidFill>
                  <a:srgbClr val="FF0000"/>
                </a:solidFill>
              </a:rPr>
              <a:t>  town?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1217667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Group 4.How  many  </a:t>
            </a:r>
            <a:r>
              <a:rPr lang="en-US" sz="3600" dirty="0" err="1">
                <a:solidFill>
                  <a:srgbClr val="FF0000"/>
                </a:solidFill>
              </a:rPr>
              <a:t>upazilas</a:t>
            </a:r>
            <a:r>
              <a:rPr lang="en-US" sz="3600" dirty="0">
                <a:solidFill>
                  <a:srgbClr val="FF0000"/>
                </a:solidFill>
              </a:rPr>
              <a:t>  are there  under </a:t>
            </a:r>
            <a:r>
              <a:rPr lang="en-US" sz="3600" dirty="0" err="1">
                <a:solidFill>
                  <a:srgbClr val="FF0000"/>
                </a:solidFill>
              </a:rPr>
              <a:t>Kishoreganj</a:t>
            </a:r>
            <a:r>
              <a:rPr lang="en-US" sz="3600" dirty="0">
                <a:solidFill>
                  <a:srgbClr val="FF0000"/>
                </a:solidFill>
              </a:rPr>
              <a:t> district?</a:t>
            </a:r>
          </a:p>
        </p:txBody>
      </p:sp>
    </p:spTree>
    <p:extLst>
      <p:ext uri="{BB962C8B-B14F-4D97-AF65-F5344CB8AC3E}">
        <p14:creationId xmlns:p14="http://schemas.microsoft.com/office/powerpoint/2010/main" val="4140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2406"/>
            <a:ext cx="12192000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/>
              <a:t>                           </a:t>
            </a:r>
            <a:endParaRPr lang="en-US" sz="5400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400" dirty="0"/>
              <a:t>  Write five sentences  on your home town.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971498" y="177421"/>
            <a:ext cx="526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Home work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53" y="42159"/>
            <a:ext cx="12192000" cy="685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736979" y="42159"/>
            <a:ext cx="10536072" cy="92333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Thank you all</a:t>
            </a:r>
            <a:r>
              <a:rPr lang="bn-BD" sz="5400" dirty="0">
                <a:solidFill>
                  <a:srgbClr val="FFFF00"/>
                </a:solidFill>
              </a:rPr>
              <a:t>. </a:t>
            </a:r>
            <a:r>
              <a:rPr lang="en-US" sz="5400" dirty="0">
                <a:solidFill>
                  <a:srgbClr val="FFFF00"/>
                </a:solidFill>
              </a:rPr>
              <a:t>See you </a:t>
            </a:r>
            <a:r>
              <a:rPr lang="bn-BD" sz="5400" dirty="0">
                <a:solidFill>
                  <a:srgbClr val="FFFF00"/>
                </a:solidFill>
              </a:rPr>
              <a:t>again</a:t>
            </a:r>
            <a:r>
              <a:rPr lang="en-US" sz="5400" dirty="0">
                <a:solidFill>
                  <a:srgbClr val="FFFF00"/>
                </a:solidFill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4053" y="1090930"/>
            <a:ext cx="6113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Nasrin</a:t>
            </a:r>
            <a:r>
              <a:rPr lang="en-GB" sz="72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jahan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2040" y="2695538"/>
            <a:ext cx="599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0B050"/>
                </a:solidFill>
              </a:rPr>
              <a:t>Assistant teacher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726" y="4268469"/>
            <a:ext cx="1117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53 no govt </a:t>
            </a:r>
            <a:r>
              <a:rPr lang="en-GB" sz="4400" b="1" dirty="0" err="1" smtClean="0">
                <a:solidFill>
                  <a:srgbClr val="7030A0"/>
                </a:solidFill>
              </a:rPr>
              <a:t>Batikamary</a:t>
            </a:r>
            <a:r>
              <a:rPr lang="en-GB" sz="4400" b="1" dirty="0" smtClean="0">
                <a:solidFill>
                  <a:srgbClr val="7030A0"/>
                </a:solidFill>
              </a:rPr>
              <a:t> primary school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648" y="5174844"/>
            <a:ext cx="790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B0F0"/>
                </a:solidFill>
              </a:rPr>
              <a:t>Muksudpur</a:t>
            </a:r>
            <a:r>
              <a:rPr lang="en-GB" sz="4400" b="1" dirty="0" smtClean="0">
                <a:solidFill>
                  <a:srgbClr val="00B0F0"/>
                </a:solidFill>
              </a:rPr>
              <a:t> , </a:t>
            </a:r>
            <a:r>
              <a:rPr lang="en-GB" sz="4400" b="1" dirty="0" err="1" smtClean="0">
                <a:solidFill>
                  <a:srgbClr val="00B0F0"/>
                </a:solidFill>
              </a:rPr>
              <a:t>Gopalgonj</a:t>
            </a:r>
            <a:r>
              <a:rPr lang="en-GB" sz="4400" b="1" dirty="0" smtClean="0">
                <a:solidFill>
                  <a:srgbClr val="00B0F0"/>
                </a:solidFill>
              </a:rPr>
              <a:t>.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0" t="31642" r="49203" b="35983"/>
          <a:stretch/>
        </p:blipFill>
        <p:spPr>
          <a:xfrm>
            <a:off x="1091821" y="475209"/>
            <a:ext cx="2634018" cy="3537233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285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833" y="1937688"/>
            <a:ext cx="9553433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Students  will  be  able to: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   1. Understand and enjoy  simple  stories. </a:t>
            </a:r>
          </a:p>
          <a:p>
            <a:pPr marL="457200" indent="-457200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	2.  Ask  and answer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wh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 questions. </a:t>
            </a:r>
          </a:p>
          <a:p>
            <a:pPr marL="457200" indent="-457200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	3. Read  words , phrases  and sentences  in     the  text with proper  pronunciation, stress and intonation.</a:t>
            </a:r>
          </a:p>
          <a:p>
            <a:pPr marL="457200" indent="-457200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	4.  Write a short composition  about their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home town 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493827" y="763854"/>
            <a:ext cx="5691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284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838200"/>
            <a:ext cx="7010400" cy="47705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	</a:t>
            </a:r>
          </a:p>
          <a:p>
            <a:r>
              <a:rPr lang="en-US" sz="1600" dirty="0"/>
              <a:t>	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4400" dirty="0"/>
              <a:t>Class     :Five</a:t>
            </a:r>
          </a:p>
          <a:p>
            <a:r>
              <a:rPr lang="en-US" sz="4400" dirty="0"/>
              <a:t>	Subject : English                          	</a:t>
            </a:r>
            <a:r>
              <a:rPr lang="en-US" sz="4400" dirty="0" smtClean="0"/>
              <a:t>Unit     </a:t>
            </a:r>
            <a:r>
              <a:rPr lang="en-US" sz="4400" dirty="0"/>
              <a:t>: </a:t>
            </a:r>
            <a:r>
              <a:rPr lang="en-US" sz="4400" dirty="0" smtClean="0"/>
              <a:t> 10</a:t>
            </a:r>
            <a:endParaRPr lang="en-US" sz="4400" dirty="0"/>
          </a:p>
          <a:p>
            <a:r>
              <a:rPr lang="en-US" sz="4400" dirty="0"/>
              <a:t>	Time     : 50 Minutes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49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illa_city_skyline_image_2013_saifu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3" y="104604"/>
            <a:ext cx="12054114" cy="5838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027385" y="6027003"/>
            <a:ext cx="462158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 Town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9995" y="304800"/>
            <a:ext cx="8175008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                 </a:t>
            </a:r>
            <a:r>
              <a:rPr lang="en-US" sz="3600" dirty="0">
                <a:solidFill>
                  <a:srgbClr val="FFFF00"/>
                </a:solidFill>
              </a:rPr>
              <a:t>What  do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3186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horeganj,-Solakia_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068"/>
            <a:ext cx="12126350" cy="583809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937982" y="124265"/>
            <a:ext cx="7409413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sz="3600" dirty="0">
                <a:solidFill>
                  <a:srgbClr val="FFFF00"/>
                </a:solidFill>
              </a:rPr>
              <a:t>What  do you see in the picture?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829" y="6045999"/>
            <a:ext cx="543405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err="1"/>
              <a:t>Solakia</a:t>
            </a:r>
            <a:r>
              <a:rPr lang="en-US" sz="4400" dirty="0"/>
              <a:t> </a:t>
            </a:r>
            <a:r>
              <a:rPr lang="en-US" sz="4400" dirty="0" err="1"/>
              <a:t>Eid</a:t>
            </a:r>
            <a:r>
              <a:rPr lang="en-US" sz="4400" dirty="0"/>
              <a:t> Ground</a:t>
            </a:r>
          </a:p>
        </p:txBody>
      </p:sp>
    </p:spTree>
    <p:extLst>
      <p:ext uri="{BB962C8B-B14F-4D97-AF65-F5344CB8AC3E}">
        <p14:creationId xmlns:p14="http://schemas.microsoft.com/office/powerpoint/2010/main" val="20554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ru colle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579427" y="0"/>
            <a:ext cx="76154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             </a:t>
            </a:r>
            <a:r>
              <a:rPr lang="en-US" sz="2800" dirty="0">
                <a:solidFill>
                  <a:srgbClr val="C00000"/>
                </a:solidFill>
              </a:rPr>
              <a:t>What  do you see in the picture?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941" y="1647093"/>
            <a:ext cx="475629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400" dirty="0">
                <a:solidFill>
                  <a:srgbClr val="FF0000"/>
                </a:solidFill>
              </a:rPr>
              <a:t>Govt. </a:t>
            </a:r>
            <a:r>
              <a:rPr lang="en-US" sz="2400" dirty="0" err="1">
                <a:solidFill>
                  <a:srgbClr val="FF0000"/>
                </a:solidFill>
              </a:rPr>
              <a:t>Gurudayal</a:t>
            </a:r>
            <a:r>
              <a:rPr lang="en-US" sz="2400" dirty="0">
                <a:solidFill>
                  <a:srgbClr val="FF0000"/>
                </a:solidFill>
              </a:rPr>
              <a:t> College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7291" y="2347415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My home district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09800"/>
            <a:ext cx="2438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    Landlord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1"/>
            <a:ext cx="2514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    Headquarters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448" y="3241345"/>
            <a:ext cx="2514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Celebrate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114801"/>
            <a:ext cx="2514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     Well-known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5105401"/>
            <a:ext cx="2514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6019801"/>
            <a:ext cx="2514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    Temple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9943" y="304801"/>
            <a:ext cx="434339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</a:t>
            </a:r>
            <a:r>
              <a:rPr lang="en-US" sz="3600" b="1" dirty="0">
                <a:solidFill>
                  <a:srgbClr val="FF0000"/>
                </a:solidFill>
              </a:rPr>
              <a:t>New words 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0" y="14478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24400" y="2514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34290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4343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53340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6248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96334" y="1269242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</a:rPr>
              <a:t>সদরদপ্তর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5391" y="2292824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C00000"/>
                </a:solidFill>
              </a:rPr>
              <a:t>জমিদার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5390" y="3248167"/>
            <a:ext cx="257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উদ্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যাপন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করা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9039" y="4189863"/>
            <a:ext cx="26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F0"/>
                </a:solidFill>
              </a:rPr>
              <a:t>সুপরিচিত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2687" y="5145206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দ</a:t>
            </a:r>
            <a:r>
              <a:rPr lang="bn-BD" sz="3600" b="1" dirty="0" smtClean="0">
                <a:solidFill>
                  <a:srgbClr val="002060"/>
                </a:solidFill>
              </a:rPr>
              <a:t>ুর্গ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7153" y="5991367"/>
            <a:ext cx="343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মন্দির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1" grpId="0"/>
      <p:bldP spid="23" grpId="0"/>
      <p:bldP spid="26" grpId="0"/>
      <p:bldP spid="28" grpId="0"/>
      <p:bldP spid="29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ysClr val="windowText" lastClr="000000"/>
      </a:dk1>
      <a:lt1>
        <a:sysClr val="window" lastClr="FFFFFF"/>
      </a:lt1>
      <a:dk2>
        <a:srgbClr val="FF0000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727</TotalTime>
  <Words>160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106</cp:revision>
  <dcterms:created xsi:type="dcterms:W3CDTF">2019-05-17T20:52:40Z</dcterms:created>
  <dcterms:modified xsi:type="dcterms:W3CDTF">2021-12-25T11:10:39Z</dcterms:modified>
</cp:coreProperties>
</file>