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  <p:sldMasterId id="2147483950" r:id="rId2"/>
    <p:sldMasterId id="2147483968" r:id="rId3"/>
  </p:sldMasterIdLst>
  <p:notesMasterIdLst>
    <p:notesMasterId r:id="rId19"/>
  </p:notesMasterIdLst>
  <p:sldIdLst>
    <p:sldId id="295" r:id="rId4"/>
    <p:sldId id="311" r:id="rId5"/>
    <p:sldId id="380" r:id="rId6"/>
    <p:sldId id="297" r:id="rId7"/>
    <p:sldId id="326" r:id="rId8"/>
    <p:sldId id="299" r:id="rId9"/>
    <p:sldId id="312" r:id="rId10"/>
    <p:sldId id="280" r:id="rId11"/>
    <p:sldId id="390" r:id="rId12"/>
    <p:sldId id="400" r:id="rId13"/>
    <p:sldId id="402" r:id="rId14"/>
    <p:sldId id="397" r:id="rId15"/>
    <p:sldId id="403" r:id="rId16"/>
    <p:sldId id="396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8359"/>
    <a:srgbClr val="C4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3103" autoAdjust="0"/>
  </p:normalViewPr>
  <p:slideViewPr>
    <p:cSldViewPr snapToGrid="0">
      <p:cViewPr varScale="1">
        <p:scale>
          <a:sx n="72" d="100"/>
          <a:sy n="72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876B4-1E94-4F20-A657-8109A3E64380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1006-0C69-4D02-8C1C-B406266E1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27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82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95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8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582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6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13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13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397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3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69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1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83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7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8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96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9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71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819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1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3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15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35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620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954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40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7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8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20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7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4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8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400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08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14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85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9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5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69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1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1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5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6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5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BA92-B025-4E8B-992B-543C66C65DB4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2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354" y="1848725"/>
            <a:ext cx="50409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নম্বর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bn-BD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40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cxnSp>
        <p:nvCxnSpPr>
          <p:cNvPr id="7" name="Straight Connector 6"/>
          <p:cNvCxnSpPr>
            <a:stCxn id="3" idx="0"/>
            <a:endCxn id="3" idx="0"/>
          </p:cNvCxnSpPr>
          <p:nvPr/>
        </p:nvCxnSpPr>
        <p:spPr>
          <a:xfrm>
            <a:off x="6078416" y="6703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03386" y="670335"/>
            <a:ext cx="10750061" cy="5484280"/>
            <a:chOff x="703385" y="670335"/>
            <a:chExt cx="10750061" cy="5484280"/>
          </a:xfrm>
        </p:grpSpPr>
        <p:sp>
          <p:nvSpPr>
            <p:cNvPr id="3" name="Rectangle 2"/>
            <p:cNvSpPr/>
            <p:nvPr/>
          </p:nvSpPr>
          <p:spPr>
            <a:xfrm>
              <a:off x="703385" y="670335"/>
              <a:ext cx="10750061" cy="5484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3" idx="0"/>
              <a:endCxn id="3" idx="2"/>
            </p:cNvCxnSpPr>
            <p:nvPr/>
          </p:nvCxnSpPr>
          <p:spPr>
            <a:xfrm>
              <a:off x="6078416" y="670335"/>
              <a:ext cx="0" cy="5484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312877" y="1937346"/>
            <a:ext cx="48943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নম্বর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bn-BD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(2)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-4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endParaRPr lang="en-US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00336" y="0"/>
            <a:ext cx="1011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1834" y="696461"/>
            <a:ext cx="1073979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অপরজনকে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2035" y="212035"/>
            <a:ext cx="11741426" cy="64405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6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73726" y="1488832"/>
            <a:ext cx="1078518" cy="1606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২×১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01674" y="1477108"/>
            <a:ext cx="1078518" cy="1606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২×২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32448" y="-46892"/>
            <a:ext cx="1011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6102" y="260162"/>
            <a:ext cx="5407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66447" y="3695022"/>
            <a:ext cx="3671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58909" y="3648132"/>
            <a:ext cx="38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26511" r="84110" b="9931"/>
          <a:stretch/>
        </p:blipFill>
        <p:spPr>
          <a:xfrm>
            <a:off x="269630" y="3247292"/>
            <a:ext cx="1034927" cy="1324708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0" t="24119" r="2650" b="14352"/>
          <a:stretch/>
        </p:blipFill>
        <p:spPr>
          <a:xfrm>
            <a:off x="10656277" y="3094891"/>
            <a:ext cx="1230923" cy="13847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60134" y="1804040"/>
            <a:ext cx="3333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035" y="212035"/>
            <a:ext cx="11741426" cy="64405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217900" y="1488832"/>
            <a:ext cx="1078518" cy="1606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২×৩</a:t>
            </a:r>
            <a:endParaRPr lang="en-US" sz="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445849" y="1488832"/>
            <a:ext cx="1078518" cy="1606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২×৪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662075" y="1488832"/>
            <a:ext cx="1078518" cy="1606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২×৫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1878300" y="1488832"/>
            <a:ext cx="1078518" cy="1606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২×৬</a:t>
            </a:r>
            <a:endParaRPr lang="en-US" sz="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082803" y="1477109"/>
            <a:ext cx="1078518" cy="1606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২×৭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299028" y="1488832"/>
            <a:ext cx="1078518" cy="1606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২×৮</a:t>
            </a:r>
            <a:endParaRPr lang="en-US" sz="3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15255" y="1488832"/>
            <a:ext cx="1078518" cy="1606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২×৯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743204" y="1477108"/>
            <a:ext cx="1078518" cy="16060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901359" y="1395047"/>
            <a:ext cx="1078518" cy="160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164170" y="1395046"/>
            <a:ext cx="1078518" cy="160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439627" y="1395047"/>
            <a:ext cx="1078518" cy="160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727118" y="1395047"/>
            <a:ext cx="1078518" cy="160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002884" y="1395047"/>
            <a:ext cx="1078518" cy="160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9253970" y="1407079"/>
            <a:ext cx="1078518" cy="160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9529429" y="1395047"/>
            <a:ext cx="1078518" cy="160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9804887" y="1395047"/>
            <a:ext cx="1078518" cy="160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0056281" y="1395047"/>
            <a:ext cx="1078518" cy="160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0307061" y="1395047"/>
            <a:ext cx="1078518" cy="16060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326" y="4735318"/>
            <a:ext cx="2097848" cy="1771500"/>
            <a:chOff x="486326" y="4801578"/>
            <a:chExt cx="2097848" cy="1771500"/>
          </a:xfrm>
        </p:grpSpPr>
        <p:grpSp>
          <p:nvGrpSpPr>
            <p:cNvPr id="11" name="Group 10"/>
            <p:cNvGrpSpPr/>
            <p:nvPr/>
          </p:nvGrpSpPr>
          <p:grpSpPr>
            <a:xfrm>
              <a:off x="486326" y="4801578"/>
              <a:ext cx="2097848" cy="1771500"/>
              <a:chOff x="486326" y="4801578"/>
              <a:chExt cx="2097848" cy="177150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486326" y="4801578"/>
                <a:ext cx="2097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পয়েন্ট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83096" y="4850296"/>
                <a:ext cx="1987826" cy="172278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>
              <a:off x="583096" y="5353878"/>
              <a:ext cx="19878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9636952" y="4768444"/>
            <a:ext cx="2097848" cy="1771500"/>
            <a:chOff x="486326" y="4801578"/>
            <a:chExt cx="2097848" cy="1771500"/>
          </a:xfrm>
        </p:grpSpPr>
        <p:grpSp>
          <p:nvGrpSpPr>
            <p:cNvPr id="42" name="Group 41"/>
            <p:cNvGrpSpPr/>
            <p:nvPr/>
          </p:nvGrpSpPr>
          <p:grpSpPr>
            <a:xfrm>
              <a:off x="486326" y="4801578"/>
              <a:ext cx="2097848" cy="1771500"/>
              <a:chOff x="486326" y="4801578"/>
              <a:chExt cx="2097848" cy="1771500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486326" y="4801578"/>
                <a:ext cx="20978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পয়েন্ট</a:t>
                </a:r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83096" y="4850296"/>
                <a:ext cx="1987826" cy="172278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583096" y="5353878"/>
              <a:ext cx="198782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490329" y="5311788"/>
            <a:ext cx="81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733720" y="5291910"/>
            <a:ext cx="81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3965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11419 0.2555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15131 0.2555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19 0.25555 L 1.47451E-17 2.59259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287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31 0.25556 L -3.95833E-6 1.25767E-1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10782 0.2555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0.15143 0.2550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74 0.25555 L 8.33333E-7 2.59259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-128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08 0.25741 L 4.375E-6 4.29344E-1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3" grpId="0" animBg="1"/>
      <p:bldP spid="43" grpId="1" animBg="1"/>
      <p:bldP spid="51" grpId="0" animBg="1"/>
      <p:bldP spid="51" grpId="1" animBg="1"/>
      <p:bldP spid="60" grpId="0" animBg="1"/>
      <p:bldP spid="60" grpId="1" animBg="1"/>
      <p:bldP spid="62" grpId="0" animBg="1"/>
      <p:bldP spid="62" grpId="1" animBg="1"/>
      <p:bldP spid="48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1968" y="1417179"/>
            <a:ext cx="97296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72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72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72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653" y="97204"/>
            <a:ext cx="4940490" cy="65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5168" y="1279051"/>
            <a:ext cx="89969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u="sng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ও ২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আসবে।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879" y="1927674"/>
            <a:ext cx="528089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9" y="662610"/>
            <a:ext cx="10840279" cy="55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6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556" y="1792778"/>
            <a:ext cx="795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: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১২.১ :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১২.২ :  ৩ ও ৫-এর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3387" y="2402378"/>
            <a:ext cx="79539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5831" y="670187"/>
            <a:ext cx="10854509" cy="5507875"/>
            <a:chOff x="645831" y="670187"/>
            <a:chExt cx="10854509" cy="55078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31" y="670188"/>
              <a:ext cx="5473622" cy="55078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26718" y="670187"/>
              <a:ext cx="5473622" cy="550787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195561" y="1899139"/>
            <a:ext cx="640563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9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"/>
    </mc:Choice>
    <mc:Fallback xmlns="">
      <p:transition spd="slow" advTm="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1" y="867174"/>
            <a:ext cx="73620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ctr"/>
            <a:r>
              <a:rPr lang="en-US" sz="7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7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7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72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চাঁদপুর-২ স.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০১৯১৪-৬০৮৮২৬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94431" y="1465387"/>
            <a:ext cx="3071446" cy="3634153"/>
            <a:chOff x="8194431" y="1465385"/>
            <a:chExt cx="3071446" cy="3634153"/>
          </a:xfrm>
        </p:grpSpPr>
        <p:sp>
          <p:nvSpPr>
            <p:cNvPr id="4" name="Rectangle 3"/>
            <p:cNvSpPr/>
            <p:nvPr/>
          </p:nvSpPr>
          <p:spPr>
            <a:xfrm>
              <a:off x="8194431" y="1465385"/>
              <a:ext cx="3071446" cy="363415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939" y="1588111"/>
              <a:ext cx="2858598" cy="3382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5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"/>
    </mc:Choice>
    <mc:Fallback xmlns="">
      <p:transition spd="slow" advTm="113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501" y="1808255"/>
            <a:ext cx="86164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৫-গুণ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9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7104" y="2165811"/>
            <a:ext cx="7969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নামতা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2092" y="2651526"/>
            <a:ext cx="4560278" cy="1431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44518" y="1174420"/>
            <a:ext cx="58167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3329355" y="2715678"/>
            <a:ext cx="5064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91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32448" y="-46892"/>
            <a:ext cx="1011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09093" y="260162"/>
            <a:ext cx="837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8252" y="1524001"/>
            <a:ext cx="11570674" cy="1606061"/>
            <a:chOff x="293082" y="2391509"/>
            <a:chExt cx="11570674" cy="1606061"/>
          </a:xfrm>
        </p:grpSpPr>
        <p:sp>
          <p:nvSpPr>
            <p:cNvPr id="3" name="Rounded Rectangle 2"/>
            <p:cNvSpPr/>
            <p:nvPr/>
          </p:nvSpPr>
          <p:spPr>
            <a:xfrm>
              <a:off x="293082" y="2391509"/>
              <a:ext cx="1078518" cy="16060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২×১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458877" y="2391509"/>
              <a:ext cx="1078518" cy="16060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২×২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624672" y="2391509"/>
              <a:ext cx="1078518" cy="16060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২×৩</a:t>
              </a:r>
              <a:endPara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790467" y="2391509"/>
              <a:ext cx="1078518" cy="16060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২×৪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956262" y="2391509"/>
              <a:ext cx="1078518" cy="16060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২×৫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122057" y="2391509"/>
              <a:ext cx="1078518" cy="16060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২×৬</a:t>
              </a:r>
              <a:endPara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287852" y="2391509"/>
              <a:ext cx="1078518" cy="16060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২×৭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8453647" y="2391509"/>
              <a:ext cx="1078518" cy="16060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২×৮</a:t>
              </a:r>
              <a:endParaRPr lang="en-US" sz="3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9619442" y="2391509"/>
              <a:ext cx="1078518" cy="16060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২×৯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0785238" y="2391509"/>
              <a:ext cx="1078518" cy="160606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২×১০</a:t>
              </a:r>
              <a:endPara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6190" y="4360986"/>
            <a:ext cx="11570674" cy="1606061"/>
            <a:chOff x="246190" y="4360986"/>
            <a:chExt cx="11570674" cy="1606061"/>
          </a:xfrm>
        </p:grpSpPr>
        <p:sp>
          <p:nvSpPr>
            <p:cNvPr id="56" name="Rounded Rectangle 55"/>
            <p:cNvSpPr/>
            <p:nvPr/>
          </p:nvSpPr>
          <p:spPr>
            <a:xfrm>
              <a:off x="246190" y="4360986"/>
              <a:ext cx="1078518" cy="1606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411985" y="4360986"/>
              <a:ext cx="1078518" cy="1606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577780" y="4360986"/>
              <a:ext cx="1078518" cy="1606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743575" y="4360986"/>
              <a:ext cx="1078518" cy="1606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4909370" y="4360986"/>
              <a:ext cx="1078518" cy="1606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075165" y="4360986"/>
              <a:ext cx="1078518" cy="1606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7240960" y="4360986"/>
              <a:ext cx="1078518" cy="1606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১৪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8406755" y="4360986"/>
              <a:ext cx="1078518" cy="1606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১৬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9572550" y="4360986"/>
              <a:ext cx="1078518" cy="1606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10738346" y="4360986"/>
              <a:ext cx="1078518" cy="160606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861493" y="3085423"/>
            <a:ext cx="837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43554" y="5957577"/>
            <a:ext cx="8372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2278" y="212035"/>
            <a:ext cx="11873948" cy="64405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4709</TotalTime>
  <Words>266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NikoshBAN</vt:lpstr>
      <vt:lpstr>SutonnyMJ</vt:lpstr>
      <vt:lpstr>Organic</vt:lpstr>
      <vt:lpstr>1_Organic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663</cp:revision>
  <dcterms:created xsi:type="dcterms:W3CDTF">2019-07-23T16:18:58Z</dcterms:created>
  <dcterms:modified xsi:type="dcterms:W3CDTF">2021-12-26T01:17:48Z</dcterms:modified>
</cp:coreProperties>
</file>