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68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5A3F"/>
    <a:srgbClr val="4ED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9587" autoAdjust="0"/>
  </p:normalViewPr>
  <p:slideViewPr>
    <p:cSldViewPr>
      <p:cViewPr varScale="1">
        <p:scale>
          <a:sx n="67" d="100"/>
          <a:sy n="67" d="100"/>
        </p:scale>
        <p:origin x="8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5B151-A48A-4CB6-96C3-27CF18E7C5AA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05F94-34DA-496B-85E1-2F76BD7C4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5F94-34DA-496B-85E1-2F76BD7C4C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5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2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3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7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8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6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5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095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394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9931"/>
            <a:ext cx="8229600" cy="1219200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 smtClean="0"/>
              <a:t>ডিজিটাল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বাংলাদেশ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এগিয়ে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যাওয়ার</a:t>
            </a:r>
            <a:r>
              <a:rPr lang="en-US" sz="3200" dirty="0" smtClean="0"/>
              <a:t> ১২ </a:t>
            </a:r>
            <a:r>
              <a:rPr lang="en-US" sz="3200" dirty="0" err="1" smtClean="0"/>
              <a:t>বছর</a:t>
            </a:r>
            <a:r>
              <a:rPr lang="en-US" sz="3200" dirty="0" smtClean="0"/>
              <a:t>…’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832"/>
            <a:ext cx="6682582" cy="2514600"/>
          </a:xfrm>
        </p:spPr>
      </p:pic>
      <p:sp>
        <p:nvSpPr>
          <p:cNvPr id="8" name="TextBox 7"/>
          <p:cNvSpPr txBox="1"/>
          <p:nvPr/>
        </p:nvSpPr>
        <p:spPr>
          <a:xfrm>
            <a:off x="228600" y="5181600"/>
            <a:ext cx="83455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উপস্থাপনায়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১. </a:t>
            </a:r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হোসাইন</a:t>
            </a:r>
            <a:r>
              <a:rPr lang="en-US" dirty="0" smtClean="0"/>
              <a:t>, </a:t>
            </a:r>
            <a:r>
              <a:rPr lang="en-US" dirty="0" err="1" smtClean="0"/>
              <a:t>প্রভাষক</a:t>
            </a:r>
            <a:r>
              <a:rPr lang="en-US" dirty="0" smtClean="0"/>
              <a:t>,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বিজ্ঞান</a:t>
            </a:r>
            <a:r>
              <a:rPr lang="en-US" dirty="0" smtClean="0"/>
              <a:t>, </a:t>
            </a:r>
            <a:r>
              <a:rPr lang="en-US" dirty="0" err="1" smtClean="0"/>
              <a:t>কক্সবাজার</a:t>
            </a:r>
            <a:r>
              <a:rPr lang="en-US" dirty="0" smtClean="0"/>
              <a:t> </a:t>
            </a:r>
            <a:r>
              <a:rPr lang="en-US" dirty="0" err="1" smtClean="0"/>
              <a:t>সিটি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smtClean="0"/>
              <a:t>২. </a:t>
            </a:r>
            <a:r>
              <a:rPr lang="en-US" dirty="0" err="1" smtClean="0"/>
              <a:t>শাহনেওয়াজ</a:t>
            </a:r>
            <a:r>
              <a:rPr lang="en-US" dirty="0" smtClean="0"/>
              <a:t> </a:t>
            </a:r>
            <a:r>
              <a:rPr lang="en-US" dirty="0" err="1" smtClean="0"/>
              <a:t>মুর্শেদ</a:t>
            </a:r>
            <a:r>
              <a:rPr lang="en-US" dirty="0"/>
              <a:t>, </a:t>
            </a:r>
            <a:r>
              <a:rPr lang="en-US" dirty="0" err="1"/>
              <a:t>প্রভাষক</a:t>
            </a:r>
            <a:r>
              <a:rPr lang="en-US" dirty="0"/>
              <a:t>, </a:t>
            </a:r>
            <a:r>
              <a:rPr lang="en-US" dirty="0" err="1" smtClean="0"/>
              <a:t>ইসলামের</a:t>
            </a:r>
            <a:r>
              <a:rPr lang="en-US" dirty="0" smtClean="0"/>
              <a:t> </a:t>
            </a:r>
            <a:r>
              <a:rPr lang="en-US" dirty="0" err="1" smtClean="0"/>
              <a:t>ইতিহাস</a:t>
            </a:r>
            <a:r>
              <a:rPr lang="en-US" dirty="0" smtClean="0"/>
              <a:t> ও </a:t>
            </a:r>
            <a:r>
              <a:rPr lang="en-US" dirty="0" err="1" smtClean="0"/>
              <a:t>সংস্কৃতি</a:t>
            </a:r>
            <a:r>
              <a:rPr lang="en-US" dirty="0" smtClean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 </a:t>
            </a:r>
            <a:r>
              <a:rPr lang="en-US" dirty="0" err="1"/>
              <a:t>সিটি</a:t>
            </a:r>
            <a:r>
              <a:rPr lang="en-US" dirty="0"/>
              <a:t>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r>
              <a:rPr lang="en-US" dirty="0" smtClean="0"/>
              <a:t>৩. </a:t>
            </a:r>
            <a:r>
              <a:rPr lang="en-US" dirty="0" err="1" smtClean="0"/>
              <a:t>জসীম</a:t>
            </a:r>
            <a:r>
              <a:rPr lang="en-US" dirty="0" smtClean="0"/>
              <a:t> </a:t>
            </a:r>
            <a:r>
              <a:rPr lang="en-US" dirty="0" err="1" smtClean="0"/>
              <a:t>উদ্দীন</a:t>
            </a:r>
            <a:r>
              <a:rPr lang="en-US" dirty="0" smtClean="0"/>
              <a:t>, </a:t>
            </a:r>
            <a:r>
              <a:rPr lang="en-US" dirty="0" err="1"/>
              <a:t>প্রভাষক</a:t>
            </a:r>
            <a:r>
              <a:rPr lang="en-US" dirty="0"/>
              <a:t>, </a:t>
            </a:r>
            <a:r>
              <a:rPr lang="en-US" dirty="0" err="1" smtClean="0"/>
              <a:t>বাংলা</a:t>
            </a:r>
            <a:r>
              <a:rPr lang="en-US" dirty="0" smtClean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 </a:t>
            </a:r>
            <a:r>
              <a:rPr lang="en-US" dirty="0" err="1"/>
              <a:t>সিটি</a:t>
            </a:r>
            <a:r>
              <a:rPr lang="en-US" dirty="0"/>
              <a:t> </a:t>
            </a:r>
            <a:r>
              <a:rPr lang="en-US" dirty="0" err="1" smtClean="0"/>
              <a:t>কলেজ</a:t>
            </a:r>
            <a:r>
              <a:rPr lang="en-US" dirty="0" smtClean="0"/>
              <a:t> </a:t>
            </a:r>
          </a:p>
          <a:p>
            <a:r>
              <a:rPr lang="en-US" dirty="0" smtClean="0"/>
              <a:t>৪. </a:t>
            </a:r>
            <a:r>
              <a:rPr lang="en-US" dirty="0" err="1" smtClean="0"/>
              <a:t>জাহানারা</a:t>
            </a:r>
            <a:r>
              <a:rPr lang="en-US" dirty="0" smtClean="0"/>
              <a:t> </a:t>
            </a:r>
            <a:r>
              <a:rPr lang="en-US" dirty="0" err="1" smtClean="0"/>
              <a:t>মোস্তফা</a:t>
            </a:r>
            <a:r>
              <a:rPr lang="en-US" dirty="0" smtClean="0"/>
              <a:t>, </a:t>
            </a:r>
            <a:r>
              <a:rPr lang="en-US" dirty="0" err="1"/>
              <a:t>প্রভাষক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দর্শন</a:t>
            </a:r>
            <a:r>
              <a:rPr lang="en-US" dirty="0" smtClean="0"/>
              <a:t>, </a:t>
            </a:r>
            <a:r>
              <a:rPr lang="en-US" dirty="0" err="1"/>
              <a:t>কক্সবাজার</a:t>
            </a:r>
            <a:r>
              <a:rPr lang="en-US" dirty="0"/>
              <a:t> </a:t>
            </a:r>
            <a:r>
              <a:rPr lang="en-US" dirty="0" err="1"/>
              <a:t>সিটি</a:t>
            </a:r>
            <a:r>
              <a:rPr lang="en-US" dirty="0"/>
              <a:t> </a:t>
            </a:r>
            <a:r>
              <a:rPr lang="en-US" dirty="0" err="1" smtClean="0"/>
              <a:t>কলেজ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419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Group-5 </a:t>
            </a:r>
            <a:r>
              <a:rPr lang="en-US" sz="3200" dirty="0" err="1" smtClean="0">
                <a:solidFill>
                  <a:srgbClr val="FF0000"/>
                </a:solidFill>
              </a:rPr>
              <a:t>Karnafuli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6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00B0F0"/>
                </a:solidFill>
              </a:rPr>
              <a:t>স্বপ্নপূরণ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ই-</a:t>
            </a:r>
            <a:r>
              <a:rPr lang="en-US" sz="2400" dirty="0" err="1" smtClean="0"/>
              <a:t>কমার্স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লেনদেনের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মোবাইল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ট্র্যান্সফার</a:t>
            </a:r>
            <a:r>
              <a:rPr lang="en-US" sz="2400" dirty="0" smtClean="0"/>
              <a:t> (</a:t>
            </a:r>
            <a:r>
              <a:rPr lang="en-US" sz="2400" dirty="0" err="1" smtClean="0"/>
              <a:t>বিকাশ</a:t>
            </a:r>
            <a:r>
              <a:rPr lang="en-US" sz="2400" dirty="0" smtClean="0"/>
              <a:t>, </a:t>
            </a:r>
            <a:r>
              <a:rPr lang="en-US" sz="2400" dirty="0" err="1" smtClean="0"/>
              <a:t>রকেট</a:t>
            </a:r>
            <a:r>
              <a:rPr lang="en-US" sz="2400" dirty="0" smtClean="0"/>
              <a:t>, </a:t>
            </a:r>
            <a:r>
              <a:rPr lang="en-US" sz="2400" dirty="0" err="1" smtClean="0"/>
              <a:t>নগদসহ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অন্যান্য</a:t>
            </a:r>
            <a:r>
              <a:rPr lang="en-US" sz="2400" dirty="0" smtClean="0"/>
              <a:t>) </a:t>
            </a:r>
            <a:r>
              <a:rPr lang="en-US" sz="2400" dirty="0" err="1" smtClean="0"/>
              <a:t>একটা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আরেকটায়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টাকা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পাঠানোর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সুবিধা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চালু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86201"/>
            <a:ext cx="5486400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634"/>
            <a:ext cx="8229600" cy="2338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সিইডিপি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err="1" smtClean="0"/>
              <a:t>কলেজ</a:t>
            </a:r>
            <a:r>
              <a:rPr lang="en-US" dirty="0" smtClean="0"/>
              <a:t> </a:t>
            </a:r>
            <a:r>
              <a:rPr lang="en-US" dirty="0" err="1" smtClean="0"/>
              <a:t>এডুকেশন</a:t>
            </a:r>
            <a:r>
              <a:rPr lang="en-US" dirty="0" smtClean="0"/>
              <a:t> </a:t>
            </a:r>
            <a:r>
              <a:rPr lang="en-US" dirty="0" err="1" smtClean="0"/>
              <a:t>ডেভেলপমেন্ট</a:t>
            </a:r>
            <a:r>
              <a:rPr lang="en-US" dirty="0" smtClean="0"/>
              <a:t> </a:t>
            </a:r>
            <a:r>
              <a:rPr lang="en-US" dirty="0" err="1" smtClean="0"/>
              <a:t>প্রজেক্ট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৫দিন </a:t>
            </a:r>
            <a:r>
              <a:rPr lang="en-US" dirty="0" err="1" smtClean="0"/>
              <a:t>ব্যাপী</a:t>
            </a:r>
            <a:r>
              <a:rPr lang="en-US" dirty="0" smtClean="0"/>
              <a:t> </a:t>
            </a:r>
            <a:r>
              <a:rPr lang="en-US" dirty="0" err="1" smtClean="0"/>
              <a:t>ইন-হাউজ</a:t>
            </a:r>
            <a:r>
              <a:rPr lang="en-US" dirty="0" smtClean="0"/>
              <a:t> </a:t>
            </a:r>
            <a:r>
              <a:rPr lang="en-US" dirty="0" err="1" smtClean="0"/>
              <a:t>ট্রেনিং</a:t>
            </a:r>
            <a:endParaRPr lang="en-US" dirty="0" smtClean="0"/>
          </a:p>
          <a:p>
            <a:pPr marL="0" indent="0" algn="ctr">
              <a:buNone/>
            </a:pPr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</a:rPr>
              <a:t>বেসিক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আইসিটি</a:t>
            </a:r>
            <a:endParaRPr lang="en-US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কক্সবাজার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সিটি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কলেজ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6750" y="201456"/>
            <a:ext cx="7800975" cy="2160745"/>
            <a:chOff x="666750" y="201456"/>
            <a:chExt cx="7800975" cy="21607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201456"/>
              <a:ext cx="1485899" cy="21607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81000"/>
              <a:ext cx="1762125" cy="1981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35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282" y="1330902"/>
            <a:ext cx="6934200" cy="49789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ডিজিটাল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রূপকল্প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২০২১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045" y="1793298"/>
            <a:ext cx="7010400" cy="228600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000" dirty="0" err="1" smtClean="0"/>
              <a:t>গণপ্রজাতন্ত্রী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বাংলাদেশ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সরকারের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মাননীয়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প্রধানমন্ত্রী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শেখ</a:t>
            </a:r>
            <a:r>
              <a:rPr lang="en-US" sz="2000" dirty="0" smtClean="0"/>
              <a:t> </a:t>
            </a:r>
            <a:r>
              <a:rPr lang="en-US" sz="2000" dirty="0" err="1" smtClean="0"/>
              <a:t>হাসিনার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সার্বিক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তত্ত্বাবধান,তথ্য</a:t>
            </a:r>
            <a:r>
              <a:rPr lang="en-US" sz="2000" dirty="0" smtClean="0"/>
              <a:t> ও </a:t>
            </a:r>
            <a:r>
              <a:rPr lang="en-US" sz="2000" dirty="0" err="1" smtClean="0"/>
              <a:t>যোগাযোগ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প্রযুক্তি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বিষয়ক</a:t>
            </a:r>
            <a:r>
              <a:rPr lang="en-US" sz="2000" dirty="0" smtClean="0"/>
              <a:t>  </a:t>
            </a:r>
            <a:r>
              <a:rPr lang="en-US" sz="2000" dirty="0" err="1" smtClean="0"/>
              <a:t>মাননীয়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উপদেষ্টা</a:t>
            </a:r>
            <a:r>
              <a:rPr lang="en-US" sz="2000" dirty="0" smtClean="0"/>
              <a:t> ও </a:t>
            </a:r>
            <a:r>
              <a:rPr lang="en-US" sz="2000" dirty="0" err="1" smtClean="0"/>
              <a:t>ডিজিটাল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স্থপতি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সজীব</a:t>
            </a:r>
            <a:r>
              <a:rPr lang="en-US" sz="2000" dirty="0" smtClean="0"/>
              <a:t> </a:t>
            </a:r>
            <a:r>
              <a:rPr lang="en-US" sz="2000" dirty="0" err="1" smtClean="0"/>
              <a:t>ওয়াজেদ</a:t>
            </a:r>
            <a:r>
              <a:rPr lang="en-US" sz="2000" dirty="0" smtClean="0"/>
              <a:t> </a:t>
            </a:r>
            <a:r>
              <a:rPr lang="en-US" sz="2000" dirty="0" err="1" smtClean="0"/>
              <a:t>জয়ের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নির্দেশনা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</a:t>
            </a:r>
            <a:r>
              <a:rPr lang="en-US" sz="2000" dirty="0" err="1" smtClean="0"/>
              <a:t>তথ্য</a:t>
            </a:r>
            <a:r>
              <a:rPr lang="en-US" sz="2000" dirty="0" smtClean="0"/>
              <a:t> ও </a:t>
            </a:r>
            <a:r>
              <a:rPr lang="en-US" sz="2000" dirty="0" err="1" smtClean="0"/>
              <a:t>যোগাযোগ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প্রযুক্তি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বিভাগের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প্রগতিশীল</a:t>
            </a:r>
            <a:r>
              <a:rPr lang="en-US" sz="2000" dirty="0" smtClean="0"/>
              <a:t> </a:t>
            </a:r>
            <a:r>
              <a:rPr lang="en-US" sz="2000" dirty="0" err="1" smtClean="0"/>
              <a:t>নেতৃত্বে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তথ্যপ্রযুক্তি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নির্ভর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সমৃদ্ধ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বাংলাদেশ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গড়ার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লক্ষ্যে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নিরবিচ্ছন্নভাবে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যাচ্ছে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বাংলাদেশ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সরকার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82" y="4079298"/>
            <a:ext cx="3276600" cy="14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274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রূপকল্প</a:t>
            </a:r>
            <a:r>
              <a:rPr lang="en-US" sz="2400" dirty="0" smtClean="0"/>
              <a:t> ২০২১ </a:t>
            </a:r>
            <a:r>
              <a:rPr lang="en-US" sz="2400" dirty="0" err="1" smtClean="0"/>
              <a:t>ঘোষণা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আধুনিক</a:t>
            </a:r>
            <a:r>
              <a:rPr lang="en-US" sz="2400" dirty="0" smtClean="0"/>
              <a:t> </a:t>
            </a:r>
            <a:r>
              <a:rPr lang="en-US" sz="2400" dirty="0" err="1"/>
              <a:t>বিশ্বের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তাল</a:t>
            </a:r>
            <a:r>
              <a:rPr lang="en-US" sz="2400" dirty="0"/>
              <a:t> </a:t>
            </a:r>
            <a:r>
              <a:rPr lang="en-US" sz="2400" dirty="0" err="1"/>
              <a:t>মিলিয়ে</a:t>
            </a:r>
            <a:r>
              <a:rPr lang="en-US" sz="2400" dirty="0"/>
              <a:t> </a:t>
            </a:r>
            <a:r>
              <a:rPr lang="en-US" sz="2400" dirty="0" err="1"/>
              <a:t>এগিয়ে</a:t>
            </a:r>
            <a:r>
              <a:rPr lang="en-US" sz="2400" dirty="0"/>
              <a:t> </a:t>
            </a:r>
            <a:r>
              <a:rPr lang="en-US" sz="2400" dirty="0" err="1" smtClean="0"/>
              <a:t>যাচ্ছে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বাংলাদেশ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বিগত</a:t>
            </a:r>
            <a:r>
              <a:rPr lang="en-US" sz="2400" dirty="0" smtClean="0"/>
              <a:t>  ১২ </a:t>
            </a:r>
            <a:r>
              <a:rPr lang="en-US" sz="2400" dirty="0" err="1" smtClean="0"/>
              <a:t>বছরে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নানামূখী</a:t>
            </a:r>
            <a:r>
              <a:rPr lang="en-US" sz="2400" dirty="0" smtClean="0"/>
              <a:t> </a:t>
            </a:r>
            <a:r>
              <a:rPr lang="en-US" sz="2400" dirty="0" err="1" smtClean="0"/>
              <a:t>ডিজিটাল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প্রকল্পের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অর্থনীতিতে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ঘটে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ব্যাপক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। </a:t>
            </a:r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গতিশীলতা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পাশাপাশি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জিডিপি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প্রবৃদ্ধি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রেকর্ড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পরিমাণ</a:t>
            </a:r>
            <a:r>
              <a:rPr lang="en-US" sz="2400" dirty="0" smtClean="0"/>
              <a:t>। “</a:t>
            </a:r>
            <a:r>
              <a:rPr lang="en-US" sz="2400" dirty="0" err="1" smtClean="0"/>
              <a:t>বাংলাদেশ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উন্নীত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মধ্যম</a:t>
            </a:r>
            <a:r>
              <a:rPr lang="en-US" sz="2400" dirty="0" smtClean="0"/>
              <a:t> </a:t>
            </a:r>
            <a:r>
              <a:rPr lang="en-US" sz="2400" dirty="0" err="1" smtClean="0"/>
              <a:t>আয়ের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অর্থনীতিতে</a:t>
            </a:r>
            <a:r>
              <a:rPr lang="en-US" sz="2400" dirty="0" smtClean="0"/>
              <a:t>’’।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35" y="3200400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" y="538162"/>
            <a:ext cx="4602480" cy="718794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রূপকল্প</a:t>
            </a:r>
            <a:r>
              <a:rPr lang="en-US" dirty="0" smtClean="0">
                <a:solidFill>
                  <a:srgbClr val="00B0F0"/>
                </a:solidFill>
              </a:rPr>
              <a:t> ২০৪১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305800" cy="2895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 err="1" smtClean="0"/>
              <a:t>রূপকল্প</a:t>
            </a:r>
            <a:r>
              <a:rPr lang="en-US" sz="2200" dirty="0" smtClean="0"/>
              <a:t>  ২০২১ </a:t>
            </a:r>
            <a:r>
              <a:rPr lang="en-US" sz="2200" dirty="0" err="1" smtClean="0"/>
              <a:t>এর</a:t>
            </a:r>
            <a:r>
              <a:rPr lang="en-US" sz="2200" dirty="0" smtClean="0"/>
              <a:t> </a:t>
            </a:r>
            <a:r>
              <a:rPr lang="en-US" sz="2200" dirty="0" err="1" smtClean="0"/>
              <a:t>লক্ষ্য</a:t>
            </a:r>
            <a:r>
              <a:rPr lang="en-US" sz="2200" dirty="0" smtClean="0"/>
              <a:t> </a:t>
            </a:r>
            <a:r>
              <a:rPr lang="en-US" sz="2200" dirty="0" err="1" smtClean="0"/>
              <a:t>অর্জনে</a:t>
            </a:r>
            <a:r>
              <a:rPr lang="en-US" sz="2200" dirty="0" smtClean="0"/>
              <a:t>  </a:t>
            </a:r>
            <a:r>
              <a:rPr lang="en-US" sz="2200" dirty="0" err="1" smtClean="0"/>
              <a:t>বাংলাদেশ</a:t>
            </a:r>
            <a:r>
              <a:rPr lang="en-US" sz="2200" dirty="0" smtClean="0"/>
              <a:t> </a:t>
            </a:r>
            <a:r>
              <a:rPr lang="en-US" sz="2200" dirty="0" err="1" smtClean="0"/>
              <a:t>অবকাঠামোগত</a:t>
            </a:r>
            <a:r>
              <a:rPr lang="en-US" sz="2200" dirty="0" smtClean="0"/>
              <a:t> </a:t>
            </a:r>
            <a:r>
              <a:rPr lang="en-US" sz="2200" dirty="0" err="1" smtClean="0"/>
              <a:t>দিক</a:t>
            </a:r>
            <a:r>
              <a:rPr lang="en-US" sz="2200" dirty="0" smtClean="0"/>
              <a:t> </a:t>
            </a:r>
            <a:r>
              <a:rPr lang="en-US" sz="2200" dirty="0" err="1" smtClean="0"/>
              <a:t>থেকে</a:t>
            </a:r>
            <a:r>
              <a:rPr lang="en-US" sz="2200" dirty="0" smtClean="0"/>
              <a:t> </a:t>
            </a:r>
            <a:r>
              <a:rPr lang="en-US" sz="2200" dirty="0" err="1" smtClean="0"/>
              <a:t>অভূতপূর্ব</a:t>
            </a:r>
            <a:r>
              <a:rPr lang="en-US" sz="2200" dirty="0" smtClean="0"/>
              <a:t>  </a:t>
            </a:r>
            <a:r>
              <a:rPr lang="en-US" sz="2200" dirty="0" err="1" smtClean="0"/>
              <a:t>উন্নতি</a:t>
            </a:r>
            <a:r>
              <a:rPr lang="en-US" sz="2200" dirty="0" smtClean="0"/>
              <a:t> </a:t>
            </a:r>
            <a:r>
              <a:rPr lang="en-US" sz="2200" dirty="0" err="1" smtClean="0"/>
              <a:t>করতে</a:t>
            </a:r>
            <a:r>
              <a:rPr lang="en-US" sz="2200" dirty="0" smtClean="0"/>
              <a:t> </a:t>
            </a:r>
            <a:r>
              <a:rPr lang="en-US" sz="2200" dirty="0" err="1" smtClean="0"/>
              <a:t>পেরেছে</a:t>
            </a:r>
            <a:r>
              <a:rPr lang="en-US" sz="2200" dirty="0" smtClean="0"/>
              <a:t> ।</a:t>
            </a:r>
            <a:r>
              <a:rPr lang="en-US" sz="2200" dirty="0" err="1" smtClean="0"/>
              <a:t>আর</a:t>
            </a:r>
            <a:r>
              <a:rPr lang="en-US" sz="2200" dirty="0" smtClean="0"/>
              <a:t> </a:t>
            </a:r>
            <a:r>
              <a:rPr lang="en-US" sz="2200" dirty="0" err="1" smtClean="0"/>
              <a:t>এরই</a:t>
            </a:r>
            <a:r>
              <a:rPr lang="en-US" sz="2200" dirty="0" smtClean="0"/>
              <a:t> </a:t>
            </a:r>
            <a:r>
              <a:rPr lang="en-US" sz="2200" dirty="0" err="1" smtClean="0"/>
              <a:t>ধারাবাহিকতাই</a:t>
            </a:r>
            <a:r>
              <a:rPr lang="en-US" sz="2200" dirty="0" smtClean="0"/>
              <a:t> ২০৪১ </a:t>
            </a:r>
            <a:r>
              <a:rPr lang="en-US" sz="2200" dirty="0" err="1" smtClean="0"/>
              <a:t>সালের</a:t>
            </a:r>
            <a:r>
              <a:rPr lang="en-US" sz="2200" dirty="0" smtClean="0"/>
              <a:t> </a:t>
            </a:r>
            <a:r>
              <a:rPr lang="en-US" sz="2200" dirty="0" err="1" smtClean="0"/>
              <a:t>মধ্যে</a:t>
            </a:r>
            <a:r>
              <a:rPr lang="en-US" sz="2200" dirty="0" smtClean="0"/>
              <a:t> </a:t>
            </a:r>
            <a:r>
              <a:rPr lang="en-US" sz="2200" dirty="0" err="1" smtClean="0"/>
              <a:t>উন্নত</a:t>
            </a:r>
            <a:r>
              <a:rPr lang="en-US" sz="2200" dirty="0" smtClean="0"/>
              <a:t> </a:t>
            </a:r>
            <a:r>
              <a:rPr lang="en-US" sz="2200" dirty="0" err="1" smtClean="0"/>
              <a:t>জাতি</a:t>
            </a:r>
            <a:r>
              <a:rPr lang="en-US" sz="2200" dirty="0" smtClean="0"/>
              <a:t> </a:t>
            </a:r>
            <a:r>
              <a:rPr lang="en-US" sz="2200" dirty="0" err="1" smtClean="0"/>
              <a:t>হিসেবে</a:t>
            </a:r>
            <a:r>
              <a:rPr lang="en-US" sz="2200" dirty="0" smtClean="0"/>
              <a:t> </a:t>
            </a:r>
            <a:r>
              <a:rPr lang="en-US" sz="2200" dirty="0" err="1" smtClean="0"/>
              <a:t>বিশ্বের</a:t>
            </a:r>
            <a:r>
              <a:rPr lang="en-US" sz="2200" dirty="0" smtClean="0"/>
              <a:t> </a:t>
            </a:r>
            <a:r>
              <a:rPr lang="en-US" sz="2200" dirty="0" err="1" smtClean="0"/>
              <a:t>বুকে</a:t>
            </a:r>
            <a:r>
              <a:rPr lang="en-US" sz="2200" dirty="0" smtClean="0"/>
              <a:t> </a:t>
            </a:r>
            <a:r>
              <a:rPr lang="en-US" sz="2200" dirty="0" err="1" smtClean="0"/>
              <a:t>মাথা</a:t>
            </a:r>
            <a:r>
              <a:rPr lang="en-US" sz="2200" dirty="0" smtClean="0"/>
              <a:t> </a:t>
            </a:r>
            <a:r>
              <a:rPr lang="en-US" sz="2200" dirty="0" err="1" smtClean="0"/>
              <a:t>তুলে</a:t>
            </a:r>
            <a:r>
              <a:rPr lang="en-US" sz="2200" dirty="0" smtClean="0"/>
              <a:t> </a:t>
            </a:r>
            <a:r>
              <a:rPr lang="en-US" sz="2200" dirty="0" err="1" smtClean="0"/>
              <a:t>ধরার</a:t>
            </a:r>
            <a:r>
              <a:rPr lang="en-US" sz="2200" dirty="0" smtClean="0"/>
              <a:t> </a:t>
            </a:r>
            <a:r>
              <a:rPr lang="en-US" sz="2200" dirty="0" err="1" smtClean="0"/>
              <a:t>জন্য</a:t>
            </a:r>
            <a:r>
              <a:rPr lang="en-US" sz="2200" dirty="0" smtClean="0"/>
              <a:t> </a:t>
            </a:r>
            <a:r>
              <a:rPr lang="en-US" sz="2200" dirty="0" err="1" smtClean="0"/>
              <a:t>নেয়া</a:t>
            </a:r>
            <a:r>
              <a:rPr lang="en-US" sz="2200" dirty="0" smtClean="0"/>
              <a:t> </a:t>
            </a:r>
            <a:r>
              <a:rPr lang="en-US" sz="2200" dirty="0" err="1" smtClean="0"/>
              <a:t>হয়েছে</a:t>
            </a:r>
            <a:r>
              <a:rPr lang="en-US" sz="2200" dirty="0" smtClean="0"/>
              <a:t> </a:t>
            </a:r>
            <a:r>
              <a:rPr lang="en-US" sz="2200" dirty="0" err="1" smtClean="0"/>
              <a:t>বিভিন্ন</a:t>
            </a:r>
            <a:r>
              <a:rPr lang="en-US" sz="2200" dirty="0" smtClean="0"/>
              <a:t> </a:t>
            </a:r>
            <a:r>
              <a:rPr lang="en-US" sz="2200" dirty="0" err="1" smtClean="0"/>
              <a:t>কর্মসূচী</a:t>
            </a:r>
            <a:r>
              <a:rPr lang="en-US" sz="2200" dirty="0" smtClean="0"/>
              <a:t> ও </a:t>
            </a:r>
            <a:r>
              <a:rPr lang="en-US" sz="2200" dirty="0" err="1" smtClean="0"/>
              <a:t>প্রকল্প</a:t>
            </a:r>
            <a:r>
              <a:rPr lang="en-US" sz="2200" dirty="0" smtClean="0"/>
              <a:t>।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err="1" smtClean="0"/>
              <a:t>রংপুরের</a:t>
            </a:r>
            <a:r>
              <a:rPr lang="en-US" sz="2200" dirty="0" smtClean="0"/>
              <a:t> </a:t>
            </a:r>
            <a:r>
              <a:rPr lang="en-US" sz="2200" dirty="0" err="1" smtClean="0"/>
              <a:t>খলিসাকুন্ডিতে</a:t>
            </a:r>
            <a:r>
              <a:rPr lang="en-US" sz="2200" dirty="0" smtClean="0"/>
              <a:t> </a:t>
            </a:r>
            <a:r>
              <a:rPr lang="en-US" sz="2200" dirty="0" err="1" smtClean="0"/>
              <a:t>তৈরী</a:t>
            </a:r>
            <a:r>
              <a:rPr lang="en-US" sz="2200" dirty="0" smtClean="0"/>
              <a:t> </a:t>
            </a:r>
            <a:r>
              <a:rPr lang="en-US" sz="2200" dirty="0" err="1" smtClean="0"/>
              <a:t>হচ্ছে</a:t>
            </a:r>
            <a:r>
              <a:rPr lang="en-US" sz="2200" dirty="0" smtClean="0"/>
              <a:t> “</a:t>
            </a:r>
            <a:r>
              <a:rPr lang="en-US" sz="2200" dirty="0" err="1" smtClean="0"/>
              <a:t>রংপুর</a:t>
            </a:r>
            <a:r>
              <a:rPr lang="en-US" sz="2200" dirty="0" smtClean="0"/>
              <a:t> </a:t>
            </a:r>
            <a:r>
              <a:rPr lang="en-US" sz="2200" dirty="0" err="1" smtClean="0"/>
              <a:t>হাইটেক</a:t>
            </a:r>
            <a:r>
              <a:rPr lang="en-US" sz="2200" dirty="0" smtClean="0"/>
              <a:t> </a:t>
            </a:r>
            <a:r>
              <a:rPr lang="en-US" sz="2200" dirty="0" err="1" smtClean="0"/>
              <a:t>পার্ক</a:t>
            </a:r>
            <a:r>
              <a:rPr lang="en-US" sz="2200" dirty="0" smtClean="0"/>
              <a:t> “।</a:t>
            </a:r>
            <a:r>
              <a:rPr lang="en-US" sz="2200" dirty="0" err="1" smtClean="0"/>
              <a:t>এছাড়াও</a:t>
            </a:r>
            <a:r>
              <a:rPr lang="en-US" sz="2200" dirty="0" smtClean="0"/>
              <a:t> </a:t>
            </a:r>
            <a:r>
              <a:rPr lang="en-US" sz="2200" dirty="0" err="1" smtClean="0"/>
              <a:t>দেশজুড়ে</a:t>
            </a:r>
            <a:r>
              <a:rPr lang="en-US" sz="2200" dirty="0" smtClean="0"/>
              <a:t> </a:t>
            </a:r>
            <a:r>
              <a:rPr lang="en-US" sz="2200" dirty="0" err="1" smtClean="0"/>
              <a:t>আরো</a:t>
            </a:r>
            <a:r>
              <a:rPr lang="en-US" sz="2200" dirty="0" smtClean="0"/>
              <a:t> ২৮টি  </a:t>
            </a:r>
            <a:r>
              <a:rPr lang="en-US" sz="2200" dirty="0" err="1" smtClean="0"/>
              <a:t>হাইটেক</a:t>
            </a:r>
            <a:r>
              <a:rPr lang="en-US" sz="2200" dirty="0" smtClean="0"/>
              <a:t> </a:t>
            </a:r>
            <a:r>
              <a:rPr lang="en-US" sz="2200" dirty="0" err="1" smtClean="0"/>
              <a:t>পার্ক</a:t>
            </a:r>
            <a:r>
              <a:rPr lang="en-US" sz="2200" dirty="0" smtClean="0"/>
              <a:t> </a:t>
            </a:r>
            <a:r>
              <a:rPr lang="en-US" sz="2200" dirty="0" err="1" smtClean="0"/>
              <a:t>তৈরী</a:t>
            </a:r>
            <a:r>
              <a:rPr lang="en-US" sz="2200" dirty="0" smtClean="0"/>
              <a:t> </a:t>
            </a:r>
            <a:r>
              <a:rPr lang="en-US" sz="2200" dirty="0" err="1" smtClean="0"/>
              <a:t>হচ্ছে</a:t>
            </a:r>
            <a:r>
              <a:rPr lang="en-US" sz="2200" dirty="0" smtClean="0"/>
              <a:t>।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err="1"/>
              <a:t>নতুন</a:t>
            </a:r>
            <a:r>
              <a:rPr lang="en-US" sz="2200" dirty="0"/>
              <a:t> </a:t>
            </a:r>
            <a:r>
              <a:rPr lang="en-US" sz="2200" dirty="0" err="1" smtClean="0"/>
              <a:t>উদ্যোক্তা</a:t>
            </a:r>
            <a:r>
              <a:rPr lang="en-US" sz="2200" dirty="0" smtClean="0"/>
              <a:t> </a:t>
            </a:r>
            <a:r>
              <a:rPr lang="en-US" sz="2200" dirty="0" err="1"/>
              <a:t>তৈরী</a:t>
            </a:r>
            <a:r>
              <a:rPr lang="en-US" sz="2200" dirty="0"/>
              <a:t> </a:t>
            </a:r>
            <a:r>
              <a:rPr lang="en-US" sz="2200" dirty="0" err="1"/>
              <a:t>এবং</a:t>
            </a:r>
            <a:r>
              <a:rPr lang="en-US" sz="2200" dirty="0"/>
              <a:t> </a:t>
            </a:r>
            <a:r>
              <a:rPr lang="en-US" sz="2200" dirty="0" err="1"/>
              <a:t>দক্ষতা</a:t>
            </a:r>
            <a:r>
              <a:rPr lang="en-US" sz="2200" dirty="0"/>
              <a:t> </a:t>
            </a:r>
            <a:r>
              <a:rPr lang="en-US" sz="2200" dirty="0" err="1"/>
              <a:t>বাড়ানোর</a:t>
            </a:r>
            <a:r>
              <a:rPr lang="en-US" sz="2200" dirty="0"/>
              <a:t> </a:t>
            </a:r>
            <a:r>
              <a:rPr lang="en-US" sz="2200" dirty="0" err="1"/>
              <a:t>জন্যেই</a:t>
            </a:r>
            <a:r>
              <a:rPr lang="en-US" sz="2200" dirty="0"/>
              <a:t> </a:t>
            </a:r>
            <a:r>
              <a:rPr lang="en-US" sz="2200" dirty="0" err="1"/>
              <a:t>নাটোরে</a:t>
            </a:r>
            <a:r>
              <a:rPr lang="en-US" sz="2200" dirty="0"/>
              <a:t> </a:t>
            </a:r>
            <a:r>
              <a:rPr lang="en-US" sz="2200" dirty="0" err="1"/>
              <a:t>তৈরী</a:t>
            </a:r>
            <a:r>
              <a:rPr lang="en-US" sz="2200" dirty="0"/>
              <a:t> </a:t>
            </a:r>
            <a:r>
              <a:rPr lang="en-US" sz="2200" dirty="0" err="1"/>
              <a:t>হয়েছে</a:t>
            </a:r>
            <a:r>
              <a:rPr lang="en-US" sz="2200" dirty="0"/>
              <a:t> “</a:t>
            </a:r>
            <a:r>
              <a:rPr lang="en-US" sz="2200" dirty="0" err="1"/>
              <a:t>শেখ</a:t>
            </a:r>
            <a:r>
              <a:rPr lang="en-US" sz="2200" dirty="0"/>
              <a:t> </a:t>
            </a:r>
            <a:r>
              <a:rPr lang="en-US" sz="2200" dirty="0" err="1"/>
              <a:t>কামাল</a:t>
            </a:r>
            <a:r>
              <a:rPr lang="en-US" sz="2200" dirty="0"/>
              <a:t> </a:t>
            </a:r>
            <a:r>
              <a:rPr lang="en-US" sz="2200" dirty="0" err="1"/>
              <a:t>আইটি</a:t>
            </a:r>
            <a:r>
              <a:rPr lang="en-US" sz="2200" dirty="0"/>
              <a:t> </a:t>
            </a:r>
            <a:r>
              <a:rPr lang="en-US" sz="2200" dirty="0" err="1"/>
              <a:t>এবং</a:t>
            </a:r>
            <a:r>
              <a:rPr lang="en-US" sz="2200" dirty="0"/>
              <a:t> </a:t>
            </a:r>
            <a:r>
              <a:rPr lang="en-US" sz="2200" dirty="0" err="1"/>
              <a:t>ইনকিউবেশন</a:t>
            </a:r>
            <a:r>
              <a:rPr lang="en-US" sz="2200" dirty="0"/>
              <a:t> </a:t>
            </a:r>
            <a:r>
              <a:rPr lang="en-US" sz="2200" dirty="0" err="1"/>
              <a:t>সেন্টার</a:t>
            </a:r>
            <a:r>
              <a:rPr lang="en-US" sz="2200" dirty="0"/>
              <a:t>” ।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 smtClean="0"/>
          </a:p>
          <a:p>
            <a:pPr algn="just">
              <a:buFont typeface="Wingdings" pitchFamily="2" charset="2"/>
              <a:buChar char="Ø"/>
            </a:pPr>
            <a:endParaRPr lang="en-US" sz="2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4788626"/>
            <a:ext cx="8038011" cy="1840774"/>
            <a:chOff x="609600" y="4788626"/>
            <a:chExt cx="8038011" cy="18407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800600"/>
              <a:ext cx="4075611" cy="1828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788626"/>
              <a:ext cx="3638550" cy="1840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6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200" dirty="0" err="1" smtClean="0"/>
              <a:t>ইনফিনিটি</a:t>
            </a:r>
            <a:r>
              <a:rPr lang="en-US" sz="2200" dirty="0" smtClean="0"/>
              <a:t> </a:t>
            </a:r>
            <a:r>
              <a:rPr lang="en-US" sz="2200" dirty="0" err="1" smtClean="0"/>
              <a:t>তথ্য</a:t>
            </a:r>
            <a:r>
              <a:rPr lang="en-US" sz="2200" dirty="0" smtClean="0"/>
              <a:t> </a:t>
            </a:r>
            <a:r>
              <a:rPr lang="en-US" sz="2200" dirty="0" err="1" smtClean="0"/>
              <a:t>সংরক্ষণ</a:t>
            </a:r>
            <a:r>
              <a:rPr lang="en-US" sz="2200" dirty="0" smtClean="0"/>
              <a:t> </a:t>
            </a:r>
            <a:r>
              <a:rPr lang="en-US" sz="2200" dirty="0" err="1" smtClean="0"/>
              <a:t>এর</a:t>
            </a:r>
            <a:r>
              <a:rPr lang="en-US" sz="2200" dirty="0" smtClean="0"/>
              <a:t> </a:t>
            </a:r>
            <a:r>
              <a:rPr lang="en-US" sz="2200" dirty="0" err="1" smtClean="0"/>
              <a:t>চাহিদা</a:t>
            </a:r>
            <a:r>
              <a:rPr lang="en-US" sz="2200" dirty="0" smtClean="0"/>
              <a:t> </a:t>
            </a:r>
            <a:r>
              <a:rPr lang="en-US" sz="2200" dirty="0" err="1" smtClean="0"/>
              <a:t>পূরণ</a:t>
            </a:r>
            <a:r>
              <a:rPr lang="en-US" sz="2200" dirty="0" smtClean="0"/>
              <a:t> </a:t>
            </a:r>
            <a:r>
              <a:rPr lang="en-US" sz="2200" dirty="0" err="1" smtClean="0"/>
              <a:t>করতে</a:t>
            </a:r>
            <a:r>
              <a:rPr lang="en-US" sz="2200" dirty="0" smtClean="0"/>
              <a:t> </a:t>
            </a:r>
            <a:r>
              <a:rPr lang="en-US" sz="2200" dirty="0" err="1" smtClean="0"/>
              <a:t>নির্মাণ</a:t>
            </a:r>
            <a:r>
              <a:rPr lang="en-US" sz="2200" dirty="0" smtClean="0"/>
              <a:t> </a:t>
            </a:r>
            <a:r>
              <a:rPr lang="en-US" sz="2200" dirty="0" err="1" smtClean="0"/>
              <a:t>করা</a:t>
            </a:r>
            <a:r>
              <a:rPr lang="en-US" sz="2200" dirty="0" smtClean="0"/>
              <a:t> </a:t>
            </a:r>
            <a:r>
              <a:rPr lang="en-US" sz="2200" dirty="0" err="1" smtClean="0"/>
              <a:t>হয়েছে</a:t>
            </a:r>
            <a:r>
              <a:rPr lang="en-US" sz="2200" dirty="0" smtClean="0"/>
              <a:t>  ‘4 Tier </a:t>
            </a:r>
            <a:r>
              <a:rPr lang="en-US" sz="2200" dirty="0" err="1" smtClean="0"/>
              <a:t>ডাটা</a:t>
            </a:r>
            <a:r>
              <a:rPr lang="en-US" sz="2200" dirty="0" smtClean="0"/>
              <a:t> </a:t>
            </a:r>
            <a:r>
              <a:rPr lang="en-US" sz="2200" dirty="0" err="1" smtClean="0"/>
              <a:t>সেন্টার</a:t>
            </a:r>
            <a:r>
              <a:rPr lang="en-US" sz="2200" dirty="0" smtClean="0"/>
              <a:t>’।</a:t>
            </a:r>
          </a:p>
          <a:p>
            <a:pPr algn="just">
              <a:buFont typeface="Wingdings" pitchFamily="2" charset="2"/>
              <a:buChar char="ü"/>
            </a:pPr>
            <a:endParaRPr lang="en-US" sz="22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200" dirty="0" err="1" smtClean="0"/>
              <a:t>দ্রুতি</a:t>
            </a:r>
            <a:r>
              <a:rPr lang="en-US" sz="2200" dirty="0" smtClean="0"/>
              <a:t> </a:t>
            </a:r>
            <a:r>
              <a:rPr lang="en-US" sz="2200" dirty="0" err="1" smtClean="0"/>
              <a:t>গতির</a:t>
            </a:r>
            <a:r>
              <a:rPr lang="en-US" sz="2200" dirty="0" smtClean="0"/>
              <a:t> </a:t>
            </a:r>
            <a:r>
              <a:rPr lang="en-US" sz="2200" dirty="0" err="1" smtClean="0"/>
              <a:t>ইন্টারনেটকে</a:t>
            </a:r>
            <a:r>
              <a:rPr lang="en-US" sz="2200" dirty="0" smtClean="0"/>
              <a:t> </a:t>
            </a:r>
            <a:r>
              <a:rPr lang="en-US" sz="2200" dirty="0" err="1" smtClean="0"/>
              <a:t>প্রতিটি</a:t>
            </a:r>
            <a:r>
              <a:rPr lang="en-US" sz="2200" dirty="0" smtClean="0"/>
              <a:t> </a:t>
            </a:r>
            <a:r>
              <a:rPr lang="en-US" sz="2200" dirty="0" err="1" smtClean="0"/>
              <a:t>নাগরিকের</a:t>
            </a:r>
            <a:r>
              <a:rPr lang="en-US" sz="2200" dirty="0" smtClean="0"/>
              <a:t> </a:t>
            </a:r>
            <a:r>
              <a:rPr lang="en-US" sz="2200" dirty="0" err="1" smtClean="0"/>
              <a:t>দৌড়</a:t>
            </a:r>
            <a:r>
              <a:rPr lang="en-US" sz="2200" dirty="0" smtClean="0"/>
              <a:t> </a:t>
            </a:r>
            <a:r>
              <a:rPr lang="en-US" sz="2200" dirty="0" err="1" smtClean="0"/>
              <a:t>গোড়ায়</a:t>
            </a:r>
            <a:r>
              <a:rPr lang="en-US" sz="2200" dirty="0" smtClean="0"/>
              <a:t> </a:t>
            </a:r>
            <a:r>
              <a:rPr lang="en-US" sz="2200" dirty="0" err="1" smtClean="0"/>
              <a:t>পৌঁছে</a:t>
            </a:r>
            <a:r>
              <a:rPr lang="en-US" sz="2200" dirty="0" smtClean="0"/>
              <a:t> </a:t>
            </a:r>
            <a:r>
              <a:rPr lang="en-US" sz="2200" dirty="0" err="1" smtClean="0"/>
              <a:t>দিতে</a:t>
            </a:r>
            <a:r>
              <a:rPr lang="en-US" sz="2200" dirty="0" smtClean="0"/>
              <a:t> </a:t>
            </a:r>
            <a:r>
              <a:rPr lang="en-US" sz="2200" dirty="0" err="1" smtClean="0"/>
              <a:t>হাতে</a:t>
            </a:r>
            <a:r>
              <a:rPr lang="en-US" sz="2200" dirty="0" smtClean="0"/>
              <a:t> </a:t>
            </a:r>
            <a:r>
              <a:rPr lang="en-US" sz="2200" dirty="0" err="1" smtClean="0"/>
              <a:t>নেওয়া</a:t>
            </a:r>
            <a:r>
              <a:rPr lang="en-US" sz="2200" dirty="0" smtClean="0"/>
              <a:t> </a:t>
            </a:r>
            <a:r>
              <a:rPr lang="en-US" sz="2200" dirty="0" err="1" smtClean="0"/>
              <a:t>হয়েছে</a:t>
            </a:r>
            <a:r>
              <a:rPr lang="en-US" sz="2200" dirty="0" smtClean="0"/>
              <a:t> </a:t>
            </a:r>
            <a:r>
              <a:rPr lang="en-US" sz="2200" b="1" dirty="0" err="1" smtClean="0"/>
              <a:t>ইনফো-সরকার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প্রকল্প</a:t>
            </a:r>
            <a:r>
              <a:rPr lang="en-US" sz="2200" b="1" dirty="0" smtClean="0"/>
              <a:t>। </a:t>
            </a:r>
            <a:r>
              <a:rPr lang="en-US" sz="2200" dirty="0" err="1" smtClean="0"/>
              <a:t>দেশ</a:t>
            </a:r>
            <a:r>
              <a:rPr lang="en-US" sz="2200" dirty="0" smtClean="0"/>
              <a:t> </a:t>
            </a:r>
            <a:r>
              <a:rPr lang="en-US" sz="2200" dirty="0" err="1" smtClean="0"/>
              <a:t>এখন</a:t>
            </a:r>
            <a:r>
              <a:rPr lang="en-US" sz="2200" dirty="0" smtClean="0"/>
              <a:t> </a:t>
            </a:r>
            <a:r>
              <a:rPr lang="en-US" sz="2200" dirty="0" err="1" smtClean="0"/>
              <a:t>প্রবেশ</a:t>
            </a:r>
            <a:r>
              <a:rPr lang="en-US" sz="2200" dirty="0" smtClean="0"/>
              <a:t> </a:t>
            </a:r>
            <a:r>
              <a:rPr lang="en-US" sz="2200" dirty="0" err="1" smtClean="0"/>
              <a:t>করেছে</a:t>
            </a:r>
            <a:r>
              <a:rPr lang="en-US" sz="2200" dirty="0" smtClean="0"/>
              <a:t> </a:t>
            </a:r>
            <a:r>
              <a:rPr lang="en-US" sz="2200" b="1" dirty="0" smtClean="0"/>
              <a:t>5G </a:t>
            </a:r>
            <a:r>
              <a:rPr lang="en-US" sz="2200" b="1" dirty="0" err="1" smtClean="0"/>
              <a:t>নেটওয়ার্কিং</a:t>
            </a:r>
            <a:r>
              <a:rPr lang="en-US" sz="2200" b="1" dirty="0" smtClean="0"/>
              <a:t> </a:t>
            </a:r>
            <a:r>
              <a:rPr lang="en-US" sz="2200" dirty="0" err="1" smtClean="0"/>
              <a:t>যুগে</a:t>
            </a:r>
            <a:r>
              <a:rPr lang="en-US" sz="2200" dirty="0" smtClean="0"/>
              <a:t>।</a:t>
            </a:r>
          </a:p>
          <a:p>
            <a:pPr algn="just">
              <a:buFont typeface="Wingdings" pitchFamily="2" charset="2"/>
              <a:buChar char="ü"/>
            </a:pPr>
            <a:endParaRPr lang="en-US" sz="22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200" dirty="0" err="1" smtClean="0"/>
              <a:t>সারা</a:t>
            </a:r>
            <a:r>
              <a:rPr lang="en-US" sz="2200" dirty="0" smtClean="0"/>
              <a:t> </a:t>
            </a:r>
            <a:r>
              <a:rPr lang="en-US" sz="2200" dirty="0" err="1" smtClean="0"/>
              <a:t>দেশে</a:t>
            </a:r>
            <a:r>
              <a:rPr lang="en-US" sz="2200" dirty="0" smtClean="0"/>
              <a:t>  </a:t>
            </a:r>
            <a:r>
              <a:rPr lang="en-US" sz="2200" dirty="0" err="1" smtClean="0"/>
              <a:t>স্থাপন</a:t>
            </a:r>
            <a:r>
              <a:rPr lang="en-US" sz="2200" dirty="0" smtClean="0"/>
              <a:t> </a:t>
            </a:r>
            <a:r>
              <a:rPr lang="en-US" sz="2200" dirty="0" err="1" smtClean="0"/>
              <a:t>করা</a:t>
            </a:r>
            <a:r>
              <a:rPr lang="en-US" sz="2200" dirty="0" smtClean="0"/>
              <a:t> </a:t>
            </a:r>
            <a:r>
              <a:rPr lang="en-US" sz="2200" dirty="0" err="1" smtClean="0"/>
              <a:t>হয়েছে</a:t>
            </a:r>
            <a:r>
              <a:rPr lang="en-US" sz="2200" dirty="0" smtClean="0"/>
              <a:t> ৭,৮৮০ </a:t>
            </a:r>
            <a:r>
              <a:rPr lang="en-US" sz="2200" dirty="0" err="1" smtClean="0"/>
              <a:t>টি</a:t>
            </a:r>
            <a:r>
              <a:rPr lang="en-US" sz="2200" dirty="0" smtClean="0"/>
              <a:t> </a:t>
            </a:r>
            <a:r>
              <a:rPr lang="en-US" sz="2200" dirty="0" err="1" smtClean="0"/>
              <a:t>শেখ</a:t>
            </a:r>
            <a:r>
              <a:rPr lang="en-US" sz="2200" dirty="0" smtClean="0"/>
              <a:t> </a:t>
            </a:r>
            <a:r>
              <a:rPr lang="en-US" sz="2200" dirty="0" err="1" smtClean="0"/>
              <a:t>রাসেল</a:t>
            </a:r>
            <a:r>
              <a:rPr lang="en-US" sz="2200" dirty="0" smtClean="0"/>
              <a:t> </a:t>
            </a:r>
            <a:r>
              <a:rPr lang="en-US" sz="2200" dirty="0" err="1" smtClean="0"/>
              <a:t>ডিজিটাল</a:t>
            </a:r>
            <a:r>
              <a:rPr lang="en-US" sz="2200" dirty="0" smtClean="0"/>
              <a:t> </a:t>
            </a:r>
            <a:r>
              <a:rPr lang="en-US" sz="2200" dirty="0" err="1" smtClean="0"/>
              <a:t>ল্যাব</a:t>
            </a:r>
            <a:r>
              <a:rPr lang="en-US" sz="2200" dirty="0" smtClean="0"/>
              <a:t> </a:t>
            </a:r>
            <a:r>
              <a:rPr lang="en-US" sz="2200" dirty="0" err="1" smtClean="0"/>
              <a:t>এবং</a:t>
            </a:r>
            <a:r>
              <a:rPr lang="en-US" sz="2200" dirty="0" smtClean="0"/>
              <a:t> ৪৩,০০০টি </a:t>
            </a:r>
            <a:r>
              <a:rPr lang="en-US" sz="2200" dirty="0" err="1" smtClean="0"/>
              <a:t>মাল্টিমিডিয়া</a:t>
            </a:r>
            <a:r>
              <a:rPr lang="en-US" sz="2200" dirty="0" smtClean="0"/>
              <a:t> </a:t>
            </a:r>
            <a:r>
              <a:rPr lang="en-US" sz="2200" dirty="0" err="1" smtClean="0"/>
              <a:t>ক্লাসরুম</a:t>
            </a:r>
            <a:r>
              <a:rPr lang="en-US" sz="2200" dirty="0" smtClean="0"/>
              <a:t> । </a:t>
            </a:r>
            <a:r>
              <a:rPr lang="en-US" sz="2200" dirty="0" err="1" smtClean="0"/>
              <a:t>সর্বশেষ</a:t>
            </a:r>
            <a:r>
              <a:rPr lang="en-US" sz="2200" dirty="0"/>
              <a:t> </a:t>
            </a:r>
            <a:r>
              <a:rPr lang="en-US" sz="2200" dirty="0" err="1" smtClean="0"/>
              <a:t>সংযোজন</a:t>
            </a:r>
            <a:r>
              <a:rPr lang="en-US" sz="2200" dirty="0"/>
              <a:t> </a:t>
            </a:r>
            <a:r>
              <a:rPr lang="en-US" sz="2200" dirty="0" smtClean="0"/>
              <a:t>COVID-19 </a:t>
            </a:r>
            <a:r>
              <a:rPr lang="en-US" sz="2200" dirty="0" err="1" smtClean="0"/>
              <a:t>মহামারীতে</a:t>
            </a:r>
            <a:r>
              <a:rPr lang="en-US" sz="2200" dirty="0" smtClean="0"/>
              <a:t> </a:t>
            </a:r>
            <a:r>
              <a:rPr lang="en-US" sz="2200" dirty="0" err="1" smtClean="0"/>
              <a:t>দেশব্যাপী</a:t>
            </a:r>
            <a:r>
              <a:rPr lang="en-US" sz="2200" dirty="0" smtClean="0"/>
              <a:t> </a:t>
            </a:r>
            <a:r>
              <a:rPr lang="en-US" sz="2200" dirty="0" err="1" smtClean="0"/>
              <a:t>পাঠদান</a:t>
            </a:r>
            <a:r>
              <a:rPr lang="en-US" sz="2200" dirty="0" smtClean="0"/>
              <a:t> </a:t>
            </a:r>
            <a:r>
              <a:rPr lang="en-US" sz="2200" dirty="0" err="1" smtClean="0"/>
              <a:t>কার্যক্রম</a:t>
            </a:r>
            <a:r>
              <a:rPr lang="en-US" sz="2200" dirty="0" smtClean="0"/>
              <a:t>। 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47800"/>
            <a:ext cx="18288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19400"/>
            <a:ext cx="18288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95800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‘She Power Project’- ১০,৫০০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মহিলাকে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প্রশিক্ষণ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উদ্যোক্তা</a:t>
            </a:r>
            <a:r>
              <a:rPr lang="en-US" sz="2400" dirty="0" smtClean="0"/>
              <a:t> 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।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অন্যান্য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প্রকল্প</a:t>
            </a:r>
            <a:r>
              <a:rPr lang="en-US" sz="2400" dirty="0" smtClean="0"/>
              <a:t>- ‘</a:t>
            </a:r>
            <a:r>
              <a:rPr lang="en-US" sz="2400" dirty="0" err="1" smtClean="0"/>
              <a:t>লার্নিং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আর্নিং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ডেভেলপমেন্ট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প্রজেক্ট</a:t>
            </a:r>
            <a:r>
              <a:rPr lang="en-US" sz="2400" dirty="0" smtClean="0"/>
              <a:t>’ </a:t>
            </a:r>
            <a:r>
              <a:rPr lang="en-US" sz="2400" dirty="0" err="1" smtClean="0"/>
              <a:t>বর্তমানে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গুরুত্বপুর্ণ</a:t>
            </a:r>
            <a:r>
              <a:rPr lang="en-US" sz="2400" dirty="0" smtClean="0"/>
              <a:t> এ </a:t>
            </a:r>
            <a:r>
              <a:rPr lang="en-US" sz="2400" dirty="0" err="1" smtClean="0"/>
              <a:t>খাত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২০২৩ </a:t>
            </a:r>
            <a:r>
              <a:rPr lang="en-US" sz="2400" dirty="0" err="1" smtClean="0"/>
              <a:t>সালের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প্রায়</a:t>
            </a:r>
            <a:r>
              <a:rPr lang="en-US" sz="2400" dirty="0" smtClean="0"/>
              <a:t> ১ </a:t>
            </a:r>
            <a:r>
              <a:rPr lang="en-US" sz="2400" dirty="0" err="1" smtClean="0"/>
              <a:t>মিলিয়ন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কর্মসংস্থান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লক্ষ্যমাত্রা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</a:t>
            </a:r>
            <a:r>
              <a:rPr lang="en-US" sz="2400" dirty="0" smtClean="0"/>
              <a:t>।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1" y="4495800"/>
            <a:ext cx="7162799" cy="1828800"/>
            <a:chOff x="914401" y="4495800"/>
            <a:chExt cx="7162799" cy="182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1" y="4495800"/>
              <a:ext cx="3048000" cy="1828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510087"/>
              <a:ext cx="3048000" cy="1800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1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B0F0"/>
                </a:solidFill>
              </a:rPr>
              <a:t>আইসিটি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নাগরিক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সেবা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জরুরী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নাগরিক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নিশ্চিত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‘৯৯৯’, ‘৩৩৩’, ‘</a:t>
            </a:r>
            <a:r>
              <a:rPr lang="en-US" sz="2400" dirty="0" err="1" smtClean="0"/>
              <a:t>এক-সেবা</a:t>
            </a:r>
            <a:r>
              <a:rPr lang="en-US" sz="2400" dirty="0" smtClean="0"/>
              <a:t>’ ও ‘</a:t>
            </a:r>
            <a:r>
              <a:rPr lang="en-US" sz="2400" dirty="0" err="1" smtClean="0"/>
              <a:t>এক-পে</a:t>
            </a:r>
            <a:r>
              <a:rPr lang="en-US" sz="2400" dirty="0" smtClean="0"/>
              <a:t>’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প্রকল্প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যাচ্ছে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উল্লেখযোগ্য</a:t>
            </a:r>
            <a:r>
              <a:rPr lang="en-US" sz="2400" dirty="0" smtClean="0"/>
              <a:t> 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এসেছে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নগদ</a:t>
            </a:r>
            <a:r>
              <a:rPr lang="en-US" sz="2400" dirty="0" smtClean="0"/>
              <a:t> </a:t>
            </a:r>
            <a:r>
              <a:rPr lang="en-US" sz="2400" dirty="0" err="1" smtClean="0"/>
              <a:t>টাকা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লেনদেনের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ই-</a:t>
            </a:r>
            <a:r>
              <a:rPr lang="en-US" sz="2400" dirty="0" err="1" smtClean="0"/>
              <a:t>কমার্স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সাইট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3792795"/>
            <a:ext cx="7467600" cy="2609225"/>
            <a:chOff x="685800" y="3792795"/>
            <a:chExt cx="7467600" cy="26092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810000"/>
              <a:ext cx="1447800" cy="11429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596" y="3792795"/>
              <a:ext cx="1541204" cy="11602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3792795"/>
              <a:ext cx="1524000" cy="11602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3810000"/>
              <a:ext cx="1676400" cy="11429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700" y="5297120"/>
              <a:ext cx="2857500" cy="11049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5297120"/>
              <a:ext cx="2462212" cy="1066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8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407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</a:rPr>
              <a:t>স্বপ্নপূরণ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705600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err="1" smtClean="0"/>
              <a:t>বাংলাদেশের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কৃত্রিম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উপগ্রহ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 ‘বংগবন্ধু-১’ </a:t>
            </a:r>
            <a:r>
              <a:rPr lang="en-US" sz="2400" dirty="0" err="1" smtClean="0"/>
              <a:t>স্যাটেলাইট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এগিয়ে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উচ্চতায়</a:t>
            </a:r>
            <a:r>
              <a:rPr lang="en-US" sz="2400" dirty="0" smtClean="0"/>
              <a:t>। </a:t>
            </a:r>
          </a:p>
          <a:p>
            <a:pPr algn="just">
              <a:buFont typeface="Wingdings" pitchFamily="2" charset="2"/>
              <a:buChar char="ü"/>
            </a:pPr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দীর্ঘতম</a:t>
            </a:r>
            <a:r>
              <a:rPr lang="en-US" sz="2400" dirty="0" smtClean="0"/>
              <a:t> ‘</a:t>
            </a:r>
            <a:r>
              <a:rPr lang="en-US" sz="2400" dirty="0" err="1" smtClean="0"/>
              <a:t>পদ্মাসেতু</a:t>
            </a:r>
            <a:r>
              <a:rPr lang="en-US" sz="2400" dirty="0" smtClean="0"/>
              <a:t>’।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যোগাযোগ</a:t>
            </a:r>
            <a:r>
              <a:rPr lang="en-US" sz="2400" dirty="0" smtClean="0"/>
              <a:t>  </a:t>
            </a:r>
            <a:r>
              <a:rPr lang="en-US" sz="2400" dirty="0" err="1" smtClean="0"/>
              <a:t>ব্যবস্থায়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দিগন্ত</a:t>
            </a:r>
            <a:r>
              <a:rPr lang="en-US" sz="2400" dirty="0" smtClean="0"/>
              <a:t>।</a:t>
            </a:r>
          </a:p>
          <a:p>
            <a:pPr marL="0" indent="0" algn="just">
              <a:buNone/>
            </a:pPr>
            <a:r>
              <a:rPr lang="en-US" sz="2400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err="1"/>
              <a:t>যোগাযোগ</a:t>
            </a:r>
            <a:r>
              <a:rPr lang="en-US" sz="2400" dirty="0"/>
              <a:t>  </a:t>
            </a:r>
            <a:r>
              <a:rPr lang="en-US" sz="2400" dirty="0" err="1" smtClean="0"/>
              <a:t>ব্যবস্থার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আধুনিকায়ন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‘</a:t>
            </a:r>
            <a:r>
              <a:rPr lang="en-US" sz="2400" dirty="0" err="1" smtClean="0"/>
              <a:t>কর্ণফুলি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টানেল</a:t>
            </a:r>
            <a:r>
              <a:rPr lang="en-US" sz="2400" dirty="0" smtClean="0"/>
              <a:t>’,‘</a:t>
            </a:r>
            <a:r>
              <a:rPr lang="en-US" sz="2400" dirty="0" err="1" smtClean="0"/>
              <a:t>মেট্রোরেল</a:t>
            </a:r>
            <a:r>
              <a:rPr lang="en-US" sz="2400" dirty="0" smtClean="0"/>
              <a:t>’ ও ‘</a:t>
            </a:r>
            <a:r>
              <a:rPr lang="en-US" sz="2400" dirty="0" err="1" smtClean="0"/>
              <a:t>বুলেট্ট্রেন</a:t>
            </a:r>
            <a:r>
              <a:rPr lang="en-US" sz="2400" dirty="0" smtClean="0"/>
              <a:t>’।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অভূতপূর্ণ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গতি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যোগাযোগের</a:t>
            </a:r>
            <a:r>
              <a:rPr lang="en-US" sz="2400" dirty="0"/>
              <a:t> </a:t>
            </a:r>
            <a:r>
              <a:rPr lang="en-US" sz="2400" dirty="0" err="1" smtClean="0"/>
              <a:t>ক্ষেত্রে</a:t>
            </a:r>
            <a:r>
              <a:rPr lang="en-US" sz="2400" dirty="0" smtClean="0"/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12938"/>
            <a:ext cx="229829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0"/>
            <a:ext cx="2298290" cy="10109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05600" y="4343401"/>
            <a:ext cx="2298290" cy="2332355"/>
            <a:chOff x="6705600" y="4343401"/>
            <a:chExt cx="2298290" cy="23323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4343401"/>
              <a:ext cx="2298290" cy="10667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604193"/>
              <a:ext cx="2298290" cy="1071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86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933</TotalTime>
  <Words>486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Garamond</vt:lpstr>
      <vt:lpstr>Wingdings</vt:lpstr>
      <vt:lpstr>Savon</vt:lpstr>
      <vt:lpstr>ডিজিটাল বাংলাদেশ  এগিয়ে যাওয়ার ১২ বছর…’</vt:lpstr>
      <vt:lpstr>PowerPoint Presentation</vt:lpstr>
      <vt:lpstr>ডিজিটাল বাংলাদেশ রূপকল্প ২০২১</vt:lpstr>
      <vt:lpstr>PowerPoint Presentation</vt:lpstr>
      <vt:lpstr>রূপকল্প ২০৪১</vt:lpstr>
      <vt:lpstr>PowerPoint Presentation</vt:lpstr>
      <vt:lpstr>PowerPoint Presentation</vt:lpstr>
      <vt:lpstr>আইসিটি নাগরিক সেবা</vt:lpstr>
      <vt:lpstr>স্বপ্নপূরণ</vt:lpstr>
      <vt:lpstr>স্বপ্নপূরণ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</dc:creator>
  <cp:lastModifiedBy>CEDP</cp:lastModifiedBy>
  <cp:revision>116</cp:revision>
  <dcterms:created xsi:type="dcterms:W3CDTF">2006-08-16T00:00:00Z</dcterms:created>
  <dcterms:modified xsi:type="dcterms:W3CDTF">2021-12-27T00:22:36Z</dcterms:modified>
</cp:coreProperties>
</file>