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3" r:id="rId10"/>
    <p:sldId id="268" r:id="rId11"/>
    <p:sldId id="267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Sheet1!$A$1:$A$8</c:f>
              <c:strCache>
                <c:ptCount val="8"/>
                <c:pt idx="0">
                  <c:v>10-20%</c:v>
                </c:pt>
                <c:pt idx="1">
                  <c:v>20-30</c:v>
                </c:pt>
                <c:pt idx="2">
                  <c:v>30-40</c:v>
                </c:pt>
                <c:pt idx="3">
                  <c:v>40-50</c:v>
                </c:pt>
                <c:pt idx="4">
                  <c:v>50-60</c:v>
                </c:pt>
                <c:pt idx="5">
                  <c:v>60-70</c:v>
                </c:pt>
                <c:pt idx="6">
                  <c:v>70-80</c:v>
                </c:pt>
                <c:pt idx="7">
                  <c:v>80-90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1840856"/>
        <c:axId val="191837328"/>
      </c:barChart>
      <c:catAx>
        <c:axId val="19184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37328"/>
        <c:crosses val="autoZero"/>
        <c:auto val="1"/>
        <c:lblAlgn val="ctr"/>
        <c:lblOffset val="100"/>
        <c:noMultiLvlLbl val="0"/>
      </c:catAx>
      <c:valAx>
        <c:axId val="19183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40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3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3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2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6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2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3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11778-1BA4-4F33-85A1-B55024B87491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B1107-7B60-410A-9E73-E01A136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4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27" y="1874044"/>
            <a:ext cx="7723163" cy="4695568"/>
          </a:xfrm>
        </p:spPr>
      </p:pic>
    </p:spTree>
    <p:extLst>
      <p:ext uri="{BB962C8B-B14F-4D97-AF65-F5344CB8AC3E}">
        <p14:creationId xmlns:p14="http://schemas.microsoft.com/office/powerpoint/2010/main" val="26918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269303"/>
              </p:ext>
            </p:extLst>
          </p:nvPr>
        </p:nvGraphicFramePr>
        <p:xfrm>
          <a:off x="1434905" y="492369"/>
          <a:ext cx="8398411" cy="5641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0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289807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25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ছাত্রের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90, 10, 45, 37, 15, 65, 78, 52, 25, 69, 56, 77, 49, 51, 63, 37, 85, 56, 45,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মধ্যমা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লেখচিত্রে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527" y="1690688"/>
            <a:ext cx="5226735" cy="4667909"/>
          </a:xfrm>
        </p:spPr>
      </p:pic>
    </p:spTree>
    <p:extLst>
      <p:ext uri="{BB962C8B-B14F-4D97-AF65-F5344CB8AC3E}">
        <p14:creationId xmlns:p14="http://schemas.microsoft.com/office/powerpoint/2010/main" val="3691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9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মেঘপুঞ্জ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Qamrunnahar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Patwari</a:t>
            </a:r>
            <a:endParaRPr lang="en-US" sz="5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Halima </a:t>
            </a:r>
            <a:r>
              <a:rPr lang="en-US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Akter</a:t>
            </a:r>
            <a:endParaRPr lang="en-US" sz="5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Joharin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Ferdousi</a:t>
            </a:r>
            <a:endParaRPr lang="en-US" sz="5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 Baker Siddique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প্রেষণা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352" y="2208628"/>
            <a:ext cx="6077242" cy="3784209"/>
          </a:xfrm>
        </p:spPr>
      </p:pic>
    </p:spTree>
    <p:extLst>
      <p:ext uri="{BB962C8B-B14F-4D97-AF65-F5344CB8AC3E}">
        <p14:creationId xmlns:p14="http://schemas.microsoft.com/office/powerpoint/2010/main" val="7853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লেখচিত্রে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ধাপসমুহ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0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90, 10, 45, 37, 15, 65, 78, 52, 25, 69, 56, 77, 49, 51, 63, 37, 85, 56, 45, 70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আয়তলেখে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ধাপসমূহঃ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H.V=90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L.V=10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Range=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H.V-L.V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=90-10=80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k=1.322logN=5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ব্যবধান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C.I=Range/k=8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ধাপসমূহঃ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H.V=90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L.V=10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পরিসর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Range=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H.V-L.V=90-10=80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C.I=10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k=Range/C.I=80/10=8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4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39881"/>
              </p:ext>
            </p:extLst>
          </p:nvPr>
        </p:nvGraphicFramePr>
        <p:xfrm>
          <a:off x="2367279" y="-98474"/>
          <a:ext cx="7112001" cy="6858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0667"/>
                <a:gridCol w="2370667"/>
                <a:gridCol w="2370667"/>
              </a:tblGrid>
              <a:tr h="1055640">
                <a:tc>
                  <a:txBody>
                    <a:bodyPr/>
                    <a:lstStyle/>
                    <a:p>
                      <a:r>
                        <a:rPr lang="en-US" sz="6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চলক</a:t>
                      </a:r>
                      <a:r>
                        <a:rPr lang="en-US" sz="6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x</a:t>
                      </a:r>
                      <a:r>
                        <a:rPr lang="en-US" sz="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ট্যালি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10-20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20-30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30-40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40-50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///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50-60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////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60-70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///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70-80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///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80-90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6157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Total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1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149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Times New Roman</vt:lpstr>
      <vt:lpstr>Office Theme</vt:lpstr>
      <vt:lpstr>শুভেচ্ছা</vt:lpstr>
      <vt:lpstr> পরিচিতি মেঘপুঞ্জ </vt:lpstr>
      <vt:lpstr>প্রেষণা</vt:lpstr>
      <vt:lpstr>পাঠ ঘোষণা</vt:lpstr>
      <vt:lpstr>শিখনফল</vt:lpstr>
      <vt:lpstr>নিম্নে 20 জন ছাত্রের পরিসংখ্যানে প্রাপ্ত নম্বর দেওয়া হল।  90, 10, 45, 37, 15, 65, 78, 52, 25, 69, 56, 77, 49, 51, 63, 37, 85, 56, 45, 70</vt:lpstr>
      <vt:lpstr>গণসংখ্যা নিবেশন তৈরীর ধাপসমূহঃ</vt:lpstr>
      <vt:lpstr>গণসংখ্যা নিবেশন তৈরীর ধাপসমূহঃ</vt:lpstr>
      <vt:lpstr>PowerPoint Presentation</vt:lpstr>
      <vt:lpstr>PowerPoint Presentation</vt:lpstr>
      <vt:lpstr>PowerPoint Presentation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 Baker Siddique Lecturer Department of Statistics Cox’s Bazar City College</dc:title>
  <dc:creator>CEDP</dc:creator>
  <cp:lastModifiedBy>CEDP</cp:lastModifiedBy>
  <cp:revision>46</cp:revision>
  <dcterms:created xsi:type="dcterms:W3CDTF">2021-12-22T22:12:23Z</dcterms:created>
  <dcterms:modified xsi:type="dcterms:W3CDTF">2021-12-26T09:29:59Z</dcterms:modified>
</cp:coreProperties>
</file>