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6"/>
  </p:notesMasterIdLst>
  <p:sldIdLst>
    <p:sldId id="256" r:id="rId2"/>
    <p:sldId id="308" r:id="rId3"/>
    <p:sldId id="290" r:id="rId4"/>
    <p:sldId id="293" r:id="rId5"/>
    <p:sldId id="262" r:id="rId6"/>
    <p:sldId id="284" r:id="rId7"/>
    <p:sldId id="294" r:id="rId8"/>
    <p:sldId id="260" r:id="rId9"/>
    <p:sldId id="261" r:id="rId10"/>
    <p:sldId id="295" r:id="rId11"/>
    <p:sldId id="296" r:id="rId12"/>
    <p:sldId id="297" r:id="rId13"/>
    <p:sldId id="298" r:id="rId14"/>
    <p:sldId id="303" r:id="rId15"/>
    <p:sldId id="301" r:id="rId16"/>
    <p:sldId id="302" r:id="rId17"/>
    <p:sldId id="306" r:id="rId18"/>
    <p:sldId id="300" r:id="rId19"/>
    <p:sldId id="267" r:id="rId20"/>
    <p:sldId id="289" r:id="rId21"/>
    <p:sldId id="304" r:id="rId22"/>
    <p:sldId id="291" r:id="rId23"/>
    <p:sldId id="285" r:id="rId24"/>
    <p:sldId id="30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973F9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691" autoAdjust="0"/>
    <p:restoredTop sz="71147" autoAdjust="0"/>
  </p:normalViewPr>
  <p:slideViewPr>
    <p:cSldViewPr>
      <p:cViewPr varScale="1">
        <p:scale>
          <a:sx n="73" d="100"/>
          <a:sy n="73" d="100"/>
        </p:scale>
        <p:origin x="-12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246754-89A1-4322-91C0-A8B239D0A8C5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A20AE60-9D1F-4B70-AA45-6C41E9C53B79}">
      <dgm:prSet phldrT="[Text]" custT="1"/>
      <dgm:spPr/>
      <dgm:t>
        <a:bodyPr/>
        <a:lstStyle/>
        <a:p>
          <a:r>
            <a:rPr lang="en-US" sz="2000" dirty="0" smtClean="0"/>
            <a:t>Definite</a:t>
          </a:r>
        </a:p>
        <a:p>
          <a:r>
            <a:rPr lang="en-US" sz="2000" dirty="0" smtClean="0"/>
            <a:t>Article(The)</a:t>
          </a:r>
        </a:p>
      </dgm:t>
    </dgm:pt>
    <dgm:pt modelId="{8F14C70D-BE56-4B84-8BD6-8E2BFF32F44E}" type="parTrans" cxnId="{89B092FF-ED5B-4241-B070-8E0CCA087023}">
      <dgm:prSet/>
      <dgm:spPr/>
      <dgm:t>
        <a:bodyPr/>
        <a:lstStyle/>
        <a:p>
          <a:endParaRPr lang="en-US"/>
        </a:p>
      </dgm:t>
    </dgm:pt>
    <dgm:pt modelId="{B6C71A6E-B959-4291-91E3-B9AC1A1DADEF}" type="sibTrans" cxnId="{89B092FF-ED5B-4241-B070-8E0CCA087023}">
      <dgm:prSet/>
      <dgm:spPr/>
      <dgm:t>
        <a:bodyPr/>
        <a:lstStyle/>
        <a:p>
          <a:endParaRPr lang="en-US"/>
        </a:p>
      </dgm:t>
    </dgm:pt>
    <dgm:pt modelId="{2D7C6EB3-28C5-4B71-B643-FC9060E5DAB3}">
      <dgm:prSet phldrT="[Text]" custT="1"/>
      <dgm:spPr/>
      <dgm:t>
        <a:bodyPr/>
        <a:lstStyle/>
        <a:p>
          <a:r>
            <a:rPr lang="en-US" sz="2000" dirty="0" smtClean="0"/>
            <a:t>Indefinite</a:t>
          </a:r>
        </a:p>
        <a:p>
          <a:r>
            <a:rPr lang="en-US" sz="2000" dirty="0" smtClean="0"/>
            <a:t>Article(</a:t>
          </a:r>
          <a:r>
            <a:rPr lang="en-US" sz="2000" dirty="0" err="1" smtClean="0"/>
            <a:t>A,An</a:t>
          </a:r>
          <a:r>
            <a:rPr lang="en-US" sz="2400" dirty="0" smtClean="0"/>
            <a:t>)</a:t>
          </a:r>
          <a:endParaRPr lang="en-US" sz="2400" dirty="0"/>
        </a:p>
      </dgm:t>
    </dgm:pt>
    <dgm:pt modelId="{3546BD08-9730-4FDB-8217-02D89A96B1D1}" type="parTrans" cxnId="{FCA31963-5607-460B-A6D5-D93CEED5C942}">
      <dgm:prSet/>
      <dgm:spPr/>
      <dgm:t>
        <a:bodyPr/>
        <a:lstStyle/>
        <a:p>
          <a:endParaRPr lang="en-US"/>
        </a:p>
      </dgm:t>
    </dgm:pt>
    <dgm:pt modelId="{33576959-6DF8-451C-93E6-BD9CDCA75DF3}" type="sibTrans" cxnId="{FCA31963-5607-460B-A6D5-D93CEED5C942}">
      <dgm:prSet/>
      <dgm:spPr/>
      <dgm:t>
        <a:bodyPr/>
        <a:lstStyle/>
        <a:p>
          <a:endParaRPr lang="en-US"/>
        </a:p>
      </dgm:t>
    </dgm:pt>
    <dgm:pt modelId="{4D8B436E-C946-4755-85E0-F0E2EA6DFDD4}">
      <dgm:prSet/>
      <dgm:spPr/>
      <dgm:t>
        <a:bodyPr/>
        <a:lstStyle/>
        <a:p>
          <a:r>
            <a:rPr lang="en-US" b="1" dirty="0" smtClean="0">
              <a:ln/>
              <a:solidFill>
                <a:schemeClr val="accent3"/>
              </a:solidFill>
            </a:rPr>
            <a:t>Article</a:t>
          </a:r>
          <a:endParaRPr lang="en-US" dirty="0"/>
        </a:p>
      </dgm:t>
    </dgm:pt>
    <dgm:pt modelId="{A8EB3776-CDBE-4DB1-BDBA-9999449998BE}" type="parTrans" cxnId="{65E2C615-FA17-4AF4-A9D9-B968C1889135}">
      <dgm:prSet/>
      <dgm:spPr/>
      <dgm:t>
        <a:bodyPr/>
        <a:lstStyle/>
        <a:p>
          <a:endParaRPr lang="en-US"/>
        </a:p>
      </dgm:t>
    </dgm:pt>
    <dgm:pt modelId="{C634E7F9-740D-4721-9FEA-90FB4C8350B7}" type="sibTrans" cxnId="{65E2C615-FA17-4AF4-A9D9-B968C1889135}">
      <dgm:prSet/>
      <dgm:spPr/>
      <dgm:t>
        <a:bodyPr/>
        <a:lstStyle/>
        <a:p>
          <a:endParaRPr lang="en-US"/>
        </a:p>
      </dgm:t>
    </dgm:pt>
    <dgm:pt modelId="{89B3C40B-49F1-4CC7-992B-295D7D82A0B7}" type="pres">
      <dgm:prSet presAssocID="{C5246754-89A1-4322-91C0-A8B239D0A8C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14751A9-1E2F-44F8-BD97-D76E2A070EA2}" type="pres">
      <dgm:prSet presAssocID="{DA20AE60-9D1F-4B70-AA45-6C41E9C53B79}" presName="hierRoot1" presStyleCnt="0"/>
      <dgm:spPr/>
    </dgm:pt>
    <dgm:pt modelId="{9F29DAF9-C3FB-487E-BF69-9BCAACFBC263}" type="pres">
      <dgm:prSet presAssocID="{DA20AE60-9D1F-4B70-AA45-6C41E9C53B79}" presName="composite" presStyleCnt="0"/>
      <dgm:spPr/>
    </dgm:pt>
    <dgm:pt modelId="{2122F309-1407-4C2A-9C34-18F0EE1C8DF7}" type="pres">
      <dgm:prSet presAssocID="{DA20AE60-9D1F-4B70-AA45-6C41E9C53B79}" presName="background" presStyleLbl="node0" presStyleIdx="0" presStyleCnt="2"/>
      <dgm:spPr/>
    </dgm:pt>
    <dgm:pt modelId="{CB128C20-34CB-46B3-9808-69390709702D}" type="pres">
      <dgm:prSet presAssocID="{DA20AE60-9D1F-4B70-AA45-6C41E9C53B79}" presName="text" presStyleLbl="fgAcc0" presStyleIdx="0" presStyleCnt="2" custLinFactY="28253" custLinFactNeighborX="-80660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E3FDAF-960B-4C15-8692-DC77843B62BD}" type="pres">
      <dgm:prSet presAssocID="{DA20AE60-9D1F-4B70-AA45-6C41E9C53B79}" presName="hierChild2" presStyleCnt="0"/>
      <dgm:spPr/>
    </dgm:pt>
    <dgm:pt modelId="{A5465626-1DDF-4BC2-B927-41FD032F3DC2}" type="pres">
      <dgm:prSet presAssocID="{3546BD08-9730-4FDB-8217-02D89A96B1D1}" presName="Name10" presStyleLbl="parChTrans1D2" presStyleIdx="0" presStyleCnt="1"/>
      <dgm:spPr/>
      <dgm:t>
        <a:bodyPr/>
        <a:lstStyle/>
        <a:p>
          <a:endParaRPr lang="en-US"/>
        </a:p>
      </dgm:t>
    </dgm:pt>
    <dgm:pt modelId="{2BD97349-F593-4278-950B-1DCC46A366D1}" type="pres">
      <dgm:prSet presAssocID="{2D7C6EB3-28C5-4B71-B643-FC9060E5DAB3}" presName="hierRoot2" presStyleCnt="0"/>
      <dgm:spPr/>
    </dgm:pt>
    <dgm:pt modelId="{0B4CF4C8-F068-4CC6-A170-E79F1E3D6FC5}" type="pres">
      <dgm:prSet presAssocID="{2D7C6EB3-28C5-4B71-B643-FC9060E5DAB3}" presName="composite2" presStyleCnt="0"/>
      <dgm:spPr/>
    </dgm:pt>
    <dgm:pt modelId="{3C787BA5-AC5F-4DC6-8CC8-A9A8465A1F02}" type="pres">
      <dgm:prSet presAssocID="{2D7C6EB3-28C5-4B71-B643-FC9060E5DAB3}" presName="background2" presStyleLbl="node2" presStyleIdx="0" presStyleCnt="1"/>
      <dgm:spPr/>
    </dgm:pt>
    <dgm:pt modelId="{A0AD3446-8B01-414C-AD65-62B145C0CC2D}" type="pres">
      <dgm:prSet presAssocID="{2D7C6EB3-28C5-4B71-B643-FC9060E5DAB3}" presName="text2" presStyleLbl="fgAcc2" presStyleIdx="0" presStyleCnt="1" custLinFactX="35590" custLinFactNeighborX="100000" custLinFactNeighborY="-238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1F02AD-D36F-4AD3-9E63-C78CE4DD60F5}" type="pres">
      <dgm:prSet presAssocID="{2D7C6EB3-28C5-4B71-B643-FC9060E5DAB3}" presName="hierChild3" presStyleCnt="0"/>
      <dgm:spPr/>
    </dgm:pt>
    <dgm:pt modelId="{2AB95128-E192-47E0-8A23-4BD15DC7AE3D}" type="pres">
      <dgm:prSet presAssocID="{4D8B436E-C946-4755-85E0-F0E2EA6DFDD4}" presName="hierRoot1" presStyleCnt="0"/>
      <dgm:spPr/>
    </dgm:pt>
    <dgm:pt modelId="{AA54B176-6803-4BE3-AD3C-2C571EB17F82}" type="pres">
      <dgm:prSet presAssocID="{4D8B436E-C946-4755-85E0-F0E2EA6DFDD4}" presName="composite" presStyleCnt="0"/>
      <dgm:spPr/>
    </dgm:pt>
    <dgm:pt modelId="{1B276DA0-3271-4DD3-80B0-7027C498D17A}" type="pres">
      <dgm:prSet presAssocID="{4D8B436E-C946-4755-85E0-F0E2EA6DFDD4}" presName="background" presStyleLbl="node0" presStyleIdx="1" presStyleCnt="2"/>
      <dgm:spPr/>
    </dgm:pt>
    <dgm:pt modelId="{8E342318-C2F0-42CA-A41C-EB0F0E0DEBDC}" type="pres">
      <dgm:prSet presAssocID="{4D8B436E-C946-4755-85E0-F0E2EA6DFDD4}" presName="text" presStyleLbl="fgAcc0" presStyleIdx="1" presStyleCnt="2" custLinFactNeighborX="-90752" custLinFactNeighborY="-104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518AB4-249D-48E3-ADFE-9C633CDE9816}" type="pres">
      <dgm:prSet presAssocID="{4D8B436E-C946-4755-85E0-F0E2EA6DFDD4}" presName="hierChild2" presStyleCnt="0"/>
      <dgm:spPr/>
    </dgm:pt>
  </dgm:ptLst>
  <dgm:cxnLst>
    <dgm:cxn modelId="{35E47536-22C4-46BB-91EC-BF40B4B693D7}" type="presOf" srcId="{4D8B436E-C946-4755-85E0-F0E2EA6DFDD4}" destId="{8E342318-C2F0-42CA-A41C-EB0F0E0DEBDC}" srcOrd="0" destOrd="0" presId="urn:microsoft.com/office/officeart/2005/8/layout/hierarchy1"/>
    <dgm:cxn modelId="{9B80A146-A773-4CA5-A8AF-0F496EA7E221}" type="presOf" srcId="{DA20AE60-9D1F-4B70-AA45-6C41E9C53B79}" destId="{CB128C20-34CB-46B3-9808-69390709702D}" srcOrd="0" destOrd="0" presId="urn:microsoft.com/office/officeart/2005/8/layout/hierarchy1"/>
    <dgm:cxn modelId="{FCA31963-5607-460B-A6D5-D93CEED5C942}" srcId="{DA20AE60-9D1F-4B70-AA45-6C41E9C53B79}" destId="{2D7C6EB3-28C5-4B71-B643-FC9060E5DAB3}" srcOrd="0" destOrd="0" parTransId="{3546BD08-9730-4FDB-8217-02D89A96B1D1}" sibTransId="{33576959-6DF8-451C-93E6-BD9CDCA75DF3}"/>
    <dgm:cxn modelId="{D1DBF57A-F86A-4D23-8581-D1089D83FC2F}" type="presOf" srcId="{2D7C6EB3-28C5-4B71-B643-FC9060E5DAB3}" destId="{A0AD3446-8B01-414C-AD65-62B145C0CC2D}" srcOrd="0" destOrd="0" presId="urn:microsoft.com/office/officeart/2005/8/layout/hierarchy1"/>
    <dgm:cxn modelId="{28F2CECD-0E8D-4299-9D72-4326E5B736D0}" type="presOf" srcId="{3546BD08-9730-4FDB-8217-02D89A96B1D1}" destId="{A5465626-1DDF-4BC2-B927-41FD032F3DC2}" srcOrd="0" destOrd="0" presId="urn:microsoft.com/office/officeart/2005/8/layout/hierarchy1"/>
    <dgm:cxn modelId="{2A93259E-A451-422C-B957-1BF1F648ED42}" type="presOf" srcId="{C5246754-89A1-4322-91C0-A8B239D0A8C5}" destId="{89B3C40B-49F1-4CC7-992B-295D7D82A0B7}" srcOrd="0" destOrd="0" presId="urn:microsoft.com/office/officeart/2005/8/layout/hierarchy1"/>
    <dgm:cxn modelId="{65E2C615-FA17-4AF4-A9D9-B968C1889135}" srcId="{C5246754-89A1-4322-91C0-A8B239D0A8C5}" destId="{4D8B436E-C946-4755-85E0-F0E2EA6DFDD4}" srcOrd="1" destOrd="0" parTransId="{A8EB3776-CDBE-4DB1-BDBA-9999449998BE}" sibTransId="{C634E7F9-740D-4721-9FEA-90FB4C8350B7}"/>
    <dgm:cxn modelId="{89B092FF-ED5B-4241-B070-8E0CCA087023}" srcId="{C5246754-89A1-4322-91C0-A8B239D0A8C5}" destId="{DA20AE60-9D1F-4B70-AA45-6C41E9C53B79}" srcOrd="0" destOrd="0" parTransId="{8F14C70D-BE56-4B84-8BD6-8E2BFF32F44E}" sibTransId="{B6C71A6E-B959-4291-91E3-B9AC1A1DADEF}"/>
    <dgm:cxn modelId="{32B5746B-4CEA-4D75-9314-C04629C7EFC4}" type="presParOf" srcId="{89B3C40B-49F1-4CC7-992B-295D7D82A0B7}" destId="{614751A9-1E2F-44F8-BD97-D76E2A070EA2}" srcOrd="0" destOrd="0" presId="urn:microsoft.com/office/officeart/2005/8/layout/hierarchy1"/>
    <dgm:cxn modelId="{494E71C1-73A3-4EEB-B182-63A48A9F29D2}" type="presParOf" srcId="{614751A9-1E2F-44F8-BD97-D76E2A070EA2}" destId="{9F29DAF9-C3FB-487E-BF69-9BCAACFBC263}" srcOrd="0" destOrd="0" presId="urn:microsoft.com/office/officeart/2005/8/layout/hierarchy1"/>
    <dgm:cxn modelId="{231825A1-8FAB-41D5-8A22-09EFEEA9A470}" type="presParOf" srcId="{9F29DAF9-C3FB-487E-BF69-9BCAACFBC263}" destId="{2122F309-1407-4C2A-9C34-18F0EE1C8DF7}" srcOrd="0" destOrd="0" presId="urn:microsoft.com/office/officeart/2005/8/layout/hierarchy1"/>
    <dgm:cxn modelId="{8702B695-F693-42FF-8AE5-68827DF1EE97}" type="presParOf" srcId="{9F29DAF9-C3FB-487E-BF69-9BCAACFBC263}" destId="{CB128C20-34CB-46B3-9808-69390709702D}" srcOrd="1" destOrd="0" presId="urn:microsoft.com/office/officeart/2005/8/layout/hierarchy1"/>
    <dgm:cxn modelId="{8C62F101-50D6-45B8-846F-B96F49EC4BDD}" type="presParOf" srcId="{614751A9-1E2F-44F8-BD97-D76E2A070EA2}" destId="{B2E3FDAF-960B-4C15-8692-DC77843B62BD}" srcOrd="1" destOrd="0" presId="urn:microsoft.com/office/officeart/2005/8/layout/hierarchy1"/>
    <dgm:cxn modelId="{805B9A7E-EF02-454F-98FA-9F4C3B55E6BF}" type="presParOf" srcId="{B2E3FDAF-960B-4C15-8692-DC77843B62BD}" destId="{A5465626-1DDF-4BC2-B927-41FD032F3DC2}" srcOrd="0" destOrd="0" presId="urn:microsoft.com/office/officeart/2005/8/layout/hierarchy1"/>
    <dgm:cxn modelId="{7E3CF574-BF98-4FBD-8268-B1E10011D01E}" type="presParOf" srcId="{B2E3FDAF-960B-4C15-8692-DC77843B62BD}" destId="{2BD97349-F593-4278-950B-1DCC46A366D1}" srcOrd="1" destOrd="0" presId="urn:microsoft.com/office/officeart/2005/8/layout/hierarchy1"/>
    <dgm:cxn modelId="{F479A6F3-21F1-438D-9F11-6A70034872D7}" type="presParOf" srcId="{2BD97349-F593-4278-950B-1DCC46A366D1}" destId="{0B4CF4C8-F068-4CC6-A170-E79F1E3D6FC5}" srcOrd="0" destOrd="0" presId="urn:microsoft.com/office/officeart/2005/8/layout/hierarchy1"/>
    <dgm:cxn modelId="{38ED38F4-329A-4CD0-BF66-B35E113DC594}" type="presParOf" srcId="{0B4CF4C8-F068-4CC6-A170-E79F1E3D6FC5}" destId="{3C787BA5-AC5F-4DC6-8CC8-A9A8465A1F02}" srcOrd="0" destOrd="0" presId="urn:microsoft.com/office/officeart/2005/8/layout/hierarchy1"/>
    <dgm:cxn modelId="{5CD6716B-E3C0-4129-95FC-7BC156609F64}" type="presParOf" srcId="{0B4CF4C8-F068-4CC6-A170-E79F1E3D6FC5}" destId="{A0AD3446-8B01-414C-AD65-62B145C0CC2D}" srcOrd="1" destOrd="0" presId="urn:microsoft.com/office/officeart/2005/8/layout/hierarchy1"/>
    <dgm:cxn modelId="{BA6FB4DB-7B5B-4D8E-9E08-3EFB34D45774}" type="presParOf" srcId="{2BD97349-F593-4278-950B-1DCC46A366D1}" destId="{DF1F02AD-D36F-4AD3-9E63-C78CE4DD60F5}" srcOrd="1" destOrd="0" presId="urn:microsoft.com/office/officeart/2005/8/layout/hierarchy1"/>
    <dgm:cxn modelId="{2F5690C9-30BF-4554-9311-9D2D5AE3467B}" type="presParOf" srcId="{89B3C40B-49F1-4CC7-992B-295D7D82A0B7}" destId="{2AB95128-E192-47E0-8A23-4BD15DC7AE3D}" srcOrd="1" destOrd="0" presId="urn:microsoft.com/office/officeart/2005/8/layout/hierarchy1"/>
    <dgm:cxn modelId="{FE00F83E-2D2D-4AD6-9EB5-7D1ABC359D59}" type="presParOf" srcId="{2AB95128-E192-47E0-8A23-4BD15DC7AE3D}" destId="{AA54B176-6803-4BE3-AD3C-2C571EB17F82}" srcOrd="0" destOrd="0" presId="urn:microsoft.com/office/officeart/2005/8/layout/hierarchy1"/>
    <dgm:cxn modelId="{3880E6DF-C2F6-499D-BAFE-B5A6E5F7B575}" type="presParOf" srcId="{AA54B176-6803-4BE3-AD3C-2C571EB17F82}" destId="{1B276DA0-3271-4DD3-80B0-7027C498D17A}" srcOrd="0" destOrd="0" presId="urn:microsoft.com/office/officeart/2005/8/layout/hierarchy1"/>
    <dgm:cxn modelId="{A9833A3F-EDC9-4C90-A501-426DAAA006C6}" type="presParOf" srcId="{AA54B176-6803-4BE3-AD3C-2C571EB17F82}" destId="{8E342318-C2F0-42CA-A41C-EB0F0E0DEBDC}" srcOrd="1" destOrd="0" presId="urn:microsoft.com/office/officeart/2005/8/layout/hierarchy1"/>
    <dgm:cxn modelId="{A5B44362-BE3B-4475-B483-E4809F230935}" type="presParOf" srcId="{2AB95128-E192-47E0-8A23-4BD15DC7AE3D}" destId="{9D518AB4-249D-48E3-ADFE-9C633CDE9816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465626-1DDF-4BC2-B927-41FD032F3DC2}">
      <dsp:nvSpPr>
        <dsp:cNvPr id="0" name=""/>
        <dsp:cNvSpPr/>
      </dsp:nvSpPr>
      <dsp:spPr>
        <a:xfrm>
          <a:off x="739977" y="1475551"/>
          <a:ext cx="4114791" cy="1284473"/>
        </a:xfrm>
        <a:custGeom>
          <a:avLst/>
          <a:gdLst/>
          <a:ahLst/>
          <a:cxnLst/>
          <a:rect l="0" t="0" r="0" b="0"/>
          <a:pathLst>
            <a:path>
              <a:moveTo>
                <a:pt x="0" y="1284473"/>
              </a:moveTo>
              <a:lnTo>
                <a:pt x="4114791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22F309-1407-4C2A-9C34-18F0EE1C8DF7}">
      <dsp:nvSpPr>
        <dsp:cNvPr id="0" name=""/>
        <dsp:cNvSpPr/>
      </dsp:nvSpPr>
      <dsp:spPr>
        <a:xfrm>
          <a:off x="-211419" y="1551750"/>
          <a:ext cx="1902793" cy="12082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128C20-34CB-46B3-9808-69390709702D}">
      <dsp:nvSpPr>
        <dsp:cNvPr id="0" name=""/>
        <dsp:cNvSpPr/>
      </dsp:nvSpPr>
      <dsp:spPr>
        <a:xfrm>
          <a:off x="2" y="1752600"/>
          <a:ext cx="1902793" cy="12082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Definite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Article(The)</a:t>
          </a:r>
        </a:p>
      </dsp:txBody>
      <dsp:txXfrm>
        <a:off x="2" y="1752600"/>
        <a:ext cx="1902793" cy="1208273"/>
      </dsp:txXfrm>
    </dsp:sp>
    <dsp:sp modelId="{3C787BA5-AC5F-4DC6-8CC8-A9A8465A1F02}">
      <dsp:nvSpPr>
        <dsp:cNvPr id="0" name=""/>
        <dsp:cNvSpPr/>
      </dsp:nvSpPr>
      <dsp:spPr>
        <a:xfrm>
          <a:off x="3903371" y="1475551"/>
          <a:ext cx="1902793" cy="12082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AD3446-8B01-414C-AD65-62B145C0CC2D}">
      <dsp:nvSpPr>
        <dsp:cNvPr id="0" name=""/>
        <dsp:cNvSpPr/>
      </dsp:nvSpPr>
      <dsp:spPr>
        <a:xfrm>
          <a:off x="4114793" y="1676401"/>
          <a:ext cx="1902793" cy="12082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Indefinite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Article(</a:t>
          </a:r>
          <a:r>
            <a:rPr lang="en-US" sz="2000" kern="1200" dirty="0" err="1" smtClean="0"/>
            <a:t>A,An</a:t>
          </a:r>
          <a:r>
            <a:rPr lang="en-US" sz="2400" kern="1200" dirty="0" smtClean="0"/>
            <a:t>)</a:t>
          </a:r>
          <a:endParaRPr lang="en-US" sz="2400" kern="1200" dirty="0"/>
        </a:p>
      </dsp:txBody>
      <dsp:txXfrm>
        <a:off x="4114793" y="1676401"/>
        <a:ext cx="1902793" cy="1208273"/>
      </dsp:txXfrm>
    </dsp:sp>
    <dsp:sp modelId="{1B276DA0-3271-4DD3-80B0-7027C498D17A}">
      <dsp:nvSpPr>
        <dsp:cNvPr id="0" name=""/>
        <dsp:cNvSpPr/>
      </dsp:nvSpPr>
      <dsp:spPr>
        <a:xfrm>
          <a:off x="1922187" y="-124645"/>
          <a:ext cx="1902793" cy="12082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342318-C2F0-42CA-A41C-EB0F0E0DEBDC}">
      <dsp:nvSpPr>
        <dsp:cNvPr id="0" name=""/>
        <dsp:cNvSpPr/>
      </dsp:nvSpPr>
      <dsp:spPr>
        <a:xfrm>
          <a:off x="2133609" y="76205"/>
          <a:ext cx="1902793" cy="12082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>
              <a:ln/>
              <a:solidFill>
                <a:schemeClr val="accent3"/>
              </a:solidFill>
            </a:rPr>
            <a:t>Article</a:t>
          </a:r>
          <a:endParaRPr lang="en-US" sz="3800" kern="1200" dirty="0"/>
        </a:p>
      </dsp:txBody>
      <dsp:txXfrm>
        <a:off x="2133609" y="76205"/>
        <a:ext cx="1902793" cy="12082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DE40A5-44C4-403F-B251-A7BEF27C6BDC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92A92-CC51-4F71-A588-21F18BC131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92A92-CC51-4F71-A588-21F18BC131C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>
    <p:strips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come-BabyTux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228600"/>
            <a:ext cx="2705100" cy="2392680"/>
          </a:xfrm>
          <a:prstGeom prst="rect">
            <a:avLst/>
          </a:prstGeom>
        </p:spPr>
      </p:pic>
      <p:pic>
        <p:nvPicPr>
          <p:cNvPr id="5" name="Picture 4" descr="C:\Users\SATTER\Pictures\animated-welcome-image-027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838200"/>
            <a:ext cx="4267200" cy="1333500"/>
          </a:xfrm>
          <a:prstGeom prst="rect">
            <a:avLst/>
          </a:prstGeom>
          <a:noFill/>
        </p:spPr>
      </p:pic>
      <p:pic>
        <p:nvPicPr>
          <p:cNvPr id="7" name="Picture 3" descr="C:\Users\Dass\Pictures\hyuyhyh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2419349"/>
            <a:ext cx="8839200" cy="4131929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5800" y="0"/>
            <a:ext cx="6705600" cy="954107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</a:t>
            </a:r>
            <a:r>
              <a:rPr kumimoji="0" lang="bn-BD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</a:t>
            </a:r>
            <a:r>
              <a:rPr kumimoji="0" lang="bn-BD" sz="28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973F9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bn-BD" sz="2400" b="0" i="0" u="none" strike="noStrike" cap="none" normalizeH="0" baseline="0" dirty="0" smtClean="0">
                <a:ln>
                  <a:noFill/>
                </a:ln>
                <a:solidFill>
                  <a:srgbClr val="973F9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***</a:t>
            </a:r>
            <a:r>
              <a:rPr kumimoji="0" lang="bn-BD" sz="2400" b="0" i="0" u="none" strike="noStrike" cap="none" normalizeH="0" dirty="0" smtClean="0">
                <a:ln>
                  <a:noFill/>
                </a:ln>
                <a:solidFill>
                  <a:srgbClr val="973F9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973F9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</a:t>
            </a:r>
            <a:r>
              <a:rPr lang="en-US" sz="2400" dirty="0" smtClean="0">
                <a:solidFill>
                  <a:srgbClr val="973F9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    </a:t>
            </a:r>
            <a:r>
              <a:rPr kumimoji="0" lang="en-US" sz="2800" b="1" i="0" u="sng" strike="noStrike" cap="none" normalizeH="0" baseline="0" dirty="0" err="1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Gi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bn-BD" sz="2400" b="1" i="0" u="sng" strike="noStrike" cap="none" normalizeH="0" baseline="0" dirty="0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ব্যবহার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973F9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62000" y="1143000"/>
            <a:ext cx="663271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Consonant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cy‡e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©©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e‡m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|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†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hgb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973F9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ook, 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en-US" sz="2800" dirty="0" smtClean="0">
                <a:solidFill>
                  <a:srgbClr val="973F9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ird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 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973F9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ango, 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973F9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at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28600" y="2209800"/>
            <a:ext cx="90617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2)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‡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Kv‡bv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vowel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D”Pvib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gZ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n‡j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Zvi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 cy‡©e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e‡m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|  †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hgb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: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Both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973F9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niversity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 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973F9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nique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973F9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seful thing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973F9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eu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ropean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 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wKQz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wKQz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word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cy‡e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©©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e‡m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†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hgb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: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(a)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few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(b)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little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Good deal (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lot of (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number of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(f)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single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18003" y="4191000"/>
            <a:ext cx="902599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(4) Dozen, hundred,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millon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thousand, couple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BZ¨vw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` GK A‡_© †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evSv‡Z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 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e‡m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†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hgb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: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(a)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millon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A Dozen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(c)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thousand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D:\wahidul\wahidul\wahid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81600"/>
            <a:ext cx="2667000" cy="15240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9800" y="5029200"/>
            <a:ext cx="3124200" cy="182880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9" name="Picture 13" descr="dove gif photo: White Wing Dove flying-dove2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909601"/>
            <a:ext cx="3200400" cy="19483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4724" y="0"/>
            <a:ext cx="11284796" cy="2548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4800" y="6603109"/>
            <a:ext cx="11284796" cy="2548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285766" y="3285767"/>
            <a:ext cx="6858001" cy="2864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19365" y="3285767"/>
            <a:ext cx="6858001" cy="286468"/>
          </a:xfrm>
          <a:prstGeom prst="rect">
            <a:avLst/>
          </a:prstGeom>
        </p:spPr>
      </p:pic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533400" y="974467"/>
            <a:ext cx="80772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5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Mrs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,Miss,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BZ¨vw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`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world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cy‡e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©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e‡m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.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†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hgb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: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a) A Miss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Fahamida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(b). A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Mrs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Ajmery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(c).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Safin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(6)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What 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`‡q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kyiæ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exclamatory  sentence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adjective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cy‡e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©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e‡m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| †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hgb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: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(a) what a beautiful flower it is !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(b) What a nice baby it is! (c) What a clever boy he is !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581400"/>
            <a:ext cx="2590800" cy="2819400"/>
          </a:xfrm>
          <a:prstGeom prst="rect">
            <a:avLst/>
          </a:prstGeom>
        </p:spPr>
      </p:pic>
      <p:pic>
        <p:nvPicPr>
          <p:cNvPr id="12" name="Picture 2" descr="C:\Users\WIN\Pictures\Tag\images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3581400"/>
            <a:ext cx="2590800" cy="2895600"/>
          </a:xfrm>
          <a:prstGeom prst="rect">
            <a:avLst/>
          </a:prstGeom>
          <a:noFill/>
        </p:spPr>
      </p:pic>
      <p:pic>
        <p:nvPicPr>
          <p:cNvPr id="13" name="Picture 3" descr="C:\Users\WIN\Desktop\New folder\stock-photo-curious-basset-hound-puppy-12612858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3581400"/>
            <a:ext cx="2590800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43625823"/>
      </p:ext>
    </p:extLst>
  </p:cSld>
  <p:clrMapOvr>
    <a:masterClrMapping/>
  </p:clrMapOvr>
  <p:transition>
    <p:strip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4724" y="0"/>
            <a:ext cx="11284796" cy="2548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4800" y="6603109"/>
            <a:ext cx="11284796" cy="2548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285766" y="3285767"/>
            <a:ext cx="6858001" cy="2864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19365" y="3285767"/>
            <a:ext cx="6858001" cy="286468"/>
          </a:xfrm>
          <a:prstGeom prst="rect">
            <a:avLst/>
          </a:prstGeom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28600" y="457200"/>
            <a:ext cx="8305800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n-BD" sz="2000" dirty="0" smtClean="0">
                <a:solidFill>
                  <a:srgbClr val="973F9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***            </a:t>
            </a:r>
            <a:r>
              <a:rPr lang="en-US" sz="2000" dirty="0" smtClean="0">
                <a:solidFill>
                  <a:srgbClr val="973F9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An    </a:t>
            </a:r>
            <a:r>
              <a:rPr lang="en-US" sz="2400" b="1" u="sng" dirty="0" err="1" smtClean="0">
                <a:solidFill>
                  <a:srgbClr val="973F91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Gi</a:t>
            </a:r>
            <a:r>
              <a:rPr lang="en-US" sz="2000" b="1" u="sng" dirty="0" smtClean="0">
                <a:solidFill>
                  <a:srgbClr val="973F91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bn-BD" sz="2000" b="1" u="sng" dirty="0" smtClean="0">
                <a:solidFill>
                  <a:srgbClr val="973F91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ব্যবহার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495800"/>
            <a:ext cx="4191000" cy="2133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339008"/>
            <a:ext cx="3733800" cy="25189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57200" y="1143000"/>
            <a:ext cx="8153400" cy="4101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Avgiv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vowel sound 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a,e,i,o,u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)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c~‡e©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e¨envi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Kwi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†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hgb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: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 elephant, an octopus, an ant, an apple, an egg an engineer, an eye, an ice-cream, an orange, an owl, an umbrella.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973F9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evsjv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D”Pvib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973F9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`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nÕ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|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wKš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‘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973F9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D”Pvib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n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g‡Zv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bv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n‡q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hw` AÕ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wKsev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Av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g‡Zv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nq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Z‡e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Zvi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c~‡e© </a:t>
            </a: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rgbClr val="973F9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em‡e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†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hgb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: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973F9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honest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A‡bó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)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973F9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hour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AvIqvi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)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973F9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heir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Gqi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)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973F9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973F9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honourable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Abvivej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)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BZ¨vw`i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c~‡e© </a:t>
            </a: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rgbClr val="973F9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em‡e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†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hgb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: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973F9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He is an honest man I shall come an hour later.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973F9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rgbClr val="973F9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33CC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wKQz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33CC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mswÿß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33CC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kã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(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Abbreviated words )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-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33CC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33CC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cÖ_g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33CC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Aÿi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33CC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D”Pvib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33CC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Ki‡Z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‡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33CC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M‡j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33CC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k‡ãi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33CC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ïiæ‡Z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hw` †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33CC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Kv‡bv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vowel-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33CC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33CC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D”Pvib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33CC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G‡m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33CC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hvq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33CC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Z‡e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†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33CC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m‡ÿ‡ÎI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33CC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e‡m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†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33CC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hgb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: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He is an MP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[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33CC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Ggwc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]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(Member of Parliament ) she is an MA [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33CC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GgG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] (MA= Master of Arts )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33CC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Abyiƒcfv‡e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,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MBBS,an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 FRCS, an X- ray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33CC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BZ¨vw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`|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rgbClr val="FF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	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			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								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3625823"/>
      </p:ext>
    </p:extLst>
  </p:cSld>
  <p:clrMapOvr>
    <a:masterClrMapping/>
  </p:clrMapOvr>
  <p:transition>
    <p:strip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4724" y="0"/>
            <a:ext cx="11284796" cy="2548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4800" y="6603109"/>
            <a:ext cx="11284796" cy="2548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285766" y="3285767"/>
            <a:ext cx="6858001" cy="2864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19365" y="3285767"/>
            <a:ext cx="6858001" cy="286468"/>
          </a:xfrm>
          <a:prstGeom prst="rect">
            <a:avLst/>
          </a:prstGeom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81000" y="1114455"/>
            <a:ext cx="8305800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             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(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mgyMÖ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RvwZ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†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evSv‡Z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Zvi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cy‡e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©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e‡m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wKš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‘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man and woman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cy‡e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©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nq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bv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(a)The cow is a domestic animal(b) The dog. (c.) the cat (d.)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man is mortal.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(2) Superlative degree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cy‡e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©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e‡m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Superlative degree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wPbvi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Dcvq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n‡jv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k‡ãi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    †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k‡l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_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v‡K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| †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hgb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: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(a) the Small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(b) The low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est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(c) the b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est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(d) The great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est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(e) the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most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beautiful (f) the 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most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careful    etc.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(3)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GKK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e¯‘yi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bv‡g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cy‡e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©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e‡m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| †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hgb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c„w_ex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AvKvk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, m©~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h,P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›`ª,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cye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©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cwðg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DËi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The south (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`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wÿb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the earth (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c„w_ex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sky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(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AvKvk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)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sun (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m~h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©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moon (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P›`ª)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east (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cye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©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west (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cwðg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The north (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DËi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4600" y="685800"/>
            <a:ext cx="3639779" cy="400110"/>
          </a:xfrm>
          <a:prstGeom prst="rect">
            <a:avLst/>
          </a:prstGeom>
          <a:solidFill>
            <a:srgbClr val="973F91"/>
          </a:solidFill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n-BD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***           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The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lang="en-US" sz="2000" b="1" u="sng" dirty="0" err="1" smtClean="0">
                <a:solidFill>
                  <a:schemeClr val="bg1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Gi</a:t>
            </a:r>
            <a:r>
              <a:rPr lang="en-US" b="1" u="sng" dirty="0" smtClean="0">
                <a:solidFill>
                  <a:schemeClr val="bg1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bn-BD" b="1" u="sng" dirty="0" smtClean="0">
                <a:solidFill>
                  <a:schemeClr val="bg1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ব্যবহার</a:t>
            </a:r>
            <a:endParaRPr lang="en-US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bird animated GIF 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0"/>
            <a:ext cx="8153400" cy="207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43625823"/>
      </p:ext>
    </p:extLst>
  </p:cSld>
  <p:clrMapOvr>
    <a:masterClrMapping/>
  </p:clrMapOvr>
  <p:transition>
    <p:strip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WIN\Pictures\e930b8c791721757c9e0cf7e9dbb96a1_40-stunning-free-clip-art-free-clipart-backgrounds-and-borders_900-109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57200" y="-228600"/>
            <a:ext cx="9829800" cy="73152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963266" y="762000"/>
            <a:ext cx="1795941" cy="523220"/>
          </a:xfrm>
          <a:prstGeom prst="rect">
            <a:avLst/>
          </a:prstGeom>
          <a:solidFill>
            <a:srgbClr val="FF33CC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The man</a:t>
            </a:r>
            <a:endParaRPr lang="en-US" sz="28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95400" y="4953000"/>
            <a:ext cx="6553200" cy="990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Man                 is             mortal.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en-US" sz="2800" dirty="0"/>
          </a:p>
        </p:txBody>
      </p:sp>
      <p:pic>
        <p:nvPicPr>
          <p:cNvPr id="10" name="Picture 4" descr="C:\Users\WIN\Pictures\DSC002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295400"/>
            <a:ext cx="3505200" cy="35052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5867400" y="838200"/>
            <a:ext cx="1981200" cy="457200"/>
          </a:xfrm>
          <a:prstGeom prst="rec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  The  woman</a:t>
            </a:r>
            <a:endParaRPr lang="en-US" sz="2400" dirty="0"/>
          </a:p>
        </p:txBody>
      </p:sp>
      <p:sp>
        <p:nvSpPr>
          <p:cNvPr id="12" name="Multiply 11"/>
          <p:cNvSpPr/>
          <p:nvPr/>
        </p:nvSpPr>
        <p:spPr>
          <a:xfrm>
            <a:off x="2057400" y="533400"/>
            <a:ext cx="914400" cy="4572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6096000" y="533400"/>
            <a:ext cx="762000" cy="51816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731" y="1295401"/>
            <a:ext cx="3050669" cy="3507324"/>
          </a:xfrm>
          <a:prstGeom prst="rect">
            <a:avLst/>
          </a:prstGeom>
        </p:spPr>
      </p:pic>
    </p:spTree>
  </p:cSld>
  <p:clrMapOvr>
    <a:masterClrMapping/>
  </p:clrMapOvr>
  <p:transition>
    <p:strip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IN\Pictures\Tag\downlo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447800"/>
            <a:ext cx="3962400" cy="3657600"/>
          </a:xfrm>
          <a:prstGeom prst="rect">
            <a:avLst/>
          </a:prstGeom>
          <a:noFill/>
        </p:spPr>
      </p:pic>
      <p:pic>
        <p:nvPicPr>
          <p:cNvPr id="2051" name="Picture 3" descr="C:\Users\WIN\Pictures\Tag\download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447800"/>
            <a:ext cx="3962400" cy="36576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066800" y="762000"/>
            <a:ext cx="2819400" cy="533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The   Moon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5181600" y="685800"/>
            <a:ext cx="2667000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The  Sun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609600" y="5486400"/>
            <a:ext cx="7772400" cy="1143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1.The  moon  is  very  beautiful.</a:t>
            </a:r>
          </a:p>
          <a:p>
            <a:pPr algn="ctr"/>
            <a:r>
              <a:rPr lang="en-US" sz="2800" dirty="0" smtClean="0"/>
              <a:t>2.The  sun rises in the  East.</a:t>
            </a:r>
            <a:endParaRPr lang="en-US" sz="2800" dirty="0"/>
          </a:p>
        </p:txBody>
      </p:sp>
    </p:spTree>
  </p:cSld>
  <p:clrMapOvr>
    <a:masterClrMapping/>
  </p:clrMapOvr>
  <p:transition>
    <p:strip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WIN\Pictures\Tag\download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43000"/>
            <a:ext cx="3810000" cy="4114800"/>
          </a:xfrm>
          <a:prstGeom prst="rect">
            <a:avLst/>
          </a:prstGeom>
          <a:noFill/>
        </p:spPr>
      </p:pic>
      <p:pic>
        <p:nvPicPr>
          <p:cNvPr id="4099" name="Picture 3" descr="C:\Users\WIN\Pictures\Tag\images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143000"/>
            <a:ext cx="3505200" cy="4343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62000" y="457200"/>
            <a:ext cx="2971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The  </a:t>
            </a:r>
            <a:r>
              <a:rPr lang="en-US" sz="3600" dirty="0" err="1" smtClean="0"/>
              <a:t>Padma</a:t>
            </a:r>
            <a:endParaRPr lang="en-US" sz="3600" dirty="0"/>
          </a:p>
        </p:txBody>
      </p:sp>
      <p:sp>
        <p:nvSpPr>
          <p:cNvPr id="5" name="Oval 4"/>
          <p:cNvSpPr/>
          <p:nvPr/>
        </p:nvSpPr>
        <p:spPr>
          <a:xfrm>
            <a:off x="5334000" y="457200"/>
            <a:ext cx="2971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The  Earth</a:t>
            </a:r>
            <a:endParaRPr lang="en-US" sz="3200" dirty="0"/>
          </a:p>
        </p:txBody>
      </p:sp>
      <p:sp>
        <p:nvSpPr>
          <p:cNvPr id="6" name="Right Arrow 5"/>
          <p:cNvSpPr/>
          <p:nvPr/>
        </p:nvSpPr>
        <p:spPr>
          <a:xfrm>
            <a:off x="457200" y="5105400"/>
            <a:ext cx="8229600" cy="1752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1.The </a:t>
            </a:r>
            <a:r>
              <a:rPr lang="en-US" sz="2400" dirty="0" err="1" smtClean="0"/>
              <a:t>Padma</a:t>
            </a:r>
            <a:r>
              <a:rPr lang="en-US" sz="2400" dirty="0" smtClean="0"/>
              <a:t> flows in the Bay of Bengal.</a:t>
            </a:r>
          </a:p>
          <a:p>
            <a:pPr algn="ctr"/>
            <a:r>
              <a:rPr lang="en-US" sz="2400" dirty="0" smtClean="0"/>
              <a:t>2.The  Earth  will  disappear . </a:t>
            </a:r>
            <a:endParaRPr lang="en-US" sz="2400" dirty="0"/>
          </a:p>
        </p:txBody>
      </p:sp>
    </p:spTree>
  </p:cSld>
  <p:clrMapOvr>
    <a:masterClrMapping/>
  </p:clrMapOvr>
  <p:transition>
    <p:strip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0"/>
            <a:ext cx="4572000" cy="31547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9900" dirty="0"/>
          </a:p>
        </p:txBody>
      </p:sp>
      <p:sp>
        <p:nvSpPr>
          <p:cNvPr id="4" name="Rectangle 3"/>
          <p:cNvSpPr/>
          <p:nvPr/>
        </p:nvSpPr>
        <p:spPr>
          <a:xfrm>
            <a:off x="990600" y="762000"/>
            <a:ext cx="28820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  Sky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5" descr="gdgfert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2286000"/>
            <a:ext cx="4271963" cy="373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800600" y="762000"/>
            <a:ext cx="42032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Rainy  Season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4724" y="0"/>
            <a:ext cx="11284796" cy="2548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4800" y="6603109"/>
            <a:ext cx="11284796" cy="2548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285766" y="3285767"/>
            <a:ext cx="6858001" cy="2864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19365" y="3285767"/>
            <a:ext cx="6858001" cy="286468"/>
          </a:xfrm>
          <a:prstGeom prst="rect">
            <a:avLst/>
          </a:prstGeom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533400" y="760512"/>
            <a:ext cx="8001000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) †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Kv‡bv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RvwZ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ev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m¤úª`v‡qi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bv‡gi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cy‡e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©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e‡m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| †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hgb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: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(a) The English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(b) The Indian(c) the Bangladeshi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)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ag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©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MÖš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’,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msev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`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cÎ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weL¨vZ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†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nv‡Uj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RvnvR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, †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Uªb,wegvb,gnvKvkRvb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weL¨vZ,AUªvwjKv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b`x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mvMi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ce©Z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giæfzwg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, &amp;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FZzi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bvg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I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Zvwi‡Li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c~‡e©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973F9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the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e‡m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973F9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|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rgbClr val="973F9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973F9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holy Quran b) The daily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973F9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prothom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973F9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973F9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973F9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c) The Sonar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973F9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goan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973F9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hotel d) The Titanic e) The Bangladesh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973F9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biman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973F9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f) The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973F9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Taj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973F9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973F9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mahal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973F9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g) The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973F9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Padma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973F9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h) The Sahara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973F9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973F9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The  Winter j) The 21 February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973F9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rgbClr val="973F9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6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Morning Afternoon, Evening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33CC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c~‡e©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33CC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e‡m|wKš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‘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night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33CC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c~‡e©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at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33CC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e‡m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|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a) In the morning b) In the evening c) In afternoon  d) at night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solidFill>
                <a:srgbClr val="FF33CC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7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ev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`¨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hš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¿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c~‡e©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e‡m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|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†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hgb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: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a) the piano b) the drum c) the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guitter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3625823"/>
      </p:ext>
    </p:extLst>
  </p:cSld>
  <p:clrMapOvr>
    <a:masterClrMapping/>
  </p:clrMapOvr>
  <p:transition>
    <p:strip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IN\Pictures\Tag\download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752600"/>
            <a:ext cx="4267200" cy="3421111"/>
          </a:xfrm>
          <a:prstGeom prst="rect">
            <a:avLst/>
          </a:prstGeom>
          <a:noFill/>
        </p:spPr>
      </p:pic>
      <p:pic>
        <p:nvPicPr>
          <p:cNvPr id="5" name="Picture 3" descr="C:\Users\WIN\Pictures\Tag\download (9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752600"/>
            <a:ext cx="3962400" cy="33528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533400"/>
            <a:ext cx="9144000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The Titanic,  The </a:t>
            </a:r>
            <a:r>
              <a:rPr lang="en-US" sz="4400" dirty="0" err="1" smtClean="0">
                <a:solidFill>
                  <a:srgbClr val="FF0000"/>
                </a:solidFill>
              </a:rPr>
              <a:t>Mohanagar</a:t>
            </a:r>
            <a:r>
              <a:rPr lang="en-US" sz="4400" dirty="0" smtClean="0">
                <a:solidFill>
                  <a:srgbClr val="FF0000"/>
                </a:solidFill>
              </a:rPr>
              <a:t> Express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5638800"/>
            <a:ext cx="7924800" cy="914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The    Titanic    is very  beautiful  and  big ship.</a:t>
            </a:r>
          </a:p>
        </p:txBody>
      </p:sp>
    </p:spTree>
  </p:cSld>
  <p:clrMapOvr>
    <a:masterClrMapping/>
  </p:clrMapOvr>
  <p:transition>
    <p:strip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685800"/>
            <a:ext cx="8610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/>
    <p:sndAc>
      <p:stSnd>
        <p:snd r:embed="rId2" name="chimes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WIN\Pictures\Tag\download (1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447800"/>
            <a:ext cx="3962400" cy="3733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2400" y="457200"/>
            <a:ext cx="8839199" cy="923330"/>
          </a:xfrm>
          <a:prstGeom prst="rect">
            <a:avLst/>
          </a:prstGeom>
          <a:solidFill>
            <a:srgbClr val="C0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Bangladeshi,     The Indian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600" y="5486400"/>
            <a:ext cx="6781800" cy="1219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1.   The   Bangladeshi  are  bravo</a:t>
            </a:r>
            <a:r>
              <a:rPr lang="en-US" sz="2400" dirty="0" smtClean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6" name="Picture 2" descr="C:\Users\Public\Pictures\Sample Pictures\Screenshot_2016-06-16-13-31-22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111" r="2222" b="14815"/>
          <a:stretch>
            <a:fillRect/>
          </a:stretch>
        </p:blipFill>
        <p:spPr bwMode="auto">
          <a:xfrm>
            <a:off x="381000" y="1600200"/>
            <a:ext cx="420624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Dass\Desktop\nisa-23\225d9da576b86c0a0bafbd8aeff9e8ef--quran-arabic-quran-kari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81200"/>
            <a:ext cx="3505200" cy="466837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990600" y="1295400"/>
            <a:ext cx="2392001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The holy Quran 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2600" y="1371600"/>
            <a:ext cx="2438400" cy="70788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The 21 February 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en-US" sz="11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 descr="C:\Users\WIN\Pictures\21 Febroary\edrgbh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2133600"/>
            <a:ext cx="4572000" cy="44958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14600" y="609600"/>
            <a:ext cx="4343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Evalution</a:t>
            </a:r>
            <a:endParaRPr lang="en-US" sz="4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524000" y="1752600"/>
            <a:ext cx="6477000" cy="2514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1.What….. nice  rose     it   is!</a:t>
            </a:r>
          </a:p>
          <a:p>
            <a:pPr algn="ctr"/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2.English is ……..international  language.</a:t>
            </a:r>
          </a:p>
          <a:p>
            <a:pPr algn="ctr"/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3……</a:t>
            </a:r>
            <a:r>
              <a:rPr lang="en-US" sz="20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Taj</a:t>
            </a:r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Mahal</a:t>
            </a:r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is a  wonderfulbuilding.4.He will go to London  by ….</a:t>
            </a:r>
            <a:r>
              <a:rPr lang="en-US" sz="20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BangladeshBiman</a:t>
            </a:r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  <a:endParaRPr lang="en-US" sz="2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67200"/>
            <a:ext cx="740664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trip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ghor.png"/>
          <p:cNvPicPr>
            <a:picLocks noChangeAspect="1" noChangeArrowheads="1"/>
          </p:cNvPicPr>
          <p:nvPr/>
        </p:nvPicPr>
        <p:blipFill>
          <a:blip r:embed="rId3" cstate="print"/>
          <a:srcRect l="11333" r="19333" b="7143"/>
          <a:stretch>
            <a:fillRect/>
          </a:stretch>
        </p:blipFill>
        <p:spPr bwMode="auto">
          <a:xfrm>
            <a:off x="1" y="381000"/>
            <a:ext cx="3429000" cy="25908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3106" y="609600"/>
            <a:ext cx="2730894" cy="2362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2590800" y="2057400"/>
            <a:ext cx="3550332" cy="830997"/>
          </a:xfrm>
          <a:prstGeom prst="rect">
            <a:avLst/>
          </a:prstGeom>
          <a:solidFill>
            <a:srgbClr val="C0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Home  Task</a:t>
            </a:r>
            <a:endParaRPr lang="en-US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1219200" y="3048000"/>
            <a:ext cx="6477000" cy="2362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1.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Samin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does   not  play  in …..afternoon.</a:t>
            </a:r>
          </a:p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2.Sing    ……….   single song,</a:t>
            </a:r>
          </a:p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3.…….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Prothom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Alo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 is a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famouse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 newspaper. </a:t>
            </a:r>
          </a:p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4. A   one taka  note</a:t>
            </a:r>
          </a:p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5….woman .is  helpless.</a:t>
            </a:r>
          </a:p>
        </p:txBody>
      </p:sp>
      <p:pic>
        <p:nvPicPr>
          <p:cNvPr id="7" name="Picture 6" descr="How-to-Write-Mission-Statement-for-a-Fun-Committe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0600" y="5562600"/>
            <a:ext cx="6858000" cy="96202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>
    <p:strip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85043" y="2814145"/>
            <a:ext cx="7290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i="1" cap="none" spc="0" dirty="0" smtClean="0">
                <a:ln w="1143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 VERY MUCH</a:t>
            </a:r>
            <a:endParaRPr lang="en-US" sz="5400" b="1" i="1" cap="none" spc="0" dirty="0">
              <a:ln w="1143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95400"/>
            <a:ext cx="8991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THANK YOU VERY MUCH</a:t>
            </a:r>
            <a:endParaRPr lang="en-US" sz="54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222" name="Picture 6" descr="dove gif photo: dove 0002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0946"/>
            <a:ext cx="9144000" cy="54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93786" y="5239406"/>
            <a:ext cx="6920654" cy="2285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7231008"/>
      </p:ext>
    </p:extLst>
  </p:cSld>
  <p:clrMapOvr>
    <a:masterClrMapping/>
  </p:clrMapOvr>
  <p:transition>
    <p:strip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05 0.17454 L -0.025 0.688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2567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34 -0.0551 L -0.05 0.400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2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WIN\Pictures\imag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0"/>
            <a:ext cx="96012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819400" y="2362200"/>
            <a:ext cx="48070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Lesson  Introduction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1447800" y="3124200"/>
            <a:ext cx="6934200" cy="2362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rgbClr val="FF33CC"/>
              </a:solidFill>
            </a:endParaRPr>
          </a:p>
          <a:p>
            <a:pPr algn="ctr"/>
            <a:r>
              <a:rPr lang="en-US" sz="2400" dirty="0" err="1" smtClean="0">
                <a:solidFill>
                  <a:srgbClr val="FF33CC"/>
                </a:solidFill>
              </a:rPr>
              <a:t>Class:Eight</a:t>
            </a:r>
            <a:endParaRPr lang="en-US" sz="2400" dirty="0" smtClean="0">
              <a:solidFill>
                <a:srgbClr val="FF33CC"/>
              </a:solidFill>
            </a:endParaRPr>
          </a:p>
          <a:p>
            <a:pPr algn="ctr"/>
            <a:r>
              <a:rPr lang="en-US" sz="2400" dirty="0" err="1" smtClean="0">
                <a:solidFill>
                  <a:srgbClr val="FF33CC"/>
                </a:solidFill>
              </a:rPr>
              <a:t>Sub:English</a:t>
            </a:r>
            <a:r>
              <a:rPr lang="en-US" sz="2400" dirty="0" smtClean="0">
                <a:solidFill>
                  <a:srgbClr val="FF33CC"/>
                </a:solidFill>
              </a:rPr>
              <a:t>  </a:t>
            </a:r>
          </a:p>
          <a:p>
            <a:pPr algn="ctr"/>
            <a:r>
              <a:rPr lang="en-US" sz="2400" dirty="0" smtClean="0">
                <a:solidFill>
                  <a:srgbClr val="FF33CC"/>
                </a:solidFill>
              </a:rPr>
              <a:t> Total SS:62  </a:t>
            </a:r>
          </a:p>
          <a:p>
            <a:pPr algn="ctr"/>
            <a:r>
              <a:rPr lang="en-US" sz="2400" dirty="0" smtClean="0">
                <a:solidFill>
                  <a:srgbClr val="FF33CC"/>
                </a:solidFill>
              </a:rPr>
              <a:t>Time:40  minutes.</a:t>
            </a:r>
          </a:p>
          <a:p>
            <a:pPr algn="ctr"/>
            <a:r>
              <a:rPr lang="en-US" sz="2400" dirty="0" err="1" smtClean="0">
                <a:solidFill>
                  <a:srgbClr val="FF33CC"/>
                </a:solidFill>
              </a:rPr>
              <a:t>Date:01.01.2022</a:t>
            </a:r>
            <a:endParaRPr lang="en-US" sz="2400" dirty="0">
              <a:solidFill>
                <a:srgbClr val="FF33CC"/>
              </a:solidFill>
            </a:endParaRPr>
          </a:p>
        </p:txBody>
      </p:sp>
    </p:spTree>
  </p:cSld>
  <p:clrMapOvr>
    <a:masterClrMapping/>
  </p:clrMapOvr>
  <p:transition>
    <p:strip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228600"/>
            <a:ext cx="43252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Warming  up</a:t>
            </a:r>
            <a:endParaRPr lang="en-US" sz="48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1981200" y="49530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3300"/>
                </a:solidFill>
              </a:rPr>
              <a:t>Read  these  sentence  silently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5791200"/>
            <a:ext cx="7113229" cy="523220"/>
          </a:xfrm>
          <a:prstGeom prst="rect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</a:t>
            </a:r>
            <a:r>
              <a:rPr lang="en-US" sz="2800" dirty="0" smtClean="0"/>
              <a:t>  mango.          </a:t>
            </a:r>
            <a:r>
              <a:rPr lang="en-US" sz="2800" dirty="0" smtClean="0">
                <a:solidFill>
                  <a:srgbClr val="FF0000"/>
                </a:solidFill>
              </a:rPr>
              <a:t>An</a:t>
            </a:r>
            <a:r>
              <a:rPr lang="en-US" sz="2800" dirty="0" smtClean="0"/>
              <a:t>   orange.       </a:t>
            </a:r>
            <a:r>
              <a:rPr lang="en-US" sz="2800" dirty="0" smtClean="0">
                <a:solidFill>
                  <a:srgbClr val="FF0000"/>
                </a:solidFill>
              </a:rPr>
              <a:t>The</a:t>
            </a:r>
            <a:r>
              <a:rPr lang="en-US" sz="2800" dirty="0" smtClean="0"/>
              <a:t>   world  .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2057400" y="990600"/>
            <a:ext cx="42178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What can you see in the picture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8" name="Picture 3" descr="C:\Users\WIN\Pictures\Tag\images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676400"/>
            <a:ext cx="2514600" cy="3115917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133600"/>
            <a:ext cx="3227832" cy="23622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905000"/>
            <a:ext cx="2743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WIN\Pictures\b75d2d959415a915e612270cbcc3f2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0"/>
            <a:ext cx="9525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286000" y="1524000"/>
            <a:ext cx="4495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Todays</a:t>
            </a:r>
            <a:r>
              <a:rPr lang="en-US" sz="4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lesson</a:t>
            </a:r>
            <a:endParaRPr lang="en-US" sz="4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3600" y="2667000"/>
            <a:ext cx="4746646" cy="923330"/>
          </a:xfrm>
          <a:prstGeom prst="rect">
            <a:avLst/>
          </a:prstGeom>
          <a:solidFill>
            <a:srgbClr val="C000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</a:rPr>
              <a:t>Article.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>
    <p:strip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2857547" y="-1973758"/>
            <a:ext cx="468625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n-US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2857546" y="-1944467"/>
            <a:ext cx="483225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Learning  outcomes</a:t>
            </a:r>
            <a:endParaRPr lang="en-U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6" name="Picture 4" descr="C:\Users\WIN\Pictures\01c071f0d7c07f5f5c6173db1e69eae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048000" y="1295400"/>
            <a:ext cx="43320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Learning outcomes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52600" y="2362200"/>
            <a:ext cx="6248400" cy="266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After learning this lesson, Students can know: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1.What  is    article?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2.How many kinds  of  article? 	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	3.How and where we use it?</a:t>
            </a:r>
          </a:p>
        </p:txBody>
      </p:sp>
    </p:spTree>
  </p:cSld>
  <p:clrMapOvr>
    <a:masterClrMapping/>
  </p:clrMapOvr>
  <p:transition>
    <p:strip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219200" y="2362200"/>
          <a:ext cx="7086600" cy="317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81200" y="685800"/>
            <a:ext cx="47303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 </a:t>
            </a:r>
            <a:r>
              <a:rPr lang="en-US" sz="3200" dirty="0" err="1" smtClean="0"/>
              <a:t>Bangla</a:t>
            </a:r>
            <a:r>
              <a:rPr lang="en-US" sz="3200" dirty="0" smtClean="0"/>
              <a:t>, 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Article</a:t>
            </a:r>
            <a:r>
              <a:rPr lang="en-US" sz="3200" dirty="0" smtClean="0"/>
              <a:t>  means</a:t>
            </a:r>
            <a:endParaRPr lang="en-US" sz="3200" dirty="0" smtClean="0">
              <a:latin typeface="SutonnyOMJ" pitchFamily="2" charset="0"/>
              <a:cs typeface="SutonnyOMJ" pitchFamily="2" charset="0"/>
            </a:endParaRPr>
          </a:p>
          <a:p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905000" y="4648200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   </a:t>
            </a:r>
            <a:endParaRPr lang="en-US" dirty="0"/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WIN\Pictures\8c3b44f1efbc6a05be6d5453e3e17d0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52400"/>
            <a:ext cx="9144000" cy="67056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438400" y="1676400"/>
            <a:ext cx="5181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Alphabet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66800" y="2895600"/>
            <a:ext cx="7010400" cy="20574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A,B,C,D,E,F,G,H,I,J,K,L,M,N,O,P,Q,R,S,T,U,V,W,X,Y,Z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trip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WIN\Pictures\336c397c8e86346b1b69eb50ccdfa8e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762000" y="2057400"/>
            <a:ext cx="7859500" cy="584775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B,C,D,F,G,H,J,K,L,M,N,P,Q,R,S,T.V,W,Y,Z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94892" y="1143000"/>
            <a:ext cx="3475759" cy="707886"/>
          </a:xfrm>
          <a:prstGeom prst="rect">
            <a:avLst/>
          </a:prstGeom>
          <a:solidFill>
            <a:srgbClr val="C000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CONSONENT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57600" y="3124200"/>
            <a:ext cx="1867050" cy="64633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VOWEL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4038600"/>
            <a:ext cx="548640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</a:t>
            </a:r>
            <a:r>
              <a:rPr lang="en-US" sz="3200" b="1" dirty="0" smtClean="0"/>
              <a:t> A,     E,        I,       O,         U</a:t>
            </a:r>
            <a:endParaRPr lang="en-US" sz="3200" b="1" dirty="0"/>
          </a:p>
        </p:txBody>
      </p:sp>
    </p:spTree>
  </p:cSld>
  <p:clrMapOvr>
    <a:masterClrMapping/>
  </p:clrMapOvr>
  <p:transition>
    <p:strip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1116</TotalTime>
  <Words>1065</Words>
  <Application>Microsoft Office PowerPoint</Application>
  <PresentationFormat>On-screen Show (4:3)</PresentationFormat>
  <Paragraphs>109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SATTER</dc:creator>
  <cp:lastModifiedBy>User</cp:lastModifiedBy>
  <cp:revision>238</cp:revision>
  <dcterms:created xsi:type="dcterms:W3CDTF">2006-08-16T00:00:00Z</dcterms:created>
  <dcterms:modified xsi:type="dcterms:W3CDTF">2021-12-24T08:27:04Z</dcterms:modified>
</cp:coreProperties>
</file>