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E193-16BC-4BD8-8FEF-144D8B109036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AAF5-F1DF-472C-B59F-CD0FB49AC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93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E193-16BC-4BD8-8FEF-144D8B109036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AAF5-F1DF-472C-B59F-CD0FB49AC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69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E193-16BC-4BD8-8FEF-144D8B109036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AAF5-F1DF-472C-B59F-CD0FB49AC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74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E193-16BC-4BD8-8FEF-144D8B109036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AAF5-F1DF-472C-B59F-CD0FB49AC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61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E193-16BC-4BD8-8FEF-144D8B109036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AAF5-F1DF-472C-B59F-CD0FB49AC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7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E193-16BC-4BD8-8FEF-144D8B109036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AAF5-F1DF-472C-B59F-CD0FB49AC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48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E193-16BC-4BD8-8FEF-144D8B109036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AAF5-F1DF-472C-B59F-CD0FB49AC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70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E193-16BC-4BD8-8FEF-144D8B109036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AAF5-F1DF-472C-B59F-CD0FB49AC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6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E193-16BC-4BD8-8FEF-144D8B109036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AAF5-F1DF-472C-B59F-CD0FB49AC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41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E193-16BC-4BD8-8FEF-144D8B109036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AAF5-F1DF-472C-B59F-CD0FB49AC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271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E193-16BC-4BD8-8FEF-144D8B109036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AAF5-F1DF-472C-B59F-CD0FB49AC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057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8E193-16BC-4BD8-8FEF-144D8B109036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1AAF5-F1DF-472C-B59F-CD0FB49AC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53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855" y="323299"/>
            <a:ext cx="4588841" cy="6421703"/>
          </a:xfrm>
        </p:spPr>
      </p:pic>
    </p:spTree>
    <p:extLst>
      <p:ext uri="{BB962C8B-B14F-4D97-AF65-F5344CB8AC3E}">
        <p14:creationId xmlns:p14="http://schemas.microsoft.com/office/powerpoint/2010/main" val="3047961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1</cp:revision>
  <dcterms:created xsi:type="dcterms:W3CDTF">2021-12-29T10:20:09Z</dcterms:created>
  <dcterms:modified xsi:type="dcterms:W3CDTF">2021-12-29T10:20:44Z</dcterms:modified>
</cp:coreProperties>
</file>