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8" r:id="rId3"/>
    <p:sldId id="269" r:id="rId4"/>
    <p:sldId id="261" r:id="rId5"/>
    <p:sldId id="256" r:id="rId6"/>
    <p:sldId id="257" r:id="rId7"/>
    <p:sldId id="258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9F059F-CE94-403F-A2A6-380C42929AC8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A2E820B-A802-4962-92E0-5D400E6CACF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00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059F-CE94-403F-A2A6-380C42929AC8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20B-A802-4962-92E0-5D400E6CA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59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059F-CE94-403F-A2A6-380C42929AC8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20B-A802-4962-92E0-5D400E6CACF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7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059F-CE94-403F-A2A6-380C42929AC8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20B-A802-4962-92E0-5D400E6CACF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66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059F-CE94-403F-A2A6-380C42929AC8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20B-A802-4962-92E0-5D400E6CA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374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059F-CE94-403F-A2A6-380C42929AC8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20B-A802-4962-92E0-5D400E6CACF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611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059F-CE94-403F-A2A6-380C42929AC8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20B-A802-4962-92E0-5D400E6CACF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905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059F-CE94-403F-A2A6-380C42929AC8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20B-A802-4962-92E0-5D400E6CACF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642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059F-CE94-403F-A2A6-380C42929AC8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20B-A802-4962-92E0-5D400E6CACF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97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059F-CE94-403F-A2A6-380C42929AC8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20B-A802-4962-92E0-5D400E6CA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01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059F-CE94-403F-A2A6-380C42929AC8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20B-A802-4962-92E0-5D400E6CACF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22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059F-CE94-403F-A2A6-380C42929AC8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20B-A802-4962-92E0-5D400E6CA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4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059F-CE94-403F-A2A6-380C42929AC8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20B-A802-4962-92E0-5D400E6CACFD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3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059F-CE94-403F-A2A6-380C42929AC8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20B-A802-4962-92E0-5D400E6CACF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12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059F-CE94-403F-A2A6-380C42929AC8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20B-A802-4962-92E0-5D400E6CA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35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059F-CE94-403F-A2A6-380C42929AC8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20B-A802-4962-92E0-5D400E6CACF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4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059F-CE94-403F-A2A6-380C42929AC8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20B-A802-4962-92E0-5D400E6CA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59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9F059F-CE94-403F-A2A6-380C42929AC8}" type="datetimeFigureOut">
              <a:rPr lang="en-GB" smtClean="0"/>
              <a:t>29/12/2021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2E820B-A802-4962-92E0-5D400E6CA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14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3156" y="2081755"/>
            <a:ext cx="691727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স্বাগতম</a:t>
            </a:r>
            <a:endParaRPr lang="en-GB" sz="1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95" y="4728633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39" y="4728633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9" y="4728633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4" y="4728633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95" y="4728633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95" y="4728633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8966" y="2656343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95" y="472721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84" y="47272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84" y="472721"/>
            <a:ext cx="28575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8" y="472721"/>
            <a:ext cx="2857500" cy="160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17945" y="249978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85" y="391886"/>
            <a:ext cx="64791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 smtClean="0">
              <a:latin typeface="নিকশবিন"/>
            </a:endParaRPr>
          </a:p>
          <a:p>
            <a:pPr algn="ctr"/>
            <a:r>
              <a:rPr lang="en-GB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নিকশবিন"/>
              </a:rPr>
              <a:t>আলোচনা</a:t>
            </a:r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নিকশবিন"/>
              </a:rPr>
              <a:t> </a:t>
            </a:r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নিকশবিন"/>
              </a:rPr>
              <a:t>-১</a:t>
            </a:r>
          </a:p>
          <a:p>
            <a:endParaRPr lang="en-GB" dirty="0" smtClean="0">
              <a:latin typeface="নিকশবিন"/>
            </a:endParaRPr>
          </a:p>
          <a:p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নামাজের</a:t>
            </a:r>
            <a:r>
              <a:rPr lang="en-GB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 </a:t>
            </a:r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পূর্বের</a:t>
            </a:r>
            <a:r>
              <a:rPr lang="en-GB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 </a:t>
            </a:r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শর্ত</a:t>
            </a:r>
            <a:r>
              <a:rPr lang="en-GB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 </a:t>
            </a:r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সমুহ</a:t>
            </a:r>
            <a:endParaRPr lang="en-GB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নিকশবিন"/>
            </a:endParaRPr>
          </a:p>
          <a:p>
            <a:r>
              <a:rPr lang="en-GB" sz="3600" dirty="0" smtClean="0">
                <a:latin typeface="নিকশবিন"/>
              </a:rPr>
              <a:t>১</a:t>
            </a:r>
            <a:r>
              <a:rPr lang="en-GB" sz="3600" dirty="0" smtClean="0">
                <a:latin typeface="নিকশবিন"/>
              </a:rPr>
              <a:t>।শরীর </a:t>
            </a:r>
            <a:r>
              <a:rPr lang="en-GB" sz="3600" dirty="0" err="1" smtClean="0">
                <a:latin typeface="নিকশবিন"/>
              </a:rPr>
              <a:t>পাক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হওয়া</a:t>
            </a:r>
            <a:endParaRPr lang="en-GB" sz="3600" dirty="0" smtClean="0">
              <a:latin typeface="নিকশবিন"/>
            </a:endParaRPr>
          </a:p>
          <a:p>
            <a:r>
              <a:rPr lang="en-GB" sz="3600" dirty="0" smtClean="0">
                <a:latin typeface="নিকশবিন"/>
              </a:rPr>
              <a:t>২। </a:t>
            </a:r>
            <a:r>
              <a:rPr lang="en-GB" sz="3600" dirty="0" err="1" smtClean="0">
                <a:latin typeface="নিকশবিন"/>
              </a:rPr>
              <a:t>কাপড়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পাক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হওয়া</a:t>
            </a:r>
            <a:endParaRPr lang="en-GB" sz="3600" dirty="0" smtClean="0">
              <a:latin typeface="নিকশবিন"/>
            </a:endParaRPr>
          </a:p>
          <a:p>
            <a:r>
              <a:rPr lang="en-GB" sz="3600" dirty="0" smtClean="0">
                <a:latin typeface="নিকশবিন"/>
              </a:rPr>
              <a:t>৩। </a:t>
            </a:r>
            <a:r>
              <a:rPr lang="en-GB" sz="3600" dirty="0" err="1" smtClean="0">
                <a:latin typeface="নিকশবিন"/>
              </a:rPr>
              <a:t>জায়গা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পাক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হওয়া</a:t>
            </a:r>
            <a:endParaRPr lang="en-GB" sz="3600" dirty="0" smtClean="0">
              <a:latin typeface="নিকশবিন"/>
            </a:endParaRPr>
          </a:p>
          <a:p>
            <a:r>
              <a:rPr lang="en-GB" sz="3600" dirty="0" smtClean="0">
                <a:latin typeface="নিকশবিন"/>
              </a:rPr>
              <a:t>৪। </a:t>
            </a:r>
            <a:r>
              <a:rPr lang="en-GB" sz="3600" dirty="0" err="1" smtClean="0">
                <a:latin typeface="নিকশবিন"/>
              </a:rPr>
              <a:t>কিবলা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মুখি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হওয়া</a:t>
            </a:r>
            <a:endParaRPr lang="en-GB" sz="3600" dirty="0" smtClean="0">
              <a:latin typeface="নিকশবিন"/>
            </a:endParaRPr>
          </a:p>
          <a:p>
            <a:r>
              <a:rPr lang="en-GB" sz="3600" dirty="0" smtClean="0">
                <a:latin typeface="নিকশবিন"/>
              </a:rPr>
              <a:t>৫। </a:t>
            </a:r>
            <a:r>
              <a:rPr lang="en-GB" sz="3600" dirty="0" err="1" smtClean="0">
                <a:latin typeface="নিকশবিন"/>
              </a:rPr>
              <a:t>নিয়ত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করা</a:t>
            </a:r>
            <a:endParaRPr lang="en-GB" sz="3600" dirty="0" smtClean="0">
              <a:latin typeface="নিকশবিন"/>
            </a:endParaRPr>
          </a:p>
          <a:p>
            <a:r>
              <a:rPr lang="en-GB" sz="3600" dirty="0" smtClean="0">
                <a:latin typeface="নিকশবিন"/>
              </a:rPr>
              <a:t>৬। </a:t>
            </a:r>
            <a:r>
              <a:rPr lang="en-GB" sz="3600" dirty="0" err="1" smtClean="0">
                <a:latin typeface="নিকশবিন"/>
              </a:rPr>
              <a:t>ছতর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আবৃত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করা</a:t>
            </a:r>
            <a:endParaRPr lang="en-GB" sz="3600" dirty="0" smtClean="0">
              <a:latin typeface="নিকশবিন"/>
            </a:endParaRPr>
          </a:p>
          <a:p>
            <a:r>
              <a:rPr lang="en-GB" sz="3600" dirty="0" smtClean="0">
                <a:latin typeface="নিকশবিন"/>
              </a:rPr>
              <a:t>৭। </a:t>
            </a:r>
            <a:r>
              <a:rPr lang="en-GB" sz="3600" dirty="0" err="1" smtClean="0">
                <a:latin typeface="নিকশবিন"/>
              </a:rPr>
              <a:t>নামাজের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ওয়াক্ত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চিনা</a:t>
            </a:r>
            <a:endParaRPr lang="en-GB" sz="3600" dirty="0">
              <a:latin typeface="নিকশবিন"/>
            </a:endParaRPr>
          </a:p>
        </p:txBody>
      </p:sp>
    </p:spTree>
    <p:extLst>
      <p:ext uri="{BB962C8B-B14F-4D97-AF65-F5344CB8AC3E}">
        <p14:creationId xmlns:p14="http://schemas.microsoft.com/office/powerpoint/2010/main" val="37491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4480" y="600891"/>
            <a:ext cx="962732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নিকশবিন"/>
              </a:rPr>
              <a:t>আলোচনা-২</a:t>
            </a:r>
          </a:p>
          <a:p>
            <a:endParaRPr lang="en-GB" dirty="0" smtClean="0">
              <a:latin typeface="নিকশবিন"/>
            </a:endParaRPr>
          </a:p>
          <a:p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নামাজের</a:t>
            </a:r>
            <a:r>
              <a:rPr lang="en-GB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 </a:t>
            </a:r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আহকাম</a:t>
            </a:r>
            <a:endParaRPr lang="en-GB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নিকশবিন"/>
            </a:endParaRPr>
          </a:p>
          <a:p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smtClean="0">
                <a:latin typeface="নিকশবিন"/>
              </a:rPr>
              <a:t>১</a:t>
            </a:r>
            <a:r>
              <a:rPr lang="en-GB" sz="3600" dirty="0" smtClean="0">
                <a:latin typeface="নিকশবিন"/>
              </a:rPr>
              <a:t>। </a:t>
            </a:r>
            <a:r>
              <a:rPr lang="en-GB" sz="3600" dirty="0" err="1" smtClean="0">
                <a:latin typeface="নিকশবিন"/>
              </a:rPr>
              <a:t>তাকবিরে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তাহরিমা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বলা</a:t>
            </a:r>
            <a:endParaRPr lang="en-GB" sz="3600" dirty="0" smtClean="0">
              <a:latin typeface="নিকশবিন"/>
            </a:endParaRPr>
          </a:p>
          <a:p>
            <a:r>
              <a:rPr lang="en-GB" sz="3600" dirty="0" smtClean="0">
                <a:latin typeface="নিকশবিন"/>
              </a:rPr>
              <a:t>২। </a:t>
            </a:r>
            <a:r>
              <a:rPr lang="en-GB" sz="3600" dirty="0" err="1" smtClean="0">
                <a:latin typeface="নিকশবিন"/>
              </a:rPr>
              <a:t>দাড়িয়ে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নামাজ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আদায়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করা</a:t>
            </a:r>
            <a:endParaRPr lang="en-GB" sz="3600" dirty="0" smtClean="0">
              <a:latin typeface="নিকশবিন"/>
            </a:endParaRPr>
          </a:p>
          <a:p>
            <a:r>
              <a:rPr lang="en-GB" sz="3600" dirty="0" smtClean="0">
                <a:latin typeface="নিকশবিন"/>
              </a:rPr>
              <a:t>৩। </a:t>
            </a:r>
            <a:r>
              <a:rPr lang="en-GB" sz="3600" dirty="0" err="1" smtClean="0">
                <a:latin typeface="নিকশবিন"/>
              </a:rPr>
              <a:t>কিরাত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পড়া</a:t>
            </a:r>
            <a:endParaRPr lang="en-GB" sz="3600" dirty="0" smtClean="0">
              <a:latin typeface="নিকশবিন"/>
            </a:endParaRPr>
          </a:p>
          <a:p>
            <a:r>
              <a:rPr lang="en-GB" sz="3600" dirty="0" smtClean="0">
                <a:latin typeface="নিকশবিন"/>
              </a:rPr>
              <a:t>৪। </a:t>
            </a:r>
            <a:r>
              <a:rPr lang="en-GB" sz="3600" dirty="0" err="1" smtClean="0">
                <a:latin typeface="নিকশবিন"/>
              </a:rPr>
              <a:t>রুকু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করা</a:t>
            </a:r>
            <a:endParaRPr lang="en-GB" sz="3600" dirty="0" smtClean="0">
              <a:latin typeface="নিকশবিন"/>
            </a:endParaRPr>
          </a:p>
          <a:p>
            <a:r>
              <a:rPr lang="en-GB" sz="3600" dirty="0" smtClean="0">
                <a:latin typeface="নিকশবিন"/>
              </a:rPr>
              <a:t>৫। </a:t>
            </a:r>
            <a:r>
              <a:rPr lang="en-GB" sz="3600" dirty="0" err="1" smtClean="0">
                <a:latin typeface="নিকশবিন"/>
              </a:rPr>
              <a:t>সিজদা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করা</a:t>
            </a:r>
            <a:endParaRPr lang="en-GB" sz="3600" dirty="0" smtClean="0">
              <a:latin typeface="নিকশবিন"/>
            </a:endParaRPr>
          </a:p>
          <a:p>
            <a:r>
              <a:rPr lang="en-GB" sz="3600" dirty="0" smtClean="0">
                <a:latin typeface="নিকশবিন"/>
              </a:rPr>
              <a:t>৬। </a:t>
            </a:r>
            <a:r>
              <a:rPr lang="en-GB" sz="3600" dirty="0" err="1" smtClean="0">
                <a:latin typeface="নিকশবিন"/>
              </a:rPr>
              <a:t>শেশ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বৈটকে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তাশাহুদ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পরিমান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বসা</a:t>
            </a:r>
            <a:r>
              <a:rPr lang="en-GB" sz="3600" dirty="0" smtClean="0">
                <a:latin typeface="নিকশবিন"/>
              </a:rPr>
              <a:t> , </a:t>
            </a:r>
            <a:endParaRPr lang="en-GB" sz="3600" dirty="0">
              <a:latin typeface="নিকশবিন"/>
            </a:endParaRPr>
          </a:p>
        </p:txBody>
      </p:sp>
    </p:spTree>
    <p:extLst>
      <p:ext uri="{BB962C8B-B14F-4D97-AF65-F5344CB8AC3E}">
        <p14:creationId xmlns:p14="http://schemas.microsoft.com/office/powerpoint/2010/main" val="106291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31029" y="640080"/>
            <a:ext cx="49900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নিকশবিন"/>
              </a:rPr>
              <a:t>আলোচনা</a:t>
            </a:r>
            <a:r>
              <a:rPr lang="en-GB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নিকশবিন"/>
              </a:rPr>
              <a:t> -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নিকশবিন"/>
              </a:rPr>
              <a:t>৩</a:t>
            </a:r>
            <a:r>
              <a:rPr lang="en-GB" sz="6000" dirty="0" smtClean="0">
                <a:latin typeface="নিকশবিন"/>
              </a:rPr>
              <a:t> </a:t>
            </a:r>
          </a:p>
          <a:p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নামাজের</a:t>
            </a:r>
            <a:r>
              <a:rPr lang="en-GB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 </a:t>
            </a:r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নিষিদ্ধ</a:t>
            </a:r>
            <a:r>
              <a:rPr lang="en-GB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 </a:t>
            </a:r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সময়</a:t>
            </a:r>
            <a:endParaRPr lang="en-GB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নিকশবিন"/>
            </a:endParaRPr>
          </a:p>
          <a:p>
            <a:endParaRPr lang="en-GB" sz="3600" dirty="0" smtClean="0">
              <a:latin typeface="নিকশবিন"/>
            </a:endParaRPr>
          </a:p>
          <a:p>
            <a:r>
              <a:rPr lang="en-GB" sz="3600" dirty="0" smtClean="0">
                <a:latin typeface="নিকশবিন"/>
              </a:rPr>
              <a:t>১। </a:t>
            </a:r>
            <a:r>
              <a:rPr lang="en-GB" sz="3600" dirty="0" err="1" smtClean="0">
                <a:latin typeface="নিকশবিন"/>
              </a:rPr>
              <a:t>সুর্য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উদয়ের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সময়</a:t>
            </a:r>
            <a:endParaRPr lang="en-GB" sz="3600" dirty="0" smtClean="0">
              <a:latin typeface="নিকশবিন"/>
            </a:endParaRPr>
          </a:p>
          <a:p>
            <a:r>
              <a:rPr lang="en-GB" sz="3600" dirty="0" smtClean="0">
                <a:latin typeface="নিকশবিন"/>
              </a:rPr>
              <a:t>২। </a:t>
            </a:r>
            <a:r>
              <a:rPr lang="en-GB" sz="3600" dirty="0" err="1" smtClean="0">
                <a:latin typeface="নিকশবিন"/>
              </a:rPr>
              <a:t>দিপ্রহের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সময়</a:t>
            </a:r>
            <a:endParaRPr lang="en-GB" sz="3600" dirty="0" smtClean="0">
              <a:latin typeface="নিকশবিন"/>
            </a:endParaRPr>
          </a:p>
          <a:p>
            <a:r>
              <a:rPr lang="en-GB" sz="3600" dirty="0" smtClean="0">
                <a:latin typeface="নিকশবিন"/>
              </a:rPr>
              <a:t>৩। </a:t>
            </a:r>
            <a:r>
              <a:rPr lang="en-GB" sz="3600" dirty="0" err="1" smtClean="0">
                <a:latin typeface="নিকশবিন"/>
              </a:rPr>
              <a:t>সূর্যাস্থের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সময়</a:t>
            </a:r>
            <a:endParaRPr lang="en-GB" sz="3600" dirty="0">
              <a:latin typeface="নিকশবিন"/>
            </a:endParaRPr>
          </a:p>
        </p:txBody>
      </p:sp>
    </p:spTree>
    <p:extLst>
      <p:ext uri="{BB962C8B-B14F-4D97-AF65-F5344CB8AC3E}">
        <p14:creationId xmlns:p14="http://schemas.microsoft.com/office/powerpoint/2010/main" val="35585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2754" y="1345475"/>
            <a:ext cx="67273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নিকশবিন"/>
              </a:rPr>
              <a:t>দলীয়</a:t>
            </a:r>
            <a:r>
              <a:rPr lang="en-GB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নিকশবিন"/>
              </a:rPr>
              <a:t> </a:t>
            </a:r>
            <a:r>
              <a:rPr lang="en-GB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নিকশবিন"/>
              </a:rPr>
              <a:t>কাজ</a:t>
            </a:r>
            <a:endParaRPr lang="en-GB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নিকশবিন"/>
            </a:endParaRPr>
          </a:p>
          <a:p>
            <a:endParaRPr lang="en-GB" sz="3600" dirty="0">
              <a:latin typeface="নিকশবিন"/>
            </a:endParaRPr>
          </a:p>
          <a:p>
            <a:r>
              <a:rPr lang="en-GB" sz="3600" dirty="0" smtClean="0">
                <a:latin typeface="নিকশবিন"/>
              </a:rPr>
              <a:t>১। </a:t>
            </a:r>
            <a:r>
              <a:rPr lang="en-GB" sz="3600" dirty="0" err="1" smtClean="0">
                <a:latin typeface="নিকশবিন"/>
              </a:rPr>
              <a:t>নামাজের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ওয়াক্ত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সম্পর্কে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আলোচনা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কর</a:t>
            </a:r>
            <a:r>
              <a:rPr lang="en-GB" sz="3600" dirty="0" smtClean="0">
                <a:latin typeface="নিকশবিন"/>
              </a:rPr>
              <a:t> ।</a:t>
            </a:r>
            <a:endParaRPr lang="en-GB" sz="3600" dirty="0">
              <a:latin typeface="নিকশবিন"/>
            </a:endParaRPr>
          </a:p>
        </p:txBody>
      </p:sp>
    </p:spTree>
    <p:extLst>
      <p:ext uri="{BB962C8B-B14F-4D97-AF65-F5344CB8AC3E}">
        <p14:creationId xmlns:p14="http://schemas.microsoft.com/office/powerpoint/2010/main" val="426020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3303" y="1397726"/>
            <a:ext cx="73413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নিকশবিন"/>
              </a:rPr>
              <a:t>মুল্যায়ন</a:t>
            </a:r>
            <a:endParaRPr lang="en-GB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নিকশবিন"/>
            </a:endParaRPr>
          </a:p>
          <a:p>
            <a:endParaRPr lang="en-GB" sz="3600" dirty="0" smtClean="0">
              <a:latin typeface="নিকশবিন"/>
            </a:endParaRPr>
          </a:p>
          <a:p>
            <a:r>
              <a:rPr lang="en-GB" sz="3600" dirty="0" smtClean="0">
                <a:latin typeface="নিকশবিন"/>
              </a:rPr>
              <a:t>১। </a:t>
            </a:r>
            <a:r>
              <a:rPr lang="en-GB" sz="3600" dirty="0" err="1" smtClean="0">
                <a:latin typeface="নিকশবিন"/>
              </a:rPr>
              <a:t>পুরুষের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ছতর</a:t>
            </a:r>
            <a:r>
              <a:rPr lang="en-GB" sz="3600" dirty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কতটুকু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বল</a:t>
            </a:r>
            <a:r>
              <a:rPr lang="en-GB" sz="3600" dirty="0" smtClean="0">
                <a:latin typeface="নিকশবিন"/>
              </a:rPr>
              <a:t> ।</a:t>
            </a:r>
          </a:p>
          <a:p>
            <a:r>
              <a:rPr lang="en-GB" sz="3600" dirty="0" smtClean="0">
                <a:latin typeface="নিকশবিন"/>
              </a:rPr>
              <a:t>২। </a:t>
            </a:r>
            <a:r>
              <a:rPr lang="en-GB" sz="3600" dirty="0" err="1" smtClean="0">
                <a:latin typeface="নিকশবিন"/>
              </a:rPr>
              <a:t>মহিলার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ছতর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কতটুকু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বল</a:t>
            </a:r>
            <a:r>
              <a:rPr lang="en-GB" sz="3600" dirty="0" smtClean="0">
                <a:latin typeface="নিকশবিন"/>
              </a:rPr>
              <a:t> ।</a:t>
            </a:r>
          </a:p>
          <a:p>
            <a:r>
              <a:rPr lang="en-GB" sz="3600" dirty="0" smtClean="0">
                <a:latin typeface="নিকশবিন"/>
              </a:rPr>
              <a:t>৩। </a:t>
            </a:r>
            <a:r>
              <a:rPr lang="en-GB" sz="3600" dirty="0" err="1" smtClean="0">
                <a:latin typeface="নিকশবিন"/>
              </a:rPr>
              <a:t>ফজরের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ওয়াক্ত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লিখ</a:t>
            </a:r>
            <a:r>
              <a:rPr lang="en-GB" sz="3600" dirty="0" smtClean="0">
                <a:latin typeface="নিকশবিন"/>
              </a:rPr>
              <a:t>         । </a:t>
            </a:r>
            <a:endParaRPr lang="en-GB" sz="3600" dirty="0">
              <a:latin typeface="নিকশবিন"/>
            </a:endParaRPr>
          </a:p>
        </p:txBody>
      </p:sp>
    </p:spTree>
    <p:extLst>
      <p:ext uri="{BB962C8B-B14F-4D97-AF65-F5344CB8AC3E}">
        <p14:creationId xmlns:p14="http://schemas.microsoft.com/office/powerpoint/2010/main" val="38191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3" y="2314219"/>
            <a:ext cx="64572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dh"/>
              </a:rPr>
              <a:t>ধন্যবাদ</a:t>
            </a:r>
            <a:endParaRPr lang="en-GB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dh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890" y="4236702"/>
            <a:ext cx="2427110" cy="2099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69" y="4236702"/>
            <a:ext cx="2427110" cy="2099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94" y="4236701"/>
            <a:ext cx="2427110" cy="2099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3" y="4236701"/>
            <a:ext cx="2427110" cy="2099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3" y="507997"/>
            <a:ext cx="2427110" cy="2099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890" y="507996"/>
            <a:ext cx="2427110" cy="20997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60" y="507995"/>
            <a:ext cx="2427110" cy="20997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2" y="507995"/>
            <a:ext cx="2427110" cy="2099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049" y="507993"/>
            <a:ext cx="2427110" cy="2099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1" y="507993"/>
            <a:ext cx="2427110" cy="20997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38" y="507991"/>
            <a:ext cx="2427110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523" y="4236701"/>
            <a:ext cx="2427110" cy="20997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2" y="4236701"/>
            <a:ext cx="2427110" cy="20997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919" y="507996"/>
            <a:ext cx="2427110" cy="20997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0" y="507993"/>
            <a:ext cx="2427110" cy="20997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67" y="507991"/>
            <a:ext cx="2427110" cy="20997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94" y="4236701"/>
            <a:ext cx="2427110" cy="20997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3" y="4236701"/>
            <a:ext cx="2427110" cy="20997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890" y="507996"/>
            <a:ext cx="2427110" cy="20997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1" y="507993"/>
            <a:ext cx="2427110" cy="20997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38" y="507991"/>
            <a:ext cx="2427110" cy="20997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93" y="4236696"/>
            <a:ext cx="2427110" cy="20997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32" y="4236696"/>
            <a:ext cx="2427110" cy="20997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3" y="4236696"/>
            <a:ext cx="2427110" cy="20997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70" y="507991"/>
            <a:ext cx="2427110" cy="20997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29" y="507985"/>
            <a:ext cx="2427110" cy="20997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42" y="507986"/>
            <a:ext cx="2427110" cy="20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6000" y="2492775"/>
            <a:ext cx="983633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ban"/>
              </a:rPr>
              <a:t>পরিচিতি</a:t>
            </a:r>
            <a:endParaRPr lang="en-GB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ban"/>
            </a:endParaRPr>
          </a:p>
          <a:p>
            <a:endParaRPr lang="en-GB" dirty="0" smtClean="0">
              <a:latin typeface="Nikosban"/>
            </a:endParaRPr>
          </a:p>
          <a:p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মোঃ</a:t>
            </a:r>
            <a:r>
              <a:rPr lang="en-GB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 </a:t>
            </a:r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নুরুল</a:t>
            </a:r>
            <a:r>
              <a:rPr lang="en-GB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 </a:t>
            </a:r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ইসলাম</a:t>
            </a:r>
            <a:endParaRPr lang="en-GB" sz="3600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ban"/>
            </a:endParaRPr>
          </a:p>
          <a:p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সহকা</a:t>
            </a:r>
            <a:r>
              <a:rPr lang="en-GB" sz="3600" u="sng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রী</a:t>
            </a:r>
            <a:r>
              <a:rPr lang="en-GB" sz="3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 </a:t>
            </a:r>
            <a:r>
              <a:rPr lang="en-GB" sz="3600" u="sng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সুপার</a:t>
            </a:r>
            <a:endParaRPr lang="en-GB" sz="3600" u="sng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ban"/>
            </a:endParaRPr>
          </a:p>
          <a:p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নবীগঞ্জ</a:t>
            </a:r>
            <a:r>
              <a:rPr lang="en-GB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 </a:t>
            </a:r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নহরপুর</a:t>
            </a:r>
            <a:r>
              <a:rPr lang="en-GB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 </a:t>
            </a:r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শাহজালাল</a:t>
            </a:r>
            <a:r>
              <a:rPr lang="en-GB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 (র) </a:t>
            </a:r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দাখিল</a:t>
            </a:r>
            <a:r>
              <a:rPr lang="en-GB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 </a:t>
            </a:r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মাদরাসা</a:t>
            </a:r>
            <a:endParaRPr lang="en-GB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ban"/>
            </a:endParaRPr>
          </a:p>
          <a:p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মোবাইল</a:t>
            </a:r>
            <a:r>
              <a:rPr lang="en-GB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 নং-০১৭৩৭৭৮৯৭৪৯</a:t>
            </a:r>
          </a:p>
          <a:p>
            <a:r>
              <a:rPr lang="en-GB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Email-nurulislam01737789749@gmail.co</a:t>
            </a:r>
            <a:r>
              <a:rPr lang="en-GB" sz="3600" dirty="0" smtClean="0">
                <a:latin typeface="Nikosban"/>
              </a:rPr>
              <a:t>m</a:t>
            </a:r>
            <a:endParaRPr lang="en-GB" sz="3600" dirty="0">
              <a:latin typeface="Nikos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2023" cy="317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1610" y="1152983"/>
            <a:ext cx="529981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ban"/>
              </a:rPr>
              <a:t>পাঠ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ban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ban"/>
              </a:rPr>
              <a:t>পরিচিতি</a:t>
            </a:r>
            <a:endParaRPr lang="en-GB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ban"/>
            </a:endParaRPr>
          </a:p>
          <a:p>
            <a:endParaRPr lang="en-GB" dirty="0">
              <a:latin typeface="Nikosban"/>
            </a:endParaRPr>
          </a:p>
          <a:p>
            <a:r>
              <a:rPr lang="en-GB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আকাইদ</a:t>
            </a:r>
            <a:r>
              <a:rPr lang="en-GB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 </a:t>
            </a:r>
            <a:r>
              <a:rPr lang="en-GB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ফিকহ</a:t>
            </a:r>
            <a:endParaRPr lang="en-GB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ban"/>
            </a:endParaRPr>
          </a:p>
          <a:p>
            <a:r>
              <a:rPr lang="en-GB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 </a:t>
            </a:r>
            <a:r>
              <a:rPr lang="en-GB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দ্বিতীয়</a:t>
            </a:r>
            <a:r>
              <a:rPr lang="en-GB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 </a:t>
            </a:r>
            <a:r>
              <a:rPr lang="en-GB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অধ্যায়</a:t>
            </a:r>
            <a:endParaRPr lang="en-GB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ban"/>
            </a:endParaRPr>
          </a:p>
          <a:p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দ্বিতীয়</a:t>
            </a:r>
            <a:r>
              <a:rPr lang="en-GB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 </a:t>
            </a:r>
            <a:r>
              <a:rPr lang="en-GB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পরিচ্ছেদ</a:t>
            </a:r>
            <a:endParaRPr lang="en-GB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ban"/>
            </a:endParaRPr>
          </a:p>
          <a:p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কিতাবুস</a:t>
            </a:r>
            <a:r>
              <a:rPr lang="en-GB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 </a:t>
            </a:r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ban"/>
              </a:rPr>
              <a:t>সালাত</a:t>
            </a:r>
            <a:endParaRPr lang="en-GB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226734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389709"/>
            <a:ext cx="9525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1" y="633549"/>
            <a:ext cx="9275173" cy="56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2" y="680559"/>
            <a:ext cx="10267406" cy="55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4" y="494169"/>
            <a:ext cx="10541724" cy="59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5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3281" y="1476104"/>
            <a:ext cx="658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ban"/>
              </a:rPr>
              <a:t>আজকের</a:t>
            </a:r>
            <a:r>
              <a:rPr lang="en-GB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ban"/>
              </a:rPr>
              <a:t> </a:t>
            </a:r>
            <a:r>
              <a:rPr lang="en-GB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ban"/>
              </a:rPr>
              <a:t>পাট</a:t>
            </a:r>
            <a:r>
              <a:rPr lang="en-GB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ban"/>
              </a:rPr>
              <a:t> </a:t>
            </a:r>
            <a:r>
              <a:rPr lang="en-GB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ban"/>
              </a:rPr>
              <a:t>হচ্ছে</a:t>
            </a:r>
            <a:r>
              <a:rPr lang="en-GB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ban"/>
              </a:rPr>
              <a:t>……</a:t>
            </a:r>
            <a:endParaRPr lang="en-GB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424439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2229" y="966651"/>
            <a:ext cx="978407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নিকশবিন"/>
              </a:rPr>
              <a:t>শিখন</a:t>
            </a:r>
            <a:r>
              <a:rPr lang="en-GB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নিকশবিন"/>
              </a:rPr>
              <a:t> </a:t>
            </a:r>
            <a:r>
              <a:rPr lang="en-GB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নিকশবিন"/>
              </a:rPr>
              <a:t>ফল</a:t>
            </a:r>
            <a:endParaRPr lang="en-GB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নিকশবিন"/>
            </a:endParaRPr>
          </a:p>
          <a:p>
            <a:endParaRPr lang="en-GB" sz="3600" dirty="0" smtClean="0">
              <a:latin typeface="নিকশবিন"/>
            </a:endParaRPr>
          </a:p>
          <a:p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এই</a:t>
            </a:r>
            <a:r>
              <a:rPr lang="en-GB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 </a:t>
            </a:r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পাঠ</a:t>
            </a:r>
            <a:r>
              <a:rPr lang="en-GB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 </a:t>
            </a:r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শেশে</a:t>
            </a:r>
            <a:r>
              <a:rPr lang="en-GB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 </a:t>
            </a:r>
            <a:r>
              <a:rPr lang="en-GB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শিক্ষার্থীরা</a:t>
            </a:r>
            <a:r>
              <a:rPr lang="en-GB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নিকশবিন"/>
              </a:rPr>
              <a:t>………</a:t>
            </a:r>
          </a:p>
          <a:p>
            <a:r>
              <a:rPr lang="en-GB" sz="3600" dirty="0" smtClean="0">
                <a:latin typeface="নিকশবিন"/>
              </a:rPr>
              <a:t>১। </a:t>
            </a:r>
            <a:r>
              <a:rPr lang="en-GB" sz="3600" dirty="0" err="1" smtClean="0">
                <a:latin typeface="নিকশবিন"/>
              </a:rPr>
              <a:t>নামাজের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আরকান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কয়টি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তা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জানতে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পারবে</a:t>
            </a:r>
            <a:r>
              <a:rPr lang="en-GB" sz="3600" dirty="0" smtClean="0">
                <a:latin typeface="নিকশবিন"/>
              </a:rPr>
              <a:t> ।</a:t>
            </a:r>
          </a:p>
          <a:p>
            <a:r>
              <a:rPr lang="en-GB" sz="3600" dirty="0" smtClean="0">
                <a:latin typeface="নিকশবিন"/>
              </a:rPr>
              <a:t>২। </a:t>
            </a:r>
            <a:r>
              <a:rPr lang="en-GB" sz="3600" dirty="0" err="1" smtClean="0">
                <a:latin typeface="নিকশবিন"/>
              </a:rPr>
              <a:t>নামাজের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আহকাম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কয়টি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তা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জানতে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পার</a:t>
            </a:r>
            <a:r>
              <a:rPr lang="en-GB" sz="3600" dirty="0" smtClean="0">
                <a:latin typeface="নিকশবিন"/>
              </a:rPr>
              <a:t>    ।</a:t>
            </a:r>
          </a:p>
          <a:p>
            <a:r>
              <a:rPr lang="en-GB" sz="3600" dirty="0" smtClean="0">
                <a:latin typeface="নিকশবিন"/>
              </a:rPr>
              <a:t>৩। </a:t>
            </a:r>
            <a:r>
              <a:rPr lang="en-GB" sz="3600" dirty="0" err="1" smtClean="0">
                <a:latin typeface="নিকশবিন"/>
              </a:rPr>
              <a:t>নামাজের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নিষিদ্ধ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সময়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বলতে</a:t>
            </a:r>
            <a:r>
              <a:rPr lang="en-GB" sz="3600" dirty="0" smtClean="0">
                <a:latin typeface="নিকশবিন"/>
              </a:rPr>
              <a:t> </a:t>
            </a:r>
            <a:r>
              <a:rPr lang="en-GB" sz="3600" dirty="0" err="1" smtClean="0">
                <a:latin typeface="নিকশবিন"/>
              </a:rPr>
              <a:t>পারবে</a:t>
            </a:r>
            <a:r>
              <a:rPr lang="en-GB" sz="3600" dirty="0" smtClean="0">
                <a:latin typeface="নিকশবিন"/>
              </a:rPr>
              <a:t>           ।</a:t>
            </a:r>
            <a:endParaRPr lang="en-GB" sz="3600" dirty="0">
              <a:latin typeface="নিকশবিন"/>
            </a:endParaRPr>
          </a:p>
        </p:txBody>
      </p:sp>
    </p:spTree>
    <p:extLst>
      <p:ext uri="{BB962C8B-B14F-4D97-AF65-F5344CB8AC3E}">
        <p14:creationId xmlns:p14="http://schemas.microsoft.com/office/powerpoint/2010/main" val="80277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166</TotalTime>
  <Words>193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Garamond</vt:lpstr>
      <vt:lpstr>Nikosban</vt:lpstr>
      <vt:lpstr>Nikosdh</vt:lpstr>
      <vt:lpstr>নিকশবিন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NAHARPUR MADRASHA</dc:creator>
  <cp:lastModifiedBy>NAHARPUR MADRASHA</cp:lastModifiedBy>
  <cp:revision>30</cp:revision>
  <dcterms:created xsi:type="dcterms:W3CDTF">2021-12-28T10:32:42Z</dcterms:created>
  <dcterms:modified xsi:type="dcterms:W3CDTF">2021-12-29T10:49:57Z</dcterms:modified>
</cp:coreProperties>
</file>