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0" r:id="rId3"/>
    <p:sldId id="291" r:id="rId4"/>
    <p:sldId id="258" r:id="rId5"/>
    <p:sldId id="259" r:id="rId6"/>
    <p:sldId id="261" r:id="rId7"/>
    <p:sldId id="262" r:id="rId8"/>
    <p:sldId id="263" r:id="rId9"/>
    <p:sldId id="264" r:id="rId10"/>
    <p:sldId id="282" r:id="rId11"/>
    <p:sldId id="266" r:id="rId12"/>
    <p:sldId id="267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80" r:id="rId21"/>
    <p:sldId id="281" r:id="rId22"/>
    <p:sldId id="279" r:id="rId23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00"/>
    <a:srgbClr val="000066"/>
    <a:srgbClr val="660066"/>
    <a:srgbClr val="008000"/>
    <a:srgbClr val="00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92" y="-6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68284-0DE8-4A35-AED5-7F05F666691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3462108-A354-4D1E-BC4E-E4C436973CA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অতিরিক্ত চর্বি ও ক্যালরিযুক্ত খাবার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055A76-37C4-4E44-B57A-ED1D6C1F5067}" type="parTrans" cxnId="{C6E42073-67C1-4668-AA9B-80C492EB4496}">
      <dgm:prSet/>
      <dgm:spPr/>
      <dgm:t>
        <a:bodyPr/>
        <a:lstStyle/>
        <a:p>
          <a:endParaRPr lang="en-US"/>
        </a:p>
      </dgm:t>
    </dgm:pt>
    <dgm:pt modelId="{A2B82904-3F36-4B0A-B7D1-57FF8E3E37A2}" type="sibTrans" cxnId="{C6E42073-67C1-4668-AA9B-80C492EB4496}">
      <dgm:prSet/>
      <dgm:spPr/>
      <dgm:t>
        <a:bodyPr/>
        <a:lstStyle/>
        <a:p>
          <a:endParaRPr lang="en-US"/>
        </a:p>
      </dgm:t>
    </dgm:pt>
    <dgm:pt modelId="{ACB72C68-70D5-48AD-8AE5-7B18A88C611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অতিরিক্ত ফাস্ট ফুড খাবার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6A497F-8441-4CC6-BFD6-39B15BB09247}" type="parTrans" cxnId="{88B1432F-EB8B-459A-B9E7-3593FB4C7F72}">
      <dgm:prSet/>
      <dgm:spPr/>
      <dgm:t>
        <a:bodyPr/>
        <a:lstStyle/>
        <a:p>
          <a:endParaRPr lang="en-US"/>
        </a:p>
      </dgm:t>
    </dgm:pt>
    <dgm:pt modelId="{EC7527A1-1D94-4434-90BA-E2C581AE7DA9}" type="sibTrans" cxnId="{88B1432F-EB8B-459A-B9E7-3593FB4C7F72}">
      <dgm:prSet/>
      <dgm:spPr/>
      <dgm:t>
        <a:bodyPr/>
        <a:lstStyle/>
        <a:p>
          <a:endParaRPr lang="en-US"/>
        </a:p>
      </dgm:t>
    </dgm:pt>
    <dgm:pt modelId="{6039F5DC-4C7E-4701-B754-68CA36646122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অতিরিক্ত খাবার খাওয়া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খাওয়া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5009430-9415-4FFF-96D9-7A9F46C17DE2}" type="parTrans" cxnId="{D2430A0D-ED2F-4788-AE0B-5679402AC1DA}">
      <dgm:prSet/>
      <dgm:spPr/>
      <dgm:t>
        <a:bodyPr/>
        <a:lstStyle/>
        <a:p>
          <a:endParaRPr lang="en-US"/>
        </a:p>
      </dgm:t>
    </dgm:pt>
    <dgm:pt modelId="{ADFFFCDF-0D0A-4428-8542-D8316FBB52C3}" type="sibTrans" cxnId="{D2430A0D-ED2F-4788-AE0B-5679402AC1DA}">
      <dgm:prSet/>
      <dgm:spPr/>
      <dgm:t>
        <a:bodyPr/>
        <a:lstStyle/>
        <a:p>
          <a:endParaRPr lang="en-US"/>
        </a:p>
      </dgm:t>
    </dgm:pt>
    <dgm:pt modelId="{32C183C4-0A4C-4DF7-8A20-33550BD9793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অতিমাত্রায়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মিষ্টি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কোমল পানীয়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গ্রহণ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করা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DA0289-06BB-4038-BF30-9498CF0A812D}" type="parTrans" cxnId="{86E8B94C-A086-4B45-BE1C-0A30F26366AC}">
      <dgm:prSet/>
      <dgm:spPr/>
      <dgm:t>
        <a:bodyPr/>
        <a:lstStyle/>
        <a:p>
          <a:endParaRPr lang="en-US"/>
        </a:p>
      </dgm:t>
    </dgm:pt>
    <dgm:pt modelId="{491F8865-96E6-44A1-A2F8-38744A51245C}" type="sibTrans" cxnId="{86E8B94C-A086-4B45-BE1C-0A30F26366AC}">
      <dgm:prSet/>
      <dgm:spPr/>
      <dgm:t>
        <a:bodyPr/>
        <a:lstStyle/>
        <a:p>
          <a:endParaRPr lang="en-US"/>
        </a:p>
      </dgm:t>
    </dgm:pt>
    <dgm:pt modelId="{6CC3BECA-C4DF-458C-BFA8-816D5DAEE251}" type="pres">
      <dgm:prSet presAssocID="{71868284-0DE8-4A35-AED5-7F05F666691D}" presName="linearFlow" presStyleCnt="0">
        <dgm:presLayoutVars>
          <dgm:dir/>
          <dgm:resizeHandles val="exact"/>
        </dgm:presLayoutVars>
      </dgm:prSet>
      <dgm:spPr/>
    </dgm:pt>
    <dgm:pt modelId="{A0E18FBA-614A-44C5-98E3-3ADBEC694B71}" type="pres">
      <dgm:prSet presAssocID="{B3462108-A354-4D1E-BC4E-E4C436973CAA}" presName="composite" presStyleCnt="0"/>
      <dgm:spPr/>
    </dgm:pt>
    <dgm:pt modelId="{01AB725B-16C4-43A0-A2CD-1E21DCD03056}" type="pres">
      <dgm:prSet presAssocID="{B3462108-A354-4D1E-BC4E-E4C436973CAA}" presName="imgShp" presStyleLbl="fgImgPlace1" presStyleIdx="0" presStyleCnt="4" custScaleX="174333" custScaleY="147314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l="-59000" r="-59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2F572C4-3F09-4FB1-A94E-1B523AFF20DD}" type="pres">
      <dgm:prSet presAssocID="{B3462108-A354-4D1E-BC4E-E4C436973CAA}" presName="txShp" presStyleLbl="node1" presStyleIdx="0" presStyleCnt="4" custScaleX="113094" custLinFactNeighborX="7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F95A0-AFFE-4D94-9FD6-A8DD637AE6D5}" type="pres">
      <dgm:prSet presAssocID="{A2B82904-3F36-4B0A-B7D1-57FF8E3E37A2}" presName="spacing" presStyleCnt="0"/>
      <dgm:spPr/>
    </dgm:pt>
    <dgm:pt modelId="{0ABD40FB-DCFC-411E-AA0A-BD20C30E30C7}" type="pres">
      <dgm:prSet presAssocID="{ACB72C68-70D5-48AD-8AE5-7B18A88C611A}" presName="composite" presStyleCnt="0"/>
      <dgm:spPr/>
    </dgm:pt>
    <dgm:pt modelId="{D73135D5-3E4A-43FF-8748-A932DD43E06A}" type="pres">
      <dgm:prSet presAssocID="{ACB72C68-70D5-48AD-8AE5-7B18A88C611A}" presName="imgShp" presStyleLbl="fgImgPlace1" presStyleIdx="1" presStyleCnt="4" custScaleX="170933" custScaleY="154523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l="-30000" r="-30000"/>
          </a:stretch>
        </a:blipFill>
        <a:ln>
          <a:solidFill>
            <a:schemeClr val="tx1"/>
          </a:solidFill>
        </a:ln>
      </dgm:spPr>
    </dgm:pt>
    <dgm:pt modelId="{46A08DC3-CC66-4482-AE3E-3098DF49536B}" type="pres">
      <dgm:prSet presAssocID="{ACB72C68-70D5-48AD-8AE5-7B18A88C611A}" presName="txShp" presStyleLbl="node1" presStyleIdx="1" presStyleCnt="4" custScaleX="115713" custLinFactNeighborX="6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625E3-0E6D-453F-978E-0B77B64C9C41}" type="pres">
      <dgm:prSet presAssocID="{EC7527A1-1D94-4434-90BA-E2C581AE7DA9}" presName="spacing" presStyleCnt="0"/>
      <dgm:spPr/>
    </dgm:pt>
    <dgm:pt modelId="{AA613476-5993-4F0E-B1ED-38DEE20E497C}" type="pres">
      <dgm:prSet presAssocID="{6039F5DC-4C7E-4701-B754-68CA36646122}" presName="composite" presStyleCnt="0"/>
      <dgm:spPr/>
    </dgm:pt>
    <dgm:pt modelId="{BAC9D071-0353-4636-86C4-55001DD9A52A}" type="pres">
      <dgm:prSet presAssocID="{6039F5DC-4C7E-4701-B754-68CA36646122}" presName="imgShp" presStyleLbl="fgImgPlace1" presStyleIdx="2" presStyleCnt="4" custScaleX="186878" custScaleY="172995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l="-6000" r="-6000"/>
          </a:stretch>
        </a:blipFill>
        <a:ln>
          <a:solidFill>
            <a:schemeClr val="tx1"/>
          </a:solidFill>
        </a:ln>
      </dgm:spPr>
    </dgm:pt>
    <dgm:pt modelId="{BB53731F-0DCD-4C74-8C77-6AAC8F7B7105}" type="pres">
      <dgm:prSet presAssocID="{6039F5DC-4C7E-4701-B754-68CA36646122}" presName="txShp" presStyleLbl="node1" presStyleIdx="2" presStyleCnt="4" custScaleX="116984" custLinFactNeighborX="6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CA85-9FC7-44B4-A9EA-C0F02DD12F5C}" type="pres">
      <dgm:prSet presAssocID="{ADFFFCDF-0D0A-4428-8542-D8316FBB52C3}" presName="spacing" presStyleCnt="0"/>
      <dgm:spPr/>
    </dgm:pt>
    <dgm:pt modelId="{D5D7A92E-53E4-4751-B40E-88D2294D58E4}" type="pres">
      <dgm:prSet presAssocID="{32C183C4-0A4C-4DF7-8A20-33550BD97934}" presName="composite" presStyleCnt="0"/>
      <dgm:spPr/>
    </dgm:pt>
    <dgm:pt modelId="{493E8A5E-618A-4258-B2FB-727D37B65C31}" type="pres">
      <dgm:prSet presAssocID="{32C183C4-0A4C-4DF7-8A20-33550BD97934}" presName="imgShp" presStyleLbl="fgImgPlace1" presStyleIdx="3" presStyleCnt="4" custScaleX="197384" custScaleY="183105"/>
      <dgm:spPr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l="-27000" r="-27000"/>
          </a:stretch>
        </a:blipFill>
        <a:ln>
          <a:solidFill>
            <a:schemeClr val="tx1"/>
          </a:solidFill>
        </a:ln>
      </dgm:spPr>
    </dgm:pt>
    <dgm:pt modelId="{B9638643-2700-4418-B335-275400101211}" type="pres">
      <dgm:prSet presAssocID="{32C183C4-0A4C-4DF7-8A20-33550BD97934}" presName="txShp" presStyleLbl="node1" presStyleIdx="3" presStyleCnt="4" custScaleX="116946" custLinFactNeighborX="6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B142A-8799-4749-B8B3-42B465502EAB}" type="presOf" srcId="{B3462108-A354-4D1E-BC4E-E4C436973CAA}" destId="{82F572C4-3F09-4FB1-A94E-1B523AFF20DD}" srcOrd="0" destOrd="0" presId="urn:microsoft.com/office/officeart/2005/8/layout/vList3#1"/>
    <dgm:cxn modelId="{1AFF2B21-025E-489F-86B2-9FC3397E7559}" type="presOf" srcId="{ACB72C68-70D5-48AD-8AE5-7B18A88C611A}" destId="{46A08DC3-CC66-4482-AE3E-3098DF49536B}" srcOrd="0" destOrd="0" presId="urn:microsoft.com/office/officeart/2005/8/layout/vList3#1"/>
    <dgm:cxn modelId="{363201A9-A935-4649-9D97-FFC3DAB2B6F6}" type="presOf" srcId="{71868284-0DE8-4A35-AED5-7F05F666691D}" destId="{6CC3BECA-C4DF-458C-BFA8-816D5DAEE251}" srcOrd="0" destOrd="0" presId="urn:microsoft.com/office/officeart/2005/8/layout/vList3#1"/>
    <dgm:cxn modelId="{86E8B94C-A086-4B45-BE1C-0A30F26366AC}" srcId="{71868284-0DE8-4A35-AED5-7F05F666691D}" destId="{32C183C4-0A4C-4DF7-8A20-33550BD97934}" srcOrd="3" destOrd="0" parTransId="{80DA0289-06BB-4038-BF30-9498CF0A812D}" sibTransId="{491F8865-96E6-44A1-A2F8-38744A51245C}"/>
    <dgm:cxn modelId="{97EA7EEC-DE5D-4838-97B5-0B5381F66E16}" type="presOf" srcId="{6039F5DC-4C7E-4701-B754-68CA36646122}" destId="{BB53731F-0DCD-4C74-8C77-6AAC8F7B7105}" srcOrd="0" destOrd="0" presId="urn:microsoft.com/office/officeart/2005/8/layout/vList3#1"/>
    <dgm:cxn modelId="{D2430A0D-ED2F-4788-AE0B-5679402AC1DA}" srcId="{71868284-0DE8-4A35-AED5-7F05F666691D}" destId="{6039F5DC-4C7E-4701-B754-68CA36646122}" srcOrd="2" destOrd="0" parTransId="{D5009430-9415-4FFF-96D9-7A9F46C17DE2}" sibTransId="{ADFFFCDF-0D0A-4428-8542-D8316FBB52C3}"/>
    <dgm:cxn modelId="{88B1432F-EB8B-459A-B9E7-3593FB4C7F72}" srcId="{71868284-0DE8-4A35-AED5-7F05F666691D}" destId="{ACB72C68-70D5-48AD-8AE5-7B18A88C611A}" srcOrd="1" destOrd="0" parTransId="{996A497F-8441-4CC6-BFD6-39B15BB09247}" sibTransId="{EC7527A1-1D94-4434-90BA-E2C581AE7DA9}"/>
    <dgm:cxn modelId="{C6E42073-67C1-4668-AA9B-80C492EB4496}" srcId="{71868284-0DE8-4A35-AED5-7F05F666691D}" destId="{B3462108-A354-4D1E-BC4E-E4C436973CAA}" srcOrd="0" destOrd="0" parTransId="{B2055A76-37C4-4E44-B57A-ED1D6C1F5067}" sibTransId="{A2B82904-3F36-4B0A-B7D1-57FF8E3E37A2}"/>
    <dgm:cxn modelId="{02118244-7D5A-4DE1-8580-C42BC2CB4CF6}" type="presOf" srcId="{32C183C4-0A4C-4DF7-8A20-33550BD97934}" destId="{B9638643-2700-4418-B335-275400101211}" srcOrd="0" destOrd="0" presId="urn:microsoft.com/office/officeart/2005/8/layout/vList3#1"/>
    <dgm:cxn modelId="{747E25FD-7C2B-4E12-9DB0-A7BBD8962856}" type="presParOf" srcId="{6CC3BECA-C4DF-458C-BFA8-816D5DAEE251}" destId="{A0E18FBA-614A-44C5-98E3-3ADBEC694B71}" srcOrd="0" destOrd="0" presId="urn:microsoft.com/office/officeart/2005/8/layout/vList3#1"/>
    <dgm:cxn modelId="{DC90182E-309A-40BB-8E6A-1462FD40B58A}" type="presParOf" srcId="{A0E18FBA-614A-44C5-98E3-3ADBEC694B71}" destId="{01AB725B-16C4-43A0-A2CD-1E21DCD03056}" srcOrd="0" destOrd="0" presId="urn:microsoft.com/office/officeart/2005/8/layout/vList3#1"/>
    <dgm:cxn modelId="{95762569-ED4C-461D-A994-38B32964CF96}" type="presParOf" srcId="{A0E18FBA-614A-44C5-98E3-3ADBEC694B71}" destId="{82F572C4-3F09-4FB1-A94E-1B523AFF20DD}" srcOrd="1" destOrd="0" presId="urn:microsoft.com/office/officeart/2005/8/layout/vList3#1"/>
    <dgm:cxn modelId="{1B3C8BA6-42CC-4D5A-AA8B-10EE632BFA4E}" type="presParOf" srcId="{6CC3BECA-C4DF-458C-BFA8-816D5DAEE251}" destId="{995F95A0-AFFE-4D94-9FD6-A8DD637AE6D5}" srcOrd="1" destOrd="0" presId="urn:microsoft.com/office/officeart/2005/8/layout/vList3#1"/>
    <dgm:cxn modelId="{B7FA0677-74C3-4F77-829A-292665EC86A8}" type="presParOf" srcId="{6CC3BECA-C4DF-458C-BFA8-816D5DAEE251}" destId="{0ABD40FB-DCFC-411E-AA0A-BD20C30E30C7}" srcOrd="2" destOrd="0" presId="urn:microsoft.com/office/officeart/2005/8/layout/vList3#1"/>
    <dgm:cxn modelId="{CB99B51E-587B-4A6F-BD25-5570A23CFD7F}" type="presParOf" srcId="{0ABD40FB-DCFC-411E-AA0A-BD20C30E30C7}" destId="{D73135D5-3E4A-43FF-8748-A932DD43E06A}" srcOrd="0" destOrd="0" presId="urn:microsoft.com/office/officeart/2005/8/layout/vList3#1"/>
    <dgm:cxn modelId="{0F4F1510-E9D8-47B8-9C2E-EB74FD8FB0A2}" type="presParOf" srcId="{0ABD40FB-DCFC-411E-AA0A-BD20C30E30C7}" destId="{46A08DC3-CC66-4482-AE3E-3098DF49536B}" srcOrd="1" destOrd="0" presId="urn:microsoft.com/office/officeart/2005/8/layout/vList3#1"/>
    <dgm:cxn modelId="{9D5EE867-045C-49D0-8FF2-D9F778C5E820}" type="presParOf" srcId="{6CC3BECA-C4DF-458C-BFA8-816D5DAEE251}" destId="{882625E3-0E6D-453F-978E-0B77B64C9C41}" srcOrd="3" destOrd="0" presId="urn:microsoft.com/office/officeart/2005/8/layout/vList3#1"/>
    <dgm:cxn modelId="{56FEED77-C1EA-4053-9FF7-4F611E380F78}" type="presParOf" srcId="{6CC3BECA-C4DF-458C-BFA8-816D5DAEE251}" destId="{AA613476-5993-4F0E-B1ED-38DEE20E497C}" srcOrd="4" destOrd="0" presId="urn:microsoft.com/office/officeart/2005/8/layout/vList3#1"/>
    <dgm:cxn modelId="{6A5B6ADC-92A3-4F6C-8BC0-871B3378990E}" type="presParOf" srcId="{AA613476-5993-4F0E-B1ED-38DEE20E497C}" destId="{BAC9D071-0353-4636-86C4-55001DD9A52A}" srcOrd="0" destOrd="0" presId="urn:microsoft.com/office/officeart/2005/8/layout/vList3#1"/>
    <dgm:cxn modelId="{0E10E102-E64E-42EE-A651-1E7C18723C96}" type="presParOf" srcId="{AA613476-5993-4F0E-B1ED-38DEE20E497C}" destId="{BB53731F-0DCD-4C74-8C77-6AAC8F7B7105}" srcOrd="1" destOrd="0" presId="urn:microsoft.com/office/officeart/2005/8/layout/vList3#1"/>
    <dgm:cxn modelId="{0E94C9F8-30A9-42C0-953D-59B9381EECEC}" type="presParOf" srcId="{6CC3BECA-C4DF-458C-BFA8-816D5DAEE251}" destId="{329DCA85-9FC7-44B4-A9EA-C0F02DD12F5C}" srcOrd="5" destOrd="0" presId="urn:microsoft.com/office/officeart/2005/8/layout/vList3#1"/>
    <dgm:cxn modelId="{740F3859-28E4-42DB-9026-C6258A049528}" type="presParOf" srcId="{6CC3BECA-C4DF-458C-BFA8-816D5DAEE251}" destId="{D5D7A92E-53E4-4751-B40E-88D2294D58E4}" srcOrd="6" destOrd="0" presId="urn:microsoft.com/office/officeart/2005/8/layout/vList3#1"/>
    <dgm:cxn modelId="{9C29A024-DAE0-44A9-B6B7-8D2520E93D5E}" type="presParOf" srcId="{D5D7A92E-53E4-4751-B40E-88D2294D58E4}" destId="{493E8A5E-618A-4258-B2FB-727D37B65C31}" srcOrd="0" destOrd="0" presId="urn:microsoft.com/office/officeart/2005/8/layout/vList3#1"/>
    <dgm:cxn modelId="{4C7BEF0A-BF36-409C-A0B0-6AD9B87745D3}" type="presParOf" srcId="{D5D7A92E-53E4-4751-B40E-88D2294D58E4}" destId="{B9638643-2700-4418-B335-275400101211}" srcOrd="1" destOrd="0" presId="urn:microsoft.com/office/officeart/2005/8/layout/vList3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DAE2B-1663-40BD-B556-A70EA20B8061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A566396D-A2DC-4915-AF82-5F412A6CAAB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rgbClr val="008000"/>
          </a:solidFill>
        </a:ln>
      </dgm:spPr>
      <dgm:t>
        <a:bodyPr/>
        <a:lstStyle/>
        <a:p>
          <a:pPr algn="ctr"/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অলস ও আয়েসী জীবনযাপন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F737046-8574-413F-9C98-E54A67F64584}" type="parTrans" cxnId="{6AE561A9-B8A4-4186-BF2B-BD88000C01E7}">
      <dgm:prSet/>
      <dgm:spPr/>
      <dgm:t>
        <a:bodyPr/>
        <a:lstStyle/>
        <a:p>
          <a:endParaRPr lang="en-US"/>
        </a:p>
      </dgm:t>
    </dgm:pt>
    <dgm:pt modelId="{18A5F952-C13F-4AC2-AEFE-E39104030828}" type="sibTrans" cxnId="{6AE561A9-B8A4-4186-BF2B-BD88000C01E7}">
      <dgm:prSet/>
      <dgm:spPr/>
      <dgm:t>
        <a:bodyPr/>
        <a:lstStyle/>
        <a:p>
          <a:endParaRPr lang="en-US"/>
        </a:p>
      </dgm:t>
    </dgm:pt>
    <dgm:pt modelId="{7AC2BBA1-7AE4-496C-9EFB-264F8F84D0C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rgbClr val="008000"/>
          </a:solidFill>
        </a:ln>
      </dgm:spPr>
      <dgm:t>
        <a:bodyPr/>
        <a:lstStyle/>
        <a:p>
          <a:pPr algn="ctr"/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কায়িক পরিশ্রমবিহীন চাক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(ডেস্ক জব)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E44A9BD-F119-4FBA-A212-2F0B6DF50B6C}" type="parTrans" cxnId="{6C24BCD4-0946-45B0-88CD-D3255896E43B}">
      <dgm:prSet/>
      <dgm:spPr/>
      <dgm:t>
        <a:bodyPr/>
        <a:lstStyle/>
        <a:p>
          <a:endParaRPr lang="en-US"/>
        </a:p>
      </dgm:t>
    </dgm:pt>
    <dgm:pt modelId="{F14B94F6-4CBF-4B4F-831E-6BCE9BC2C214}" type="sibTrans" cxnId="{6C24BCD4-0946-45B0-88CD-D3255896E43B}">
      <dgm:prSet/>
      <dgm:spPr/>
      <dgm:t>
        <a:bodyPr/>
        <a:lstStyle/>
        <a:p>
          <a:endParaRPr lang="en-US"/>
        </a:p>
      </dgm:t>
    </dgm:pt>
    <dgm:pt modelId="{9C521588-37E0-490D-A242-8E0A42F576F4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>
          <a:solidFill>
            <a:srgbClr val="008000"/>
          </a:solidFill>
        </a:ln>
      </dgm:spPr>
      <dgm:t>
        <a:bodyPr/>
        <a:lstStyle/>
        <a:p>
          <a:pPr algn="ctr"/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নিয়মিত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শরীরচর্চা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না করা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993DC6-3225-409B-AFF1-6C84E9FEF4BB}" type="parTrans" cxnId="{E1DF4815-EDA1-4066-A258-23E736536970}">
      <dgm:prSet/>
      <dgm:spPr/>
      <dgm:t>
        <a:bodyPr/>
        <a:lstStyle/>
        <a:p>
          <a:endParaRPr lang="en-US"/>
        </a:p>
      </dgm:t>
    </dgm:pt>
    <dgm:pt modelId="{A2F491C3-DE75-4919-85A2-10F570F4E272}" type="sibTrans" cxnId="{E1DF4815-EDA1-4066-A258-23E736536970}">
      <dgm:prSet/>
      <dgm:spPr/>
      <dgm:t>
        <a:bodyPr/>
        <a:lstStyle/>
        <a:p>
          <a:endParaRPr lang="en-US"/>
        </a:p>
      </dgm:t>
    </dgm:pt>
    <dgm:pt modelId="{C64BEEBE-316B-4D0D-B240-1688624BD08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rgbClr val="008000"/>
          </a:solidFill>
        </a:ln>
      </dgm:spPr>
      <dgm:t>
        <a:bodyPr/>
        <a:lstStyle/>
        <a:p>
          <a:pPr algn="ctr"/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বাড়ির বাইরের অতিরিক্ত খাবার গ্রহণ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F9BE5F8-8D6E-4FA3-BA74-F3EF3835A3B9}" type="parTrans" cxnId="{8B08A534-FEE3-4808-9A8D-10879C49DE54}">
      <dgm:prSet/>
      <dgm:spPr/>
      <dgm:t>
        <a:bodyPr/>
        <a:lstStyle/>
        <a:p>
          <a:endParaRPr lang="en-US"/>
        </a:p>
      </dgm:t>
    </dgm:pt>
    <dgm:pt modelId="{22C931BD-3D0C-4029-A088-366358224140}" type="sibTrans" cxnId="{8B08A534-FEE3-4808-9A8D-10879C49DE54}">
      <dgm:prSet/>
      <dgm:spPr/>
      <dgm:t>
        <a:bodyPr/>
        <a:lstStyle/>
        <a:p>
          <a:endParaRPr lang="en-US"/>
        </a:p>
      </dgm:t>
    </dgm:pt>
    <dgm:pt modelId="{EA0AF524-5F63-405A-970C-28D476915FB6}" type="pres">
      <dgm:prSet presAssocID="{CB0DAE2B-1663-40BD-B556-A70EA20B8061}" presName="linearFlow" presStyleCnt="0">
        <dgm:presLayoutVars>
          <dgm:dir/>
          <dgm:resizeHandles val="exact"/>
        </dgm:presLayoutVars>
      </dgm:prSet>
      <dgm:spPr/>
    </dgm:pt>
    <dgm:pt modelId="{E9362B6B-A35C-458C-A374-C7C7AF2EF5ED}" type="pres">
      <dgm:prSet presAssocID="{A566396D-A2DC-4915-AF82-5F412A6CAAB9}" presName="composite" presStyleCnt="0"/>
      <dgm:spPr/>
    </dgm:pt>
    <dgm:pt modelId="{125BCEF9-3CD3-4700-9147-AE00AE3F1D2B}" type="pres">
      <dgm:prSet presAssocID="{A566396D-A2DC-4915-AF82-5F412A6CAAB9}" presName="imgShp" presStyleLbl="fgImgPlace1" presStyleIdx="0" presStyleCnt="4" custScaleX="143184" custScaleY="134689" custLinFactNeighborX="-54519" custLinFactNeighborY="58988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14000" b="-14000"/>
          </a:stretch>
        </a:blipFill>
        <a:ln>
          <a:solidFill>
            <a:srgbClr val="C00000"/>
          </a:solidFill>
        </a:ln>
      </dgm:spPr>
    </dgm:pt>
    <dgm:pt modelId="{33B759BC-D8C4-427A-AAFE-46B63992CE1D}" type="pres">
      <dgm:prSet presAssocID="{A566396D-A2DC-4915-AF82-5F412A6CAAB9}" presName="txShp" presStyleLbl="node1" presStyleIdx="0" presStyleCnt="4" custScaleX="114703" custLinFactNeighborX="-789" custLinFactNeighborY="59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3854C-0A7A-46FF-9B98-ECC39EF7E145}" type="pres">
      <dgm:prSet presAssocID="{18A5F952-C13F-4AC2-AEFE-E39104030828}" presName="spacing" presStyleCnt="0"/>
      <dgm:spPr/>
    </dgm:pt>
    <dgm:pt modelId="{370AE4E7-D527-437A-801C-FD928054A47C}" type="pres">
      <dgm:prSet presAssocID="{7AC2BBA1-7AE4-496C-9EFB-264F8F84D0CC}" presName="composite" presStyleCnt="0"/>
      <dgm:spPr/>
    </dgm:pt>
    <dgm:pt modelId="{FEDCC343-8DDE-4FB0-809D-17045CA2B43C}" type="pres">
      <dgm:prSet presAssocID="{7AC2BBA1-7AE4-496C-9EFB-264F8F84D0CC}" presName="imgShp" presStyleLbl="fgImgPlace1" presStyleIdx="1" presStyleCnt="4" custScaleX="146033" custScaleY="133097" custLinFactNeighborX="-51674" custLinFactNeighborY="38100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10000" b="-10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5CD1354F-D250-4841-A96E-C93ED26B3E3A}" type="pres">
      <dgm:prSet presAssocID="{7AC2BBA1-7AE4-496C-9EFB-264F8F84D0CC}" presName="txShp" presStyleLbl="node1" presStyleIdx="1" presStyleCnt="4" custScaleX="115903" custLinFactNeighborX="-605" custLinFactNeighborY="38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66D48-BD2E-4B30-A24B-716B1E528297}" type="pres">
      <dgm:prSet presAssocID="{F14B94F6-4CBF-4B4F-831E-6BCE9BC2C214}" presName="spacing" presStyleCnt="0"/>
      <dgm:spPr/>
    </dgm:pt>
    <dgm:pt modelId="{7DEB3761-BC1B-4430-B772-5AE8F79CEEAA}" type="pres">
      <dgm:prSet presAssocID="{9C521588-37E0-490D-A242-8E0A42F576F4}" presName="composite" presStyleCnt="0"/>
      <dgm:spPr/>
    </dgm:pt>
    <dgm:pt modelId="{AAF7CD4F-E855-4783-A339-3882AA6796CD}" type="pres">
      <dgm:prSet presAssocID="{9C521588-37E0-490D-A242-8E0A42F576F4}" presName="imgShp" presStyleLbl="fgImgPlace1" presStyleIdx="2" presStyleCnt="4" custScaleX="155695" custScaleY="144591" custLinFactNeighborX="-45169" custLinFactNeighborY="24898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C83BD830-6DC9-4E5B-9649-AE96CBCF55E3}" type="pres">
      <dgm:prSet presAssocID="{9C521588-37E0-490D-A242-8E0A42F576F4}" presName="txShp" presStyleLbl="node1" presStyleIdx="2" presStyleCnt="4" custScaleX="115737" custLinFactNeighborX="-565" custLinFactNeighborY="22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BA187-DBC9-44BB-A9FE-1B26D276855B}" type="pres">
      <dgm:prSet presAssocID="{A2F491C3-DE75-4919-85A2-10F570F4E272}" presName="spacing" presStyleCnt="0"/>
      <dgm:spPr/>
    </dgm:pt>
    <dgm:pt modelId="{CFF2858D-97FC-4602-8446-5E6942A737E0}" type="pres">
      <dgm:prSet presAssocID="{C64BEEBE-316B-4D0D-B240-1688624BD081}" presName="composite" presStyleCnt="0"/>
      <dgm:spPr/>
    </dgm:pt>
    <dgm:pt modelId="{9F9A1664-9F7B-46AB-B9A7-A58F1C6B0704}" type="pres">
      <dgm:prSet presAssocID="{C64BEEBE-316B-4D0D-B240-1688624BD081}" presName="imgShp" presStyleLbl="fgImgPlace1" presStyleIdx="3" presStyleCnt="4" custScaleX="144801" custScaleY="141322" custLinFactNeighborX="-51053" custLinFactNeighborY="1972"/>
      <dgm:spPr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t="-27000" b="-27000"/>
          </a:stretch>
        </a:blipFill>
        <a:ln>
          <a:solidFill>
            <a:srgbClr val="C00000"/>
          </a:solidFill>
        </a:ln>
      </dgm:spPr>
    </dgm:pt>
    <dgm:pt modelId="{D61AD8F5-A4E2-4E62-A100-8D463EE1035D}" type="pres">
      <dgm:prSet presAssocID="{C64BEEBE-316B-4D0D-B240-1688624BD081}" presName="txShp" presStyleLbl="node1" presStyleIdx="3" presStyleCnt="4" custScaleX="116425" custLinFactNeighborX="277" custLinFactNeighborY="3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E561A9-B8A4-4186-BF2B-BD88000C01E7}" srcId="{CB0DAE2B-1663-40BD-B556-A70EA20B8061}" destId="{A566396D-A2DC-4915-AF82-5F412A6CAAB9}" srcOrd="0" destOrd="0" parTransId="{1F737046-8574-413F-9C98-E54A67F64584}" sibTransId="{18A5F952-C13F-4AC2-AEFE-E39104030828}"/>
    <dgm:cxn modelId="{0384C298-EFA1-414D-BA47-7D00CAFE3927}" type="presOf" srcId="{9C521588-37E0-490D-A242-8E0A42F576F4}" destId="{C83BD830-6DC9-4E5B-9649-AE96CBCF55E3}" srcOrd="0" destOrd="0" presId="urn:microsoft.com/office/officeart/2005/8/layout/vList3#2"/>
    <dgm:cxn modelId="{8B08A534-FEE3-4808-9A8D-10879C49DE54}" srcId="{CB0DAE2B-1663-40BD-B556-A70EA20B8061}" destId="{C64BEEBE-316B-4D0D-B240-1688624BD081}" srcOrd="3" destOrd="0" parTransId="{AF9BE5F8-8D6E-4FA3-BA74-F3EF3835A3B9}" sibTransId="{22C931BD-3D0C-4029-A088-366358224140}"/>
    <dgm:cxn modelId="{5DC474EB-6AEE-44DD-83B9-D474829344B9}" type="presOf" srcId="{7AC2BBA1-7AE4-496C-9EFB-264F8F84D0CC}" destId="{5CD1354F-D250-4841-A96E-C93ED26B3E3A}" srcOrd="0" destOrd="0" presId="urn:microsoft.com/office/officeart/2005/8/layout/vList3#2"/>
    <dgm:cxn modelId="{B4C307FB-884A-411A-BEC9-1B31F06A88ED}" type="presOf" srcId="{A566396D-A2DC-4915-AF82-5F412A6CAAB9}" destId="{33B759BC-D8C4-427A-AAFE-46B63992CE1D}" srcOrd="0" destOrd="0" presId="urn:microsoft.com/office/officeart/2005/8/layout/vList3#2"/>
    <dgm:cxn modelId="{6C24BCD4-0946-45B0-88CD-D3255896E43B}" srcId="{CB0DAE2B-1663-40BD-B556-A70EA20B8061}" destId="{7AC2BBA1-7AE4-496C-9EFB-264F8F84D0CC}" srcOrd="1" destOrd="0" parTransId="{AE44A9BD-F119-4FBA-A212-2F0B6DF50B6C}" sibTransId="{F14B94F6-4CBF-4B4F-831E-6BCE9BC2C214}"/>
    <dgm:cxn modelId="{E1DF4815-EDA1-4066-A258-23E736536970}" srcId="{CB0DAE2B-1663-40BD-B556-A70EA20B8061}" destId="{9C521588-37E0-490D-A242-8E0A42F576F4}" srcOrd="2" destOrd="0" parTransId="{47993DC6-3225-409B-AFF1-6C84E9FEF4BB}" sibTransId="{A2F491C3-DE75-4919-85A2-10F570F4E272}"/>
    <dgm:cxn modelId="{B3A74369-319B-4006-9742-22A9FEE3A6DB}" type="presOf" srcId="{CB0DAE2B-1663-40BD-B556-A70EA20B8061}" destId="{EA0AF524-5F63-405A-970C-28D476915FB6}" srcOrd="0" destOrd="0" presId="urn:microsoft.com/office/officeart/2005/8/layout/vList3#2"/>
    <dgm:cxn modelId="{DC73D990-0381-45AB-8AF6-1F1AB72A84C5}" type="presOf" srcId="{C64BEEBE-316B-4D0D-B240-1688624BD081}" destId="{D61AD8F5-A4E2-4E62-A100-8D463EE1035D}" srcOrd="0" destOrd="0" presId="urn:microsoft.com/office/officeart/2005/8/layout/vList3#2"/>
    <dgm:cxn modelId="{866F5419-FC52-4AAA-98D6-4A7248F64A48}" type="presParOf" srcId="{EA0AF524-5F63-405A-970C-28D476915FB6}" destId="{E9362B6B-A35C-458C-A374-C7C7AF2EF5ED}" srcOrd="0" destOrd="0" presId="urn:microsoft.com/office/officeart/2005/8/layout/vList3#2"/>
    <dgm:cxn modelId="{84580375-7A24-4F89-B644-3D4423960E9F}" type="presParOf" srcId="{E9362B6B-A35C-458C-A374-C7C7AF2EF5ED}" destId="{125BCEF9-3CD3-4700-9147-AE00AE3F1D2B}" srcOrd="0" destOrd="0" presId="urn:microsoft.com/office/officeart/2005/8/layout/vList3#2"/>
    <dgm:cxn modelId="{EE8ACD80-828A-4165-8035-58BC33B8408D}" type="presParOf" srcId="{E9362B6B-A35C-458C-A374-C7C7AF2EF5ED}" destId="{33B759BC-D8C4-427A-AAFE-46B63992CE1D}" srcOrd="1" destOrd="0" presId="urn:microsoft.com/office/officeart/2005/8/layout/vList3#2"/>
    <dgm:cxn modelId="{E3AB29FF-E552-4138-BC5A-F18A82D4808B}" type="presParOf" srcId="{EA0AF524-5F63-405A-970C-28D476915FB6}" destId="{32F3854C-0A7A-46FF-9B98-ECC39EF7E145}" srcOrd="1" destOrd="0" presId="urn:microsoft.com/office/officeart/2005/8/layout/vList3#2"/>
    <dgm:cxn modelId="{961C52EF-C7D8-43A3-BCFD-10546D6B5D2F}" type="presParOf" srcId="{EA0AF524-5F63-405A-970C-28D476915FB6}" destId="{370AE4E7-D527-437A-801C-FD928054A47C}" srcOrd="2" destOrd="0" presId="urn:microsoft.com/office/officeart/2005/8/layout/vList3#2"/>
    <dgm:cxn modelId="{3690FB8B-DA9D-42E2-988D-0C7ABC3C1417}" type="presParOf" srcId="{370AE4E7-D527-437A-801C-FD928054A47C}" destId="{FEDCC343-8DDE-4FB0-809D-17045CA2B43C}" srcOrd="0" destOrd="0" presId="urn:microsoft.com/office/officeart/2005/8/layout/vList3#2"/>
    <dgm:cxn modelId="{1F2DAD1A-5642-4E3A-97BE-453D5E68ADD8}" type="presParOf" srcId="{370AE4E7-D527-437A-801C-FD928054A47C}" destId="{5CD1354F-D250-4841-A96E-C93ED26B3E3A}" srcOrd="1" destOrd="0" presId="urn:microsoft.com/office/officeart/2005/8/layout/vList3#2"/>
    <dgm:cxn modelId="{93139B8E-D700-4B59-8607-109E372BD283}" type="presParOf" srcId="{EA0AF524-5F63-405A-970C-28D476915FB6}" destId="{04066D48-BD2E-4B30-A24B-716B1E528297}" srcOrd="3" destOrd="0" presId="urn:microsoft.com/office/officeart/2005/8/layout/vList3#2"/>
    <dgm:cxn modelId="{F66CE011-D6B2-478C-B0EE-67E115C03FE1}" type="presParOf" srcId="{EA0AF524-5F63-405A-970C-28D476915FB6}" destId="{7DEB3761-BC1B-4430-B772-5AE8F79CEEAA}" srcOrd="4" destOrd="0" presId="urn:microsoft.com/office/officeart/2005/8/layout/vList3#2"/>
    <dgm:cxn modelId="{B9C9B28F-9412-4A66-A95B-BA3D1B443EFB}" type="presParOf" srcId="{7DEB3761-BC1B-4430-B772-5AE8F79CEEAA}" destId="{AAF7CD4F-E855-4783-A339-3882AA6796CD}" srcOrd="0" destOrd="0" presId="urn:microsoft.com/office/officeart/2005/8/layout/vList3#2"/>
    <dgm:cxn modelId="{6B2E0304-A39E-41CD-9E35-CD95AFF9C668}" type="presParOf" srcId="{7DEB3761-BC1B-4430-B772-5AE8F79CEEAA}" destId="{C83BD830-6DC9-4E5B-9649-AE96CBCF55E3}" srcOrd="1" destOrd="0" presId="urn:microsoft.com/office/officeart/2005/8/layout/vList3#2"/>
    <dgm:cxn modelId="{8DAF8B06-CEA7-4464-B3F7-7D733A3842EF}" type="presParOf" srcId="{EA0AF524-5F63-405A-970C-28D476915FB6}" destId="{748BA187-DBC9-44BB-A9FE-1B26D276855B}" srcOrd="5" destOrd="0" presId="urn:microsoft.com/office/officeart/2005/8/layout/vList3#2"/>
    <dgm:cxn modelId="{44D86565-0F4E-4E44-8C77-3229DA9798D5}" type="presParOf" srcId="{EA0AF524-5F63-405A-970C-28D476915FB6}" destId="{CFF2858D-97FC-4602-8446-5E6942A737E0}" srcOrd="6" destOrd="0" presId="urn:microsoft.com/office/officeart/2005/8/layout/vList3#2"/>
    <dgm:cxn modelId="{4715FD47-D61E-4BF7-AE90-DF96D6C620B3}" type="presParOf" srcId="{CFF2858D-97FC-4602-8446-5E6942A737E0}" destId="{9F9A1664-9F7B-46AB-B9A7-A58F1C6B0704}" srcOrd="0" destOrd="0" presId="urn:microsoft.com/office/officeart/2005/8/layout/vList3#2"/>
    <dgm:cxn modelId="{ACA0471A-262B-4EBB-A9DE-3888FB6F3690}" type="presParOf" srcId="{CFF2858D-97FC-4602-8446-5E6942A737E0}" destId="{D61AD8F5-A4E2-4E62-A100-8D463EE1035D}" srcOrd="1" destOrd="0" presId="urn:microsoft.com/office/officeart/2005/8/layout/vList3#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68284-0DE8-4A35-AED5-7F05F666691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ED0A2DA-90DE-44E6-B3E5-206A5F531615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rgbClr val="CC0099"/>
          </a:solidFill>
        </a:ln>
      </dgm:spPr>
      <dgm:t>
        <a:bodyPr/>
        <a:lstStyle/>
        <a:p>
          <a:pPr algn="ctr"/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যাদের</a:t>
          </a:r>
          <a:r>
            <a:rPr lang="en-SG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FTO (Fat Mass and Obesity Associated</a:t>
          </a:r>
        </a:p>
        <a:p>
          <a:pPr algn="ctr"/>
          <a:r>
            <a:rPr lang="en-S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Gene)</a:t>
          </a:r>
          <a:r>
            <a:rPr lang="en-SG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জিন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থাকে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57775A3-7F3F-4E00-9224-C0DB12D3D73E}" type="parTrans" cxnId="{13FD199F-108F-4226-BEA7-92FCC62D6D24}">
      <dgm:prSet/>
      <dgm:spPr/>
      <dgm:t>
        <a:bodyPr/>
        <a:lstStyle/>
        <a:p>
          <a:endParaRPr lang="en-US"/>
        </a:p>
      </dgm:t>
    </dgm:pt>
    <dgm:pt modelId="{96150F3F-59B4-4FDF-8716-6CD35FF4EA07}" type="sibTrans" cxnId="{13FD199F-108F-4226-BEA7-92FCC62D6D24}">
      <dgm:prSet/>
      <dgm:spPr/>
      <dgm:t>
        <a:bodyPr/>
        <a:lstStyle/>
        <a:p>
          <a:endParaRPr lang="en-US"/>
        </a:p>
      </dgm:t>
    </dgm:pt>
    <dgm:pt modelId="{B3E36282-1080-449D-AB87-97845EDD56E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rgbClr val="FF6600"/>
          </a:solidFill>
        </a:ln>
      </dgm:spPr>
      <dgm:t>
        <a:bodyPr/>
        <a:lstStyle/>
        <a:p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জিনের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বহুপ্রস্ততা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ক্ষুধা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বিপাক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নিয়ন্ত্রণ</a:t>
          </a:r>
          <a:r>
            <a:rPr lang="en-SG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90E2B1-55E1-4212-A235-85D05AFBED89}" type="parTrans" cxnId="{6378B75D-C339-4A4D-84B5-FE522DFA850D}">
      <dgm:prSet/>
      <dgm:spPr/>
      <dgm:t>
        <a:bodyPr/>
        <a:lstStyle/>
        <a:p>
          <a:endParaRPr lang="en-US"/>
        </a:p>
      </dgm:t>
    </dgm:pt>
    <dgm:pt modelId="{10656DBA-1503-4F26-A32C-76136F1418F5}" type="sibTrans" cxnId="{6378B75D-C339-4A4D-84B5-FE522DFA850D}">
      <dgm:prSet/>
      <dgm:spPr/>
      <dgm:t>
        <a:bodyPr/>
        <a:lstStyle/>
        <a:p>
          <a:endParaRPr lang="en-US"/>
        </a:p>
      </dgm:t>
    </dgm:pt>
    <dgm:pt modelId="{6CC3BECA-C4DF-458C-BFA8-816D5DAEE251}" type="pres">
      <dgm:prSet presAssocID="{71868284-0DE8-4A35-AED5-7F05F666691D}" presName="linearFlow" presStyleCnt="0">
        <dgm:presLayoutVars>
          <dgm:dir/>
          <dgm:resizeHandles val="exact"/>
        </dgm:presLayoutVars>
      </dgm:prSet>
      <dgm:spPr/>
    </dgm:pt>
    <dgm:pt modelId="{34C61CD5-4892-4FB4-954C-058633F90754}" type="pres">
      <dgm:prSet presAssocID="{B3E36282-1080-449D-AB87-97845EDD56E7}" presName="composite" presStyleCnt="0"/>
      <dgm:spPr/>
    </dgm:pt>
    <dgm:pt modelId="{5AAF6C08-7DE4-42DB-81E5-3113CDB40128}" type="pres">
      <dgm:prSet presAssocID="{B3E36282-1080-449D-AB87-97845EDD56E7}" presName="imgShp" presStyleLbl="fgImgPlace1" presStyleIdx="0" presStyleCnt="2" custScaleX="166775" custScaleY="15389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36D8944B-8ED9-4387-BABE-07E443A0D24D}" type="pres">
      <dgm:prSet presAssocID="{B3E36282-1080-449D-AB87-97845EDD56E7}" presName="txShp" presStyleLbl="node1" presStyleIdx="0" presStyleCnt="2" custScaleX="135419" custLinFactNeighborX="7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C7FB7-B1F6-4340-A27C-C382AF2E1EA8}" type="pres">
      <dgm:prSet presAssocID="{10656DBA-1503-4F26-A32C-76136F1418F5}" presName="spacing" presStyleCnt="0"/>
      <dgm:spPr/>
    </dgm:pt>
    <dgm:pt modelId="{07B9EEA2-710F-4911-B6A2-8C4AF34FF721}" type="pres">
      <dgm:prSet presAssocID="{0ED0A2DA-90DE-44E6-B3E5-206A5F531615}" presName="composite" presStyleCnt="0"/>
      <dgm:spPr/>
    </dgm:pt>
    <dgm:pt modelId="{4BE27A5E-02AC-49C9-87F4-D9C63BB3C5F2}" type="pres">
      <dgm:prSet presAssocID="{0ED0A2DA-90DE-44E6-B3E5-206A5F531615}" presName="imgShp" presStyleLbl="fgImgPlace1" presStyleIdx="1" presStyleCnt="2" custScaleX="165337" custScaleY="154928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8000"/>
          </a:solidFill>
        </a:ln>
      </dgm:spPr>
    </dgm:pt>
    <dgm:pt modelId="{62D99BF0-5FFD-45D5-ACCD-D9B491B7A8B2}" type="pres">
      <dgm:prSet presAssocID="{0ED0A2DA-90DE-44E6-B3E5-206A5F531615}" presName="txShp" presStyleLbl="node1" presStyleIdx="1" presStyleCnt="2" custScaleX="135562" custLinFactNeighborX="7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78B75D-C339-4A4D-84B5-FE522DFA850D}" srcId="{71868284-0DE8-4A35-AED5-7F05F666691D}" destId="{B3E36282-1080-449D-AB87-97845EDD56E7}" srcOrd="0" destOrd="0" parTransId="{8090E2B1-55E1-4212-A235-85D05AFBED89}" sibTransId="{10656DBA-1503-4F26-A32C-76136F1418F5}"/>
    <dgm:cxn modelId="{546EB6B9-DAA1-4C55-B41E-1CDCD587754E}" type="presOf" srcId="{71868284-0DE8-4A35-AED5-7F05F666691D}" destId="{6CC3BECA-C4DF-458C-BFA8-816D5DAEE251}" srcOrd="0" destOrd="0" presId="urn:microsoft.com/office/officeart/2005/8/layout/vList3#1"/>
    <dgm:cxn modelId="{13FD199F-108F-4226-BEA7-92FCC62D6D24}" srcId="{71868284-0DE8-4A35-AED5-7F05F666691D}" destId="{0ED0A2DA-90DE-44E6-B3E5-206A5F531615}" srcOrd="1" destOrd="0" parTransId="{957775A3-7F3F-4E00-9224-C0DB12D3D73E}" sibTransId="{96150F3F-59B4-4FDF-8716-6CD35FF4EA07}"/>
    <dgm:cxn modelId="{6D9FD6E2-DD3C-41FE-8D70-4D3F7E7EB1BF}" type="presOf" srcId="{B3E36282-1080-449D-AB87-97845EDD56E7}" destId="{36D8944B-8ED9-4387-BABE-07E443A0D24D}" srcOrd="0" destOrd="0" presId="urn:microsoft.com/office/officeart/2005/8/layout/vList3#1"/>
    <dgm:cxn modelId="{F4C72301-5CBC-4A23-9D05-8B0036166183}" type="presOf" srcId="{0ED0A2DA-90DE-44E6-B3E5-206A5F531615}" destId="{62D99BF0-5FFD-45D5-ACCD-D9B491B7A8B2}" srcOrd="0" destOrd="0" presId="urn:microsoft.com/office/officeart/2005/8/layout/vList3#1"/>
    <dgm:cxn modelId="{B97635DC-095C-4244-A093-A5187C84024E}" type="presParOf" srcId="{6CC3BECA-C4DF-458C-BFA8-816D5DAEE251}" destId="{34C61CD5-4892-4FB4-954C-058633F90754}" srcOrd="0" destOrd="0" presId="urn:microsoft.com/office/officeart/2005/8/layout/vList3#1"/>
    <dgm:cxn modelId="{E1492B5C-D984-4740-BE57-E864DED4658E}" type="presParOf" srcId="{34C61CD5-4892-4FB4-954C-058633F90754}" destId="{5AAF6C08-7DE4-42DB-81E5-3113CDB40128}" srcOrd="0" destOrd="0" presId="urn:microsoft.com/office/officeart/2005/8/layout/vList3#1"/>
    <dgm:cxn modelId="{9E62C237-98F7-4BE4-A080-8C1FCA8255D4}" type="presParOf" srcId="{34C61CD5-4892-4FB4-954C-058633F90754}" destId="{36D8944B-8ED9-4387-BABE-07E443A0D24D}" srcOrd="1" destOrd="0" presId="urn:microsoft.com/office/officeart/2005/8/layout/vList3#1"/>
    <dgm:cxn modelId="{8E1366B7-F4B7-4031-8A50-F5507F4A0FF0}" type="presParOf" srcId="{6CC3BECA-C4DF-458C-BFA8-816D5DAEE251}" destId="{D6FC7FB7-B1F6-4340-A27C-C382AF2E1EA8}" srcOrd="1" destOrd="0" presId="urn:microsoft.com/office/officeart/2005/8/layout/vList3#1"/>
    <dgm:cxn modelId="{ACC9CF98-435C-4350-BC77-A79D112D131C}" type="presParOf" srcId="{6CC3BECA-C4DF-458C-BFA8-816D5DAEE251}" destId="{07B9EEA2-710F-4911-B6A2-8C4AF34FF721}" srcOrd="2" destOrd="0" presId="urn:microsoft.com/office/officeart/2005/8/layout/vList3#1"/>
    <dgm:cxn modelId="{38FA63BC-EED6-4748-B4B0-2F52BB7E582F}" type="presParOf" srcId="{07B9EEA2-710F-4911-B6A2-8C4AF34FF721}" destId="{4BE27A5E-02AC-49C9-87F4-D9C63BB3C5F2}" srcOrd="0" destOrd="0" presId="urn:microsoft.com/office/officeart/2005/8/layout/vList3#1"/>
    <dgm:cxn modelId="{224C5900-D815-47EC-90D4-F129FDB3CDDC}" type="presParOf" srcId="{07B9EEA2-710F-4911-B6A2-8C4AF34FF721}" destId="{62D99BF0-5FFD-45D5-ACCD-D9B491B7A8B2}" srcOrd="1" destOrd="0" presId="urn:microsoft.com/office/officeart/2005/8/layout/vList3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DAE2B-1663-40BD-B556-A70EA20B8061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C13DF7A4-9302-4794-A6D7-187368ECEE58}">
      <dgm:prSet/>
      <dgm:spPr>
        <a:solidFill>
          <a:schemeClr val="accent2">
            <a:lumMod val="20000"/>
            <a:lumOff val="80000"/>
          </a:schemeClr>
        </a:solidFill>
        <a:ln>
          <a:solidFill>
            <a:srgbClr val="CC0099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হাইপোথাইরয়ডিজম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AC0CB6-0C0B-4725-814E-BFBCD9585561}" type="parTrans" cxnId="{5DBA9747-C310-42F8-B964-B0F33EFD7249}">
      <dgm:prSet/>
      <dgm:spPr/>
      <dgm:t>
        <a:bodyPr/>
        <a:lstStyle/>
        <a:p>
          <a:endParaRPr lang="en-US"/>
        </a:p>
      </dgm:t>
    </dgm:pt>
    <dgm:pt modelId="{6CE76133-6F1B-4999-B925-87D254EC4572}" type="sibTrans" cxnId="{5DBA9747-C310-42F8-B964-B0F33EFD7249}">
      <dgm:prSet/>
      <dgm:spPr/>
      <dgm:t>
        <a:bodyPr/>
        <a:lstStyle/>
        <a:p>
          <a:endParaRPr lang="en-US"/>
        </a:p>
      </dgm:t>
    </dgm:pt>
    <dgm:pt modelId="{309DC697-BBAC-48B3-BA4A-1CEE4A2CD8FC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660066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কাসিং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সিনড্রোম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61495EB-37CA-4C59-B500-F9822B806C91}" type="parTrans" cxnId="{AD3347CB-69FB-4FD7-B051-29E2443D3BED}">
      <dgm:prSet/>
      <dgm:spPr/>
      <dgm:t>
        <a:bodyPr/>
        <a:lstStyle/>
        <a:p>
          <a:endParaRPr lang="en-US"/>
        </a:p>
      </dgm:t>
    </dgm:pt>
    <dgm:pt modelId="{8C0642E7-C097-4903-A3C0-F31FFD0DF77D}" type="sibTrans" cxnId="{AD3347CB-69FB-4FD7-B051-29E2443D3BED}">
      <dgm:prSet/>
      <dgm:spPr/>
      <dgm:t>
        <a:bodyPr/>
        <a:lstStyle/>
        <a:p>
          <a:endParaRPr lang="en-US"/>
        </a:p>
      </dgm:t>
    </dgm:pt>
    <dgm:pt modelId="{99444013-13EC-4A5E-99CE-E7F453D4600D}">
      <dgm:prSet/>
      <dgm:spPr>
        <a:solidFill>
          <a:schemeClr val="accent2">
            <a:lumMod val="60000"/>
            <a:lumOff val="40000"/>
          </a:schemeClr>
        </a:solidFill>
        <a:ln>
          <a:solidFill>
            <a:srgbClr val="000066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বৃদ্ধি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হরমোনের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ঘাটতি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E7FFCA-02A1-4F7C-8FFB-697591549228}" type="parTrans" cxnId="{A9AF1437-CD4B-4409-9238-B4AD4D7C55C0}">
      <dgm:prSet/>
      <dgm:spPr/>
      <dgm:t>
        <a:bodyPr/>
        <a:lstStyle/>
        <a:p>
          <a:endParaRPr lang="en-US"/>
        </a:p>
      </dgm:t>
    </dgm:pt>
    <dgm:pt modelId="{3DBFE357-C8AC-403C-B4F2-54C3EC86E1D9}" type="sibTrans" cxnId="{A9AF1437-CD4B-4409-9238-B4AD4D7C55C0}">
      <dgm:prSet/>
      <dgm:spPr/>
      <dgm:t>
        <a:bodyPr/>
        <a:lstStyle/>
        <a:p>
          <a:endParaRPr lang="en-US"/>
        </a:p>
      </dgm:t>
    </dgm:pt>
    <dgm:pt modelId="{4227F398-EB0D-4EF1-B4AF-3DD3CB12B1BD}">
      <dgm:prSet/>
      <dgm:spPr>
        <a:solidFill>
          <a:schemeClr val="accent2">
            <a:lumMod val="75000"/>
          </a:schemeClr>
        </a:solidFill>
        <a:ln>
          <a:solidFill>
            <a:srgbClr val="FF6600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গ্রহণজনিত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সমস্যা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6B6EFC-E0CD-4A08-B786-436F4F3863A9}" type="parTrans" cxnId="{1993F33B-04CD-4BFF-8808-D33FC90FD23C}">
      <dgm:prSet/>
      <dgm:spPr/>
      <dgm:t>
        <a:bodyPr/>
        <a:lstStyle/>
        <a:p>
          <a:endParaRPr lang="en-US"/>
        </a:p>
      </dgm:t>
    </dgm:pt>
    <dgm:pt modelId="{5B2F8A5E-6E4E-4EA3-9588-D7C98291BDB7}" type="sibTrans" cxnId="{1993F33B-04CD-4BFF-8808-D33FC90FD23C}">
      <dgm:prSet/>
      <dgm:spPr/>
      <dgm:t>
        <a:bodyPr/>
        <a:lstStyle/>
        <a:p>
          <a:endParaRPr lang="en-US"/>
        </a:p>
      </dgm:t>
    </dgm:pt>
    <dgm:pt modelId="{EA0AF524-5F63-405A-970C-28D476915FB6}" type="pres">
      <dgm:prSet presAssocID="{CB0DAE2B-1663-40BD-B556-A70EA20B8061}" presName="linearFlow" presStyleCnt="0">
        <dgm:presLayoutVars>
          <dgm:dir/>
          <dgm:resizeHandles val="exact"/>
        </dgm:presLayoutVars>
      </dgm:prSet>
      <dgm:spPr/>
    </dgm:pt>
    <dgm:pt modelId="{FA498497-C977-4091-83C2-98794A71AAB0}" type="pres">
      <dgm:prSet presAssocID="{C13DF7A4-9302-4794-A6D7-187368ECEE58}" presName="composite" presStyleCnt="0"/>
      <dgm:spPr/>
    </dgm:pt>
    <dgm:pt modelId="{BA1AE510-8063-43BF-A719-68739A66E3B8}" type="pres">
      <dgm:prSet presAssocID="{C13DF7A4-9302-4794-A6D7-187368ECEE58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3300"/>
          </a:solidFill>
        </a:ln>
      </dgm:spPr>
    </dgm:pt>
    <dgm:pt modelId="{6FEFFAB3-5EF7-4244-B707-4FBD035E6CEA}" type="pres">
      <dgm:prSet presAssocID="{C13DF7A4-9302-4794-A6D7-187368ECEE58}" presName="txShp" presStyleLbl="node1" presStyleIdx="0" presStyleCnt="4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E5BE6-0355-4A6C-9707-801E3EE4D7E7}" type="pres">
      <dgm:prSet presAssocID="{6CE76133-6F1B-4999-B925-87D254EC4572}" presName="spacing" presStyleCnt="0"/>
      <dgm:spPr/>
    </dgm:pt>
    <dgm:pt modelId="{23BD5204-ED25-400E-BACB-4E9D457C6F4E}" type="pres">
      <dgm:prSet presAssocID="{309DC697-BBAC-48B3-BA4A-1CEE4A2CD8FC}" presName="composite" presStyleCnt="0"/>
      <dgm:spPr/>
    </dgm:pt>
    <dgm:pt modelId="{0FD037E0-AB4B-466B-8B2A-41770B4D85C0}" type="pres">
      <dgm:prSet presAssocID="{309DC697-BBAC-48B3-BA4A-1CEE4A2CD8FC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</dgm:pt>
    <dgm:pt modelId="{E7CC8F38-A0E9-49AF-890D-8AF1DE8224BC}" type="pres">
      <dgm:prSet presAssocID="{309DC697-BBAC-48B3-BA4A-1CEE4A2CD8FC}" presName="txShp" presStyleLbl="node1" presStyleIdx="1" presStyleCnt="4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1077A-4863-4926-8CB7-B0E94AF78B74}" type="pres">
      <dgm:prSet presAssocID="{8C0642E7-C097-4903-A3C0-F31FFD0DF77D}" presName="spacing" presStyleCnt="0"/>
      <dgm:spPr/>
    </dgm:pt>
    <dgm:pt modelId="{6583B2A0-357A-405A-A052-CD15702E5D62}" type="pres">
      <dgm:prSet presAssocID="{99444013-13EC-4A5E-99CE-E7F453D4600D}" presName="composite" presStyleCnt="0"/>
      <dgm:spPr/>
    </dgm:pt>
    <dgm:pt modelId="{28406E08-ADEB-4019-98A6-A289969F297D}" type="pres">
      <dgm:prSet presAssocID="{99444013-13EC-4A5E-99CE-E7F453D4600D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3300"/>
          </a:solidFill>
        </a:ln>
      </dgm:spPr>
    </dgm:pt>
    <dgm:pt modelId="{213F9EF3-10FD-428F-A4B9-60EEA3C83526}" type="pres">
      <dgm:prSet presAssocID="{99444013-13EC-4A5E-99CE-E7F453D4600D}" presName="txShp" presStyleLbl="node1" presStyleIdx="2" presStyleCnt="4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64D2-77A8-4C6E-AA89-46679B61856C}" type="pres">
      <dgm:prSet presAssocID="{3DBFE357-C8AC-403C-B4F2-54C3EC86E1D9}" presName="spacing" presStyleCnt="0"/>
      <dgm:spPr/>
    </dgm:pt>
    <dgm:pt modelId="{0ECE0720-8AD8-42DC-8B4B-9D7EC005AB2D}" type="pres">
      <dgm:prSet presAssocID="{4227F398-EB0D-4EF1-B4AF-3DD3CB12B1BD}" presName="composite" presStyleCnt="0"/>
      <dgm:spPr/>
    </dgm:pt>
    <dgm:pt modelId="{895AF534-0F48-4605-8ED3-61B4B2BC154E}" type="pres">
      <dgm:prSet presAssocID="{4227F398-EB0D-4EF1-B4AF-3DD3CB12B1BD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</dgm:spPr>
    </dgm:pt>
    <dgm:pt modelId="{22B057AE-641F-4BEE-8741-2DE17FF609B6}" type="pres">
      <dgm:prSet presAssocID="{4227F398-EB0D-4EF1-B4AF-3DD3CB12B1BD}" presName="txShp" presStyleLbl="node1" presStyleIdx="3" presStyleCnt="4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93F33B-04CD-4BFF-8808-D33FC90FD23C}" srcId="{CB0DAE2B-1663-40BD-B556-A70EA20B8061}" destId="{4227F398-EB0D-4EF1-B4AF-3DD3CB12B1BD}" srcOrd="3" destOrd="0" parTransId="{5F6B6EFC-E0CD-4A08-B786-436F4F3863A9}" sibTransId="{5B2F8A5E-6E4E-4EA3-9588-D7C98291BDB7}"/>
    <dgm:cxn modelId="{AD3347CB-69FB-4FD7-B051-29E2443D3BED}" srcId="{CB0DAE2B-1663-40BD-B556-A70EA20B8061}" destId="{309DC697-BBAC-48B3-BA4A-1CEE4A2CD8FC}" srcOrd="1" destOrd="0" parTransId="{F61495EB-37CA-4C59-B500-F9822B806C91}" sibTransId="{8C0642E7-C097-4903-A3C0-F31FFD0DF77D}"/>
    <dgm:cxn modelId="{2504A683-E0F1-4907-8491-ACBE95293BE6}" type="presOf" srcId="{CB0DAE2B-1663-40BD-B556-A70EA20B8061}" destId="{EA0AF524-5F63-405A-970C-28D476915FB6}" srcOrd="0" destOrd="0" presId="urn:microsoft.com/office/officeart/2005/8/layout/vList3#2"/>
    <dgm:cxn modelId="{768369E4-C669-46A0-B9C0-1670B3B30530}" type="presOf" srcId="{309DC697-BBAC-48B3-BA4A-1CEE4A2CD8FC}" destId="{E7CC8F38-A0E9-49AF-890D-8AF1DE8224BC}" srcOrd="0" destOrd="0" presId="urn:microsoft.com/office/officeart/2005/8/layout/vList3#2"/>
    <dgm:cxn modelId="{95C030E9-25EF-4CB7-9E06-87559EEBFB92}" type="presOf" srcId="{99444013-13EC-4A5E-99CE-E7F453D4600D}" destId="{213F9EF3-10FD-428F-A4B9-60EEA3C83526}" srcOrd="0" destOrd="0" presId="urn:microsoft.com/office/officeart/2005/8/layout/vList3#2"/>
    <dgm:cxn modelId="{6FB2FF4E-D61A-4A04-BFA8-9520BCE2DCB7}" type="presOf" srcId="{C13DF7A4-9302-4794-A6D7-187368ECEE58}" destId="{6FEFFAB3-5EF7-4244-B707-4FBD035E6CEA}" srcOrd="0" destOrd="0" presId="urn:microsoft.com/office/officeart/2005/8/layout/vList3#2"/>
    <dgm:cxn modelId="{5DBA9747-C310-42F8-B964-B0F33EFD7249}" srcId="{CB0DAE2B-1663-40BD-B556-A70EA20B8061}" destId="{C13DF7A4-9302-4794-A6D7-187368ECEE58}" srcOrd="0" destOrd="0" parTransId="{FCAC0CB6-0C0B-4725-814E-BFBCD9585561}" sibTransId="{6CE76133-6F1B-4999-B925-87D254EC4572}"/>
    <dgm:cxn modelId="{DEB80917-9F18-4F4F-9645-3814F8E7B065}" type="presOf" srcId="{4227F398-EB0D-4EF1-B4AF-3DD3CB12B1BD}" destId="{22B057AE-641F-4BEE-8741-2DE17FF609B6}" srcOrd="0" destOrd="0" presId="urn:microsoft.com/office/officeart/2005/8/layout/vList3#2"/>
    <dgm:cxn modelId="{A9AF1437-CD4B-4409-9238-B4AD4D7C55C0}" srcId="{CB0DAE2B-1663-40BD-B556-A70EA20B8061}" destId="{99444013-13EC-4A5E-99CE-E7F453D4600D}" srcOrd="2" destOrd="0" parTransId="{96E7FFCA-02A1-4F7C-8FFB-697591549228}" sibTransId="{3DBFE357-C8AC-403C-B4F2-54C3EC86E1D9}"/>
    <dgm:cxn modelId="{3D4E6DAD-EB01-4C46-A5F9-F73E27E130A1}" type="presParOf" srcId="{EA0AF524-5F63-405A-970C-28D476915FB6}" destId="{FA498497-C977-4091-83C2-98794A71AAB0}" srcOrd="0" destOrd="0" presId="urn:microsoft.com/office/officeart/2005/8/layout/vList3#2"/>
    <dgm:cxn modelId="{E03ACB2A-56A2-4E41-B7D4-641A91760138}" type="presParOf" srcId="{FA498497-C977-4091-83C2-98794A71AAB0}" destId="{BA1AE510-8063-43BF-A719-68739A66E3B8}" srcOrd="0" destOrd="0" presId="urn:microsoft.com/office/officeart/2005/8/layout/vList3#2"/>
    <dgm:cxn modelId="{D68D1F25-BB99-41DD-B623-20A8F06F33AA}" type="presParOf" srcId="{FA498497-C977-4091-83C2-98794A71AAB0}" destId="{6FEFFAB3-5EF7-4244-B707-4FBD035E6CEA}" srcOrd="1" destOrd="0" presId="urn:microsoft.com/office/officeart/2005/8/layout/vList3#2"/>
    <dgm:cxn modelId="{AF8982FB-832E-4B72-A2D6-5A6411984AD9}" type="presParOf" srcId="{EA0AF524-5F63-405A-970C-28D476915FB6}" destId="{D18E5BE6-0355-4A6C-9707-801E3EE4D7E7}" srcOrd="1" destOrd="0" presId="urn:microsoft.com/office/officeart/2005/8/layout/vList3#2"/>
    <dgm:cxn modelId="{99EB79A3-04AC-4D14-BD97-70F9187C0900}" type="presParOf" srcId="{EA0AF524-5F63-405A-970C-28D476915FB6}" destId="{23BD5204-ED25-400E-BACB-4E9D457C6F4E}" srcOrd="2" destOrd="0" presId="urn:microsoft.com/office/officeart/2005/8/layout/vList3#2"/>
    <dgm:cxn modelId="{5BEDACFE-FD32-470A-AC83-980E991E7E80}" type="presParOf" srcId="{23BD5204-ED25-400E-BACB-4E9D457C6F4E}" destId="{0FD037E0-AB4B-466B-8B2A-41770B4D85C0}" srcOrd="0" destOrd="0" presId="urn:microsoft.com/office/officeart/2005/8/layout/vList3#2"/>
    <dgm:cxn modelId="{98579E4D-9EBC-40B1-BDF8-9280B9D5BCAC}" type="presParOf" srcId="{23BD5204-ED25-400E-BACB-4E9D457C6F4E}" destId="{E7CC8F38-A0E9-49AF-890D-8AF1DE8224BC}" srcOrd="1" destOrd="0" presId="urn:microsoft.com/office/officeart/2005/8/layout/vList3#2"/>
    <dgm:cxn modelId="{A2321126-9B58-4325-91A1-01C1C4E55687}" type="presParOf" srcId="{EA0AF524-5F63-405A-970C-28D476915FB6}" destId="{E6C1077A-4863-4926-8CB7-B0E94AF78B74}" srcOrd="3" destOrd="0" presId="urn:microsoft.com/office/officeart/2005/8/layout/vList3#2"/>
    <dgm:cxn modelId="{D6C1DB4D-78FD-406A-98D3-A3FAE5FF9D2B}" type="presParOf" srcId="{EA0AF524-5F63-405A-970C-28D476915FB6}" destId="{6583B2A0-357A-405A-A052-CD15702E5D62}" srcOrd="4" destOrd="0" presId="urn:microsoft.com/office/officeart/2005/8/layout/vList3#2"/>
    <dgm:cxn modelId="{15184062-85A2-4E65-BAE4-6ADB1C3D0303}" type="presParOf" srcId="{6583B2A0-357A-405A-A052-CD15702E5D62}" destId="{28406E08-ADEB-4019-98A6-A289969F297D}" srcOrd="0" destOrd="0" presId="urn:microsoft.com/office/officeart/2005/8/layout/vList3#2"/>
    <dgm:cxn modelId="{2E64B654-D3AF-4755-87B8-1EB6143C4A51}" type="presParOf" srcId="{6583B2A0-357A-405A-A052-CD15702E5D62}" destId="{213F9EF3-10FD-428F-A4B9-60EEA3C83526}" srcOrd="1" destOrd="0" presId="urn:microsoft.com/office/officeart/2005/8/layout/vList3#2"/>
    <dgm:cxn modelId="{0B80C8B5-98DD-4CC3-B2B9-A01DC52459A5}" type="presParOf" srcId="{EA0AF524-5F63-405A-970C-28D476915FB6}" destId="{A00364D2-77A8-4C6E-AA89-46679B61856C}" srcOrd="5" destOrd="0" presId="urn:microsoft.com/office/officeart/2005/8/layout/vList3#2"/>
    <dgm:cxn modelId="{414FEFED-72F1-422B-8EDE-22448AB40CE6}" type="presParOf" srcId="{EA0AF524-5F63-405A-970C-28D476915FB6}" destId="{0ECE0720-8AD8-42DC-8B4B-9D7EC005AB2D}" srcOrd="6" destOrd="0" presId="urn:microsoft.com/office/officeart/2005/8/layout/vList3#2"/>
    <dgm:cxn modelId="{31142563-CDC7-4017-93F0-A14EAEFFDAF1}" type="presParOf" srcId="{0ECE0720-8AD8-42DC-8B4B-9D7EC005AB2D}" destId="{895AF534-0F48-4605-8ED3-61B4B2BC154E}" srcOrd="0" destOrd="0" presId="urn:microsoft.com/office/officeart/2005/8/layout/vList3#2"/>
    <dgm:cxn modelId="{ABC16775-C41E-4942-AA69-1357360F59F2}" type="presParOf" srcId="{0ECE0720-8AD8-42DC-8B4B-9D7EC005AB2D}" destId="{22B057AE-641F-4BEE-8741-2DE17FF609B6}" srcOrd="1" destOrd="0" presId="urn:microsoft.com/office/officeart/2005/8/layout/vList3#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DAE2B-1663-40BD-B556-A70EA20B8061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C13DF7A4-9302-4794-A6D7-187368ECEE58}">
      <dgm:prSet/>
      <dgm:spPr>
        <a:solidFill>
          <a:schemeClr val="accent2">
            <a:lumMod val="20000"/>
            <a:lumOff val="80000"/>
          </a:schemeClr>
        </a:solidFill>
        <a:ln>
          <a:solidFill>
            <a:srgbClr val="008000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অভিরুচি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স্থূলতাকে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আভিজাত্য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গর্বের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মনে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AC0CB6-0C0B-4725-814E-BFBCD9585561}" type="parTrans" cxnId="{5DBA9747-C310-42F8-B964-B0F33EFD7249}">
      <dgm:prSet/>
      <dgm:spPr/>
      <dgm:t>
        <a:bodyPr/>
        <a:lstStyle/>
        <a:p>
          <a:endParaRPr lang="en-US"/>
        </a:p>
      </dgm:t>
    </dgm:pt>
    <dgm:pt modelId="{6CE76133-6F1B-4999-B925-87D254EC4572}" type="sibTrans" cxnId="{5DBA9747-C310-42F8-B964-B0F33EFD7249}">
      <dgm:prSet/>
      <dgm:spPr/>
      <dgm:t>
        <a:bodyPr/>
        <a:lstStyle/>
        <a:p>
          <a:endParaRPr lang="en-US"/>
        </a:p>
      </dgm:t>
    </dgm:pt>
    <dgm:pt modelId="{309DC697-BBAC-48B3-BA4A-1CEE4A2CD8FC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CC0099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সংক্রামক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গাট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ফ্লোরা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বিপাকীয়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শক্তিকে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প্রভাবিত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61495EB-37CA-4C59-B500-F9822B806C91}" type="parTrans" cxnId="{AD3347CB-69FB-4FD7-B051-29E2443D3BED}">
      <dgm:prSet/>
      <dgm:spPr/>
      <dgm:t>
        <a:bodyPr/>
        <a:lstStyle/>
        <a:p>
          <a:endParaRPr lang="en-US"/>
        </a:p>
      </dgm:t>
    </dgm:pt>
    <dgm:pt modelId="{8C0642E7-C097-4903-A3C0-F31FFD0DF77D}" type="sibTrans" cxnId="{AD3347CB-69FB-4FD7-B051-29E2443D3BED}">
      <dgm:prSet/>
      <dgm:spPr/>
      <dgm:t>
        <a:bodyPr/>
        <a:lstStyle/>
        <a:p>
          <a:endParaRPr lang="en-US"/>
        </a:p>
      </dgm:t>
    </dgm:pt>
    <dgm:pt modelId="{EA0AF524-5F63-405A-970C-28D476915FB6}" type="pres">
      <dgm:prSet presAssocID="{CB0DAE2B-1663-40BD-B556-A70EA20B8061}" presName="linearFlow" presStyleCnt="0">
        <dgm:presLayoutVars>
          <dgm:dir/>
          <dgm:resizeHandles val="exact"/>
        </dgm:presLayoutVars>
      </dgm:prSet>
      <dgm:spPr/>
    </dgm:pt>
    <dgm:pt modelId="{FA498497-C977-4091-83C2-98794A71AAB0}" type="pres">
      <dgm:prSet presAssocID="{C13DF7A4-9302-4794-A6D7-187368ECEE58}" presName="composite" presStyleCnt="0"/>
      <dgm:spPr/>
    </dgm:pt>
    <dgm:pt modelId="{BA1AE510-8063-43BF-A719-68739A66E3B8}" type="pres">
      <dgm:prSet presAssocID="{C13DF7A4-9302-4794-A6D7-187368ECEE58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00"/>
          </a:solidFill>
        </a:ln>
      </dgm:spPr>
    </dgm:pt>
    <dgm:pt modelId="{6FEFFAB3-5EF7-4244-B707-4FBD035E6CEA}" type="pres">
      <dgm:prSet presAssocID="{C13DF7A4-9302-4794-A6D7-187368ECEE58}" presName="txShp" presStyleLbl="node1" presStyleIdx="0" presStyleCnt="2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E5BE6-0355-4A6C-9707-801E3EE4D7E7}" type="pres">
      <dgm:prSet presAssocID="{6CE76133-6F1B-4999-B925-87D254EC4572}" presName="spacing" presStyleCnt="0"/>
      <dgm:spPr/>
    </dgm:pt>
    <dgm:pt modelId="{23BD5204-ED25-400E-BACB-4E9D457C6F4E}" type="pres">
      <dgm:prSet presAssocID="{309DC697-BBAC-48B3-BA4A-1CEE4A2CD8FC}" presName="composite" presStyleCnt="0"/>
      <dgm:spPr/>
    </dgm:pt>
    <dgm:pt modelId="{0FD037E0-AB4B-466B-8B2A-41770B4D85C0}" type="pres">
      <dgm:prSet presAssocID="{309DC697-BBAC-48B3-BA4A-1CEE4A2CD8FC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</dgm:pt>
    <dgm:pt modelId="{E7CC8F38-A0E9-49AF-890D-8AF1DE8224BC}" type="pres">
      <dgm:prSet presAssocID="{309DC697-BBAC-48B3-BA4A-1CEE4A2CD8FC}" presName="txShp" presStyleLbl="node1" presStyleIdx="1" presStyleCnt="2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347CB-69FB-4FD7-B051-29E2443D3BED}" srcId="{CB0DAE2B-1663-40BD-B556-A70EA20B8061}" destId="{309DC697-BBAC-48B3-BA4A-1CEE4A2CD8FC}" srcOrd="1" destOrd="0" parTransId="{F61495EB-37CA-4C59-B500-F9822B806C91}" sibTransId="{8C0642E7-C097-4903-A3C0-F31FFD0DF77D}"/>
    <dgm:cxn modelId="{16F7E474-8672-46B5-BD4B-FA56613DEEF1}" type="presOf" srcId="{C13DF7A4-9302-4794-A6D7-187368ECEE58}" destId="{6FEFFAB3-5EF7-4244-B707-4FBD035E6CEA}" srcOrd="0" destOrd="0" presId="urn:microsoft.com/office/officeart/2005/8/layout/vList3#2"/>
    <dgm:cxn modelId="{F3113440-49FE-40EA-97BF-DEF248923B12}" type="presOf" srcId="{309DC697-BBAC-48B3-BA4A-1CEE4A2CD8FC}" destId="{E7CC8F38-A0E9-49AF-890D-8AF1DE8224BC}" srcOrd="0" destOrd="0" presId="urn:microsoft.com/office/officeart/2005/8/layout/vList3#2"/>
    <dgm:cxn modelId="{8ECA32F0-2A2D-40D7-8BFB-FE379E03711C}" type="presOf" srcId="{CB0DAE2B-1663-40BD-B556-A70EA20B8061}" destId="{EA0AF524-5F63-405A-970C-28D476915FB6}" srcOrd="0" destOrd="0" presId="urn:microsoft.com/office/officeart/2005/8/layout/vList3#2"/>
    <dgm:cxn modelId="{5DBA9747-C310-42F8-B964-B0F33EFD7249}" srcId="{CB0DAE2B-1663-40BD-B556-A70EA20B8061}" destId="{C13DF7A4-9302-4794-A6D7-187368ECEE58}" srcOrd="0" destOrd="0" parTransId="{FCAC0CB6-0C0B-4725-814E-BFBCD9585561}" sibTransId="{6CE76133-6F1B-4999-B925-87D254EC4572}"/>
    <dgm:cxn modelId="{967BDB68-8942-45F2-A5F8-AA2BEB0D4228}" type="presParOf" srcId="{EA0AF524-5F63-405A-970C-28D476915FB6}" destId="{FA498497-C977-4091-83C2-98794A71AAB0}" srcOrd="0" destOrd="0" presId="urn:microsoft.com/office/officeart/2005/8/layout/vList3#2"/>
    <dgm:cxn modelId="{0AD77AE7-B217-45AD-821A-F4F82F6FFAE2}" type="presParOf" srcId="{FA498497-C977-4091-83C2-98794A71AAB0}" destId="{BA1AE510-8063-43BF-A719-68739A66E3B8}" srcOrd="0" destOrd="0" presId="urn:microsoft.com/office/officeart/2005/8/layout/vList3#2"/>
    <dgm:cxn modelId="{CA93959E-85D1-4EE9-9BDD-24EBFC581976}" type="presParOf" srcId="{FA498497-C977-4091-83C2-98794A71AAB0}" destId="{6FEFFAB3-5EF7-4244-B707-4FBD035E6CEA}" srcOrd="1" destOrd="0" presId="urn:microsoft.com/office/officeart/2005/8/layout/vList3#2"/>
    <dgm:cxn modelId="{C247D4EF-5843-44BF-A5A1-DB8B4FD77ED8}" type="presParOf" srcId="{EA0AF524-5F63-405A-970C-28D476915FB6}" destId="{D18E5BE6-0355-4A6C-9707-801E3EE4D7E7}" srcOrd="1" destOrd="0" presId="urn:microsoft.com/office/officeart/2005/8/layout/vList3#2"/>
    <dgm:cxn modelId="{11A474CB-2897-402A-998E-EFEF371C45C7}" type="presParOf" srcId="{EA0AF524-5F63-405A-970C-28D476915FB6}" destId="{23BD5204-ED25-400E-BACB-4E9D457C6F4E}" srcOrd="2" destOrd="0" presId="urn:microsoft.com/office/officeart/2005/8/layout/vList3#2"/>
    <dgm:cxn modelId="{F9F35E92-EDDA-4B77-BF7B-EB4CFBD8245F}" type="presParOf" srcId="{23BD5204-ED25-400E-BACB-4E9D457C6F4E}" destId="{0FD037E0-AB4B-466B-8B2A-41770B4D85C0}" srcOrd="0" destOrd="0" presId="urn:microsoft.com/office/officeart/2005/8/layout/vList3#2"/>
    <dgm:cxn modelId="{802F446F-4635-422C-A5EF-C09CA01232BD}" type="presParOf" srcId="{23BD5204-ED25-400E-BACB-4E9D457C6F4E}" destId="{E7CC8F38-A0E9-49AF-890D-8AF1DE8224BC}" srcOrd="1" destOrd="0" presId="urn:microsoft.com/office/officeart/2005/8/layout/vList3#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0DAE2B-1663-40BD-B556-A70EA20B8061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C13DF7A4-9302-4794-A6D7-187368ECEE58}">
      <dgm:prSet/>
      <dgm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অতিরিক্ত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অপর্যাপ্ত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ঘুম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AC0CB6-0C0B-4725-814E-BFBCD9585561}" type="parTrans" cxnId="{5DBA9747-C310-42F8-B964-B0F33EFD7249}">
      <dgm:prSet/>
      <dgm:spPr/>
      <dgm:t>
        <a:bodyPr/>
        <a:lstStyle/>
        <a:p>
          <a:endParaRPr lang="en-US"/>
        </a:p>
      </dgm:t>
    </dgm:pt>
    <dgm:pt modelId="{6CE76133-6F1B-4999-B925-87D254EC4572}" type="sibTrans" cxnId="{5DBA9747-C310-42F8-B964-B0F33EFD7249}">
      <dgm:prSet/>
      <dgm:spPr/>
      <dgm:t>
        <a:bodyPr/>
        <a:lstStyle/>
        <a:p>
          <a:endParaRPr lang="en-US"/>
        </a:p>
      </dgm:t>
    </dgm:pt>
    <dgm:pt modelId="{309DC697-BBAC-48B3-BA4A-1CEE4A2CD8FC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008000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হরমোনাল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সমস্যা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61495EB-37CA-4C59-B500-F9822B806C91}" type="parTrans" cxnId="{AD3347CB-69FB-4FD7-B051-29E2443D3BED}">
      <dgm:prSet/>
      <dgm:spPr/>
      <dgm:t>
        <a:bodyPr/>
        <a:lstStyle/>
        <a:p>
          <a:endParaRPr lang="en-US"/>
        </a:p>
      </dgm:t>
    </dgm:pt>
    <dgm:pt modelId="{8C0642E7-C097-4903-A3C0-F31FFD0DF77D}" type="sibTrans" cxnId="{AD3347CB-69FB-4FD7-B051-29E2443D3BED}">
      <dgm:prSet/>
      <dgm:spPr/>
      <dgm:t>
        <a:bodyPr/>
        <a:lstStyle/>
        <a:p>
          <a:endParaRPr lang="en-US"/>
        </a:p>
      </dgm:t>
    </dgm:pt>
    <dgm:pt modelId="{99444013-13EC-4A5E-99CE-E7F453D4600D}">
      <dgm:prSet/>
      <dgm:spPr>
        <a:solidFill>
          <a:schemeClr val="accent2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তাপমাত্রার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তারতম্য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E7FFCA-02A1-4F7C-8FFB-697591549228}" type="parTrans" cxnId="{A9AF1437-CD4B-4409-9238-B4AD4D7C55C0}">
      <dgm:prSet/>
      <dgm:spPr/>
      <dgm:t>
        <a:bodyPr/>
        <a:lstStyle/>
        <a:p>
          <a:endParaRPr lang="en-US"/>
        </a:p>
      </dgm:t>
    </dgm:pt>
    <dgm:pt modelId="{3DBFE357-C8AC-403C-B4F2-54C3EC86E1D9}" type="sibTrans" cxnId="{A9AF1437-CD4B-4409-9238-B4AD4D7C55C0}">
      <dgm:prSet/>
      <dgm:spPr/>
      <dgm:t>
        <a:bodyPr/>
        <a:lstStyle/>
        <a:p>
          <a:endParaRPr lang="en-US"/>
        </a:p>
      </dgm:t>
    </dgm:pt>
    <dgm:pt modelId="{4227F398-EB0D-4EF1-B4AF-3DD3CB12B1BD}">
      <dgm:prSet/>
      <dgm:spPr>
        <a:solidFill>
          <a:schemeClr val="accent2">
            <a:lumMod val="75000"/>
          </a:schemeClr>
        </a:solidFill>
        <a:ln>
          <a:solidFill>
            <a:srgbClr val="008000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মাতৃত্ব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পরবর্তী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অবস্থা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6B6EFC-E0CD-4A08-B786-436F4F3863A9}" type="parTrans" cxnId="{1993F33B-04CD-4BFF-8808-D33FC90FD23C}">
      <dgm:prSet/>
      <dgm:spPr/>
      <dgm:t>
        <a:bodyPr/>
        <a:lstStyle/>
        <a:p>
          <a:endParaRPr lang="en-US"/>
        </a:p>
      </dgm:t>
    </dgm:pt>
    <dgm:pt modelId="{5B2F8A5E-6E4E-4EA3-9588-D7C98291BDB7}" type="sibTrans" cxnId="{1993F33B-04CD-4BFF-8808-D33FC90FD23C}">
      <dgm:prSet/>
      <dgm:spPr/>
      <dgm:t>
        <a:bodyPr/>
        <a:lstStyle/>
        <a:p>
          <a:endParaRPr lang="en-US"/>
        </a:p>
      </dgm:t>
    </dgm:pt>
    <dgm:pt modelId="{EA0AF524-5F63-405A-970C-28D476915FB6}" type="pres">
      <dgm:prSet presAssocID="{CB0DAE2B-1663-40BD-B556-A70EA20B8061}" presName="linearFlow" presStyleCnt="0">
        <dgm:presLayoutVars>
          <dgm:dir/>
          <dgm:resizeHandles val="exact"/>
        </dgm:presLayoutVars>
      </dgm:prSet>
      <dgm:spPr/>
    </dgm:pt>
    <dgm:pt modelId="{FA498497-C977-4091-83C2-98794A71AAB0}" type="pres">
      <dgm:prSet presAssocID="{C13DF7A4-9302-4794-A6D7-187368ECEE58}" presName="composite" presStyleCnt="0"/>
      <dgm:spPr/>
    </dgm:pt>
    <dgm:pt modelId="{BA1AE510-8063-43BF-A719-68739A66E3B8}" type="pres">
      <dgm:prSet presAssocID="{C13DF7A4-9302-4794-A6D7-187368ECEE58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50"/>
          </a:solidFill>
        </a:ln>
      </dgm:spPr>
    </dgm:pt>
    <dgm:pt modelId="{6FEFFAB3-5EF7-4244-B707-4FBD035E6CEA}" type="pres">
      <dgm:prSet presAssocID="{C13DF7A4-9302-4794-A6D7-187368ECEE58}" presName="txShp" presStyleLbl="node1" presStyleIdx="0" presStyleCnt="4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E5BE6-0355-4A6C-9707-801E3EE4D7E7}" type="pres">
      <dgm:prSet presAssocID="{6CE76133-6F1B-4999-B925-87D254EC4572}" presName="spacing" presStyleCnt="0"/>
      <dgm:spPr/>
    </dgm:pt>
    <dgm:pt modelId="{23BD5204-ED25-400E-BACB-4E9D457C6F4E}" type="pres">
      <dgm:prSet presAssocID="{309DC697-BBAC-48B3-BA4A-1CEE4A2CD8FC}" presName="composite" presStyleCnt="0"/>
      <dgm:spPr/>
    </dgm:pt>
    <dgm:pt modelId="{0FD037E0-AB4B-466B-8B2A-41770B4D85C0}" type="pres">
      <dgm:prSet presAssocID="{309DC697-BBAC-48B3-BA4A-1CEE4A2CD8FC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</dgm:pt>
    <dgm:pt modelId="{E7CC8F38-A0E9-49AF-890D-8AF1DE8224BC}" type="pres">
      <dgm:prSet presAssocID="{309DC697-BBAC-48B3-BA4A-1CEE4A2CD8FC}" presName="txShp" presStyleLbl="node1" presStyleIdx="1" presStyleCnt="4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1077A-4863-4926-8CB7-B0E94AF78B74}" type="pres">
      <dgm:prSet presAssocID="{8C0642E7-C097-4903-A3C0-F31FFD0DF77D}" presName="spacing" presStyleCnt="0"/>
      <dgm:spPr/>
    </dgm:pt>
    <dgm:pt modelId="{6583B2A0-357A-405A-A052-CD15702E5D62}" type="pres">
      <dgm:prSet presAssocID="{99444013-13EC-4A5E-99CE-E7F453D4600D}" presName="composite" presStyleCnt="0"/>
      <dgm:spPr/>
    </dgm:pt>
    <dgm:pt modelId="{28406E08-ADEB-4019-98A6-A289969F297D}" type="pres">
      <dgm:prSet presAssocID="{99444013-13EC-4A5E-99CE-E7F453D4600D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B050"/>
          </a:solidFill>
        </a:ln>
      </dgm:spPr>
    </dgm:pt>
    <dgm:pt modelId="{213F9EF3-10FD-428F-A4B9-60EEA3C83526}" type="pres">
      <dgm:prSet presAssocID="{99444013-13EC-4A5E-99CE-E7F453D4600D}" presName="txShp" presStyleLbl="node1" presStyleIdx="2" presStyleCnt="4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64D2-77A8-4C6E-AA89-46679B61856C}" type="pres">
      <dgm:prSet presAssocID="{3DBFE357-C8AC-403C-B4F2-54C3EC86E1D9}" presName="spacing" presStyleCnt="0"/>
      <dgm:spPr/>
    </dgm:pt>
    <dgm:pt modelId="{0ECE0720-8AD8-42DC-8B4B-9D7EC005AB2D}" type="pres">
      <dgm:prSet presAssocID="{4227F398-EB0D-4EF1-B4AF-3DD3CB12B1BD}" presName="composite" presStyleCnt="0"/>
      <dgm:spPr/>
    </dgm:pt>
    <dgm:pt modelId="{895AF534-0F48-4605-8ED3-61B4B2BC154E}" type="pres">
      <dgm:prSet presAssocID="{4227F398-EB0D-4EF1-B4AF-3DD3CB12B1BD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</dgm:spPr>
    </dgm:pt>
    <dgm:pt modelId="{22B057AE-641F-4BEE-8741-2DE17FF609B6}" type="pres">
      <dgm:prSet presAssocID="{4227F398-EB0D-4EF1-B4AF-3DD3CB12B1BD}" presName="txShp" presStyleLbl="node1" presStyleIdx="3" presStyleCnt="4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EB16D-2219-4F1F-918B-AF23C5CFF3A4}" type="presOf" srcId="{309DC697-BBAC-48B3-BA4A-1CEE4A2CD8FC}" destId="{E7CC8F38-A0E9-49AF-890D-8AF1DE8224BC}" srcOrd="0" destOrd="0" presId="urn:microsoft.com/office/officeart/2005/8/layout/vList3#2"/>
    <dgm:cxn modelId="{AD3347CB-69FB-4FD7-B051-29E2443D3BED}" srcId="{CB0DAE2B-1663-40BD-B556-A70EA20B8061}" destId="{309DC697-BBAC-48B3-BA4A-1CEE4A2CD8FC}" srcOrd="1" destOrd="0" parTransId="{F61495EB-37CA-4C59-B500-F9822B806C91}" sibTransId="{8C0642E7-C097-4903-A3C0-F31FFD0DF77D}"/>
    <dgm:cxn modelId="{1993F33B-04CD-4BFF-8808-D33FC90FD23C}" srcId="{CB0DAE2B-1663-40BD-B556-A70EA20B8061}" destId="{4227F398-EB0D-4EF1-B4AF-3DD3CB12B1BD}" srcOrd="3" destOrd="0" parTransId="{5F6B6EFC-E0CD-4A08-B786-436F4F3863A9}" sibTransId="{5B2F8A5E-6E4E-4EA3-9588-D7C98291BDB7}"/>
    <dgm:cxn modelId="{AA0E860F-F744-4014-A9A9-19CCD24AD497}" type="presOf" srcId="{C13DF7A4-9302-4794-A6D7-187368ECEE58}" destId="{6FEFFAB3-5EF7-4244-B707-4FBD035E6CEA}" srcOrd="0" destOrd="0" presId="urn:microsoft.com/office/officeart/2005/8/layout/vList3#2"/>
    <dgm:cxn modelId="{39428EFB-F3CB-447D-A19E-B1505F94B1FD}" type="presOf" srcId="{99444013-13EC-4A5E-99CE-E7F453D4600D}" destId="{213F9EF3-10FD-428F-A4B9-60EEA3C83526}" srcOrd="0" destOrd="0" presId="urn:microsoft.com/office/officeart/2005/8/layout/vList3#2"/>
    <dgm:cxn modelId="{5DBA9747-C310-42F8-B964-B0F33EFD7249}" srcId="{CB0DAE2B-1663-40BD-B556-A70EA20B8061}" destId="{C13DF7A4-9302-4794-A6D7-187368ECEE58}" srcOrd="0" destOrd="0" parTransId="{FCAC0CB6-0C0B-4725-814E-BFBCD9585561}" sibTransId="{6CE76133-6F1B-4999-B925-87D254EC4572}"/>
    <dgm:cxn modelId="{002654B7-BE66-4FE4-9C75-26B1F43BFF57}" type="presOf" srcId="{4227F398-EB0D-4EF1-B4AF-3DD3CB12B1BD}" destId="{22B057AE-641F-4BEE-8741-2DE17FF609B6}" srcOrd="0" destOrd="0" presId="urn:microsoft.com/office/officeart/2005/8/layout/vList3#2"/>
    <dgm:cxn modelId="{87B404AA-4FCC-403D-A7DA-4566103CB5FE}" type="presOf" srcId="{CB0DAE2B-1663-40BD-B556-A70EA20B8061}" destId="{EA0AF524-5F63-405A-970C-28D476915FB6}" srcOrd="0" destOrd="0" presId="urn:microsoft.com/office/officeart/2005/8/layout/vList3#2"/>
    <dgm:cxn modelId="{A9AF1437-CD4B-4409-9238-B4AD4D7C55C0}" srcId="{CB0DAE2B-1663-40BD-B556-A70EA20B8061}" destId="{99444013-13EC-4A5E-99CE-E7F453D4600D}" srcOrd="2" destOrd="0" parTransId="{96E7FFCA-02A1-4F7C-8FFB-697591549228}" sibTransId="{3DBFE357-C8AC-403C-B4F2-54C3EC86E1D9}"/>
    <dgm:cxn modelId="{74AC4D28-F1CA-4F38-9365-81FF5957FB1D}" type="presParOf" srcId="{EA0AF524-5F63-405A-970C-28D476915FB6}" destId="{FA498497-C977-4091-83C2-98794A71AAB0}" srcOrd="0" destOrd="0" presId="urn:microsoft.com/office/officeart/2005/8/layout/vList3#2"/>
    <dgm:cxn modelId="{ABFE2E66-138B-41B1-8CCF-4A2C89635169}" type="presParOf" srcId="{FA498497-C977-4091-83C2-98794A71AAB0}" destId="{BA1AE510-8063-43BF-A719-68739A66E3B8}" srcOrd="0" destOrd="0" presId="urn:microsoft.com/office/officeart/2005/8/layout/vList3#2"/>
    <dgm:cxn modelId="{41EAB058-E76D-457B-84A7-6146895E87BC}" type="presParOf" srcId="{FA498497-C977-4091-83C2-98794A71AAB0}" destId="{6FEFFAB3-5EF7-4244-B707-4FBD035E6CEA}" srcOrd="1" destOrd="0" presId="urn:microsoft.com/office/officeart/2005/8/layout/vList3#2"/>
    <dgm:cxn modelId="{70FC1031-603D-4EC4-A62B-3AFF91FAD4FA}" type="presParOf" srcId="{EA0AF524-5F63-405A-970C-28D476915FB6}" destId="{D18E5BE6-0355-4A6C-9707-801E3EE4D7E7}" srcOrd="1" destOrd="0" presId="urn:microsoft.com/office/officeart/2005/8/layout/vList3#2"/>
    <dgm:cxn modelId="{DFC07FAC-83D1-46CB-A9F3-C024DEE43821}" type="presParOf" srcId="{EA0AF524-5F63-405A-970C-28D476915FB6}" destId="{23BD5204-ED25-400E-BACB-4E9D457C6F4E}" srcOrd="2" destOrd="0" presId="urn:microsoft.com/office/officeart/2005/8/layout/vList3#2"/>
    <dgm:cxn modelId="{D3D2297D-AAB0-4082-8C1D-F1EDE3579297}" type="presParOf" srcId="{23BD5204-ED25-400E-BACB-4E9D457C6F4E}" destId="{0FD037E0-AB4B-466B-8B2A-41770B4D85C0}" srcOrd="0" destOrd="0" presId="urn:microsoft.com/office/officeart/2005/8/layout/vList3#2"/>
    <dgm:cxn modelId="{0C1EDBCB-4D49-4B2D-8962-0B802F54807E}" type="presParOf" srcId="{23BD5204-ED25-400E-BACB-4E9D457C6F4E}" destId="{E7CC8F38-A0E9-49AF-890D-8AF1DE8224BC}" srcOrd="1" destOrd="0" presId="urn:microsoft.com/office/officeart/2005/8/layout/vList3#2"/>
    <dgm:cxn modelId="{4B4B8715-9A33-4AC1-BB7A-AFB54BE384C4}" type="presParOf" srcId="{EA0AF524-5F63-405A-970C-28D476915FB6}" destId="{E6C1077A-4863-4926-8CB7-B0E94AF78B74}" srcOrd="3" destOrd="0" presId="urn:microsoft.com/office/officeart/2005/8/layout/vList3#2"/>
    <dgm:cxn modelId="{A87BAFE4-F5F4-4E21-BAA1-B1B76482729F}" type="presParOf" srcId="{EA0AF524-5F63-405A-970C-28D476915FB6}" destId="{6583B2A0-357A-405A-A052-CD15702E5D62}" srcOrd="4" destOrd="0" presId="urn:microsoft.com/office/officeart/2005/8/layout/vList3#2"/>
    <dgm:cxn modelId="{B2D2092E-FE01-4B06-8CB2-92912BAE7930}" type="presParOf" srcId="{6583B2A0-357A-405A-A052-CD15702E5D62}" destId="{28406E08-ADEB-4019-98A6-A289969F297D}" srcOrd="0" destOrd="0" presId="urn:microsoft.com/office/officeart/2005/8/layout/vList3#2"/>
    <dgm:cxn modelId="{DC03D2C6-671B-4FF7-9D7A-3C1A92DB4D3B}" type="presParOf" srcId="{6583B2A0-357A-405A-A052-CD15702E5D62}" destId="{213F9EF3-10FD-428F-A4B9-60EEA3C83526}" srcOrd="1" destOrd="0" presId="urn:microsoft.com/office/officeart/2005/8/layout/vList3#2"/>
    <dgm:cxn modelId="{69AD11E0-9492-49DB-95F1-F4C61FEF50A7}" type="presParOf" srcId="{EA0AF524-5F63-405A-970C-28D476915FB6}" destId="{A00364D2-77A8-4C6E-AA89-46679B61856C}" srcOrd="5" destOrd="0" presId="urn:microsoft.com/office/officeart/2005/8/layout/vList3#2"/>
    <dgm:cxn modelId="{C87F7475-A3A6-4F95-9745-F1E6008AE8C9}" type="presParOf" srcId="{EA0AF524-5F63-405A-970C-28D476915FB6}" destId="{0ECE0720-8AD8-42DC-8B4B-9D7EC005AB2D}" srcOrd="6" destOrd="0" presId="urn:microsoft.com/office/officeart/2005/8/layout/vList3#2"/>
    <dgm:cxn modelId="{3AB081F6-8826-4979-BB7C-0C21F2BB54B1}" type="presParOf" srcId="{0ECE0720-8AD8-42DC-8B4B-9D7EC005AB2D}" destId="{895AF534-0F48-4605-8ED3-61B4B2BC154E}" srcOrd="0" destOrd="0" presId="urn:microsoft.com/office/officeart/2005/8/layout/vList3#2"/>
    <dgm:cxn modelId="{91022F78-20E5-49F8-BE5C-91F6FBEF35CA}" type="presParOf" srcId="{0ECE0720-8AD8-42DC-8B4B-9D7EC005AB2D}" destId="{22B057AE-641F-4BEE-8741-2DE17FF609B6}" srcOrd="1" destOrd="0" presId="urn:microsoft.com/office/officeart/2005/8/layout/vList3#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434693-A3E7-4379-ADBB-21DCA66981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D8C4E-6914-4320-A6ED-16C3F5C3689E}">
      <dgm:prSet phldrT="[Text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E14C42-E575-43C4-992E-0AF8B7D4A9F8}" type="parTrans" cxnId="{3A80FDD5-2109-4941-980C-801DA3575B9E}">
      <dgm:prSet/>
      <dgm:spPr/>
      <dgm:t>
        <a:bodyPr/>
        <a:lstStyle/>
        <a:p>
          <a:endParaRPr lang="en-US"/>
        </a:p>
      </dgm:t>
    </dgm:pt>
    <dgm:pt modelId="{F78CAB5B-10B7-4737-A90D-14CA46C4ED07}" type="sibTrans" cxnId="{3A80FDD5-2109-4941-980C-801DA3575B9E}">
      <dgm:prSet/>
      <dgm:spPr/>
      <dgm:t>
        <a:bodyPr/>
        <a:lstStyle/>
        <a:p>
          <a:endParaRPr lang="en-US"/>
        </a:p>
      </dgm:t>
    </dgm:pt>
    <dgm:pt modelId="{4CAEE4A4-88CC-498B-A6BE-E5B67BCC46F9}">
      <dgm:prSet phldrT="[Text]" custT="1"/>
      <dgm:spPr>
        <a:ln>
          <a:solidFill>
            <a:srgbClr val="0033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ফলমূল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শাকসবজি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খাওয়া</a:t>
          </a:r>
          <a:endParaRPr lang="en-US" sz="3500" b="1" dirty="0">
            <a:latin typeface="NikoshBAN" pitchFamily="2" charset="0"/>
            <a:cs typeface="NikoshBAN" pitchFamily="2" charset="0"/>
          </a:endParaRPr>
        </a:p>
      </dgm:t>
    </dgm:pt>
    <dgm:pt modelId="{D5D629DF-7378-422B-A4F7-EF8831D1189F}" type="parTrans" cxnId="{F5123241-A531-4F90-B73D-4B2A54048C41}">
      <dgm:prSet/>
      <dgm:spPr/>
      <dgm:t>
        <a:bodyPr/>
        <a:lstStyle/>
        <a:p>
          <a:endParaRPr lang="en-US"/>
        </a:p>
      </dgm:t>
    </dgm:pt>
    <dgm:pt modelId="{752F5D28-C167-4AF8-915E-2545FDF81F6C}" type="sibTrans" cxnId="{F5123241-A531-4F90-B73D-4B2A54048C41}">
      <dgm:prSet/>
      <dgm:spPr/>
      <dgm:t>
        <a:bodyPr/>
        <a:lstStyle/>
        <a:p>
          <a:endParaRPr lang="en-US"/>
        </a:p>
      </dgm:t>
    </dgm:pt>
    <dgm:pt modelId="{357153D9-431D-4D54-9641-F0C35E6516C2}">
      <dgm:prSet phldrT="[Text]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94DBAA0-3F54-44CF-82BD-76689778814B}" type="parTrans" cxnId="{A5742B51-3C03-478C-89FE-D67F0E118545}">
      <dgm:prSet/>
      <dgm:spPr/>
      <dgm:t>
        <a:bodyPr/>
        <a:lstStyle/>
        <a:p>
          <a:endParaRPr lang="en-US"/>
        </a:p>
      </dgm:t>
    </dgm:pt>
    <dgm:pt modelId="{F4DB5A0D-117A-403C-A075-CE007D89089D}" type="sibTrans" cxnId="{A5742B51-3C03-478C-89FE-D67F0E118545}">
      <dgm:prSet/>
      <dgm:spPr/>
      <dgm:t>
        <a:bodyPr/>
        <a:lstStyle/>
        <a:p>
          <a:endParaRPr lang="en-US"/>
        </a:p>
      </dgm:t>
    </dgm:pt>
    <dgm:pt modelId="{0C7246DF-9EC5-46A1-A3B0-AA0A942419B3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আঁশযুক্ত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এবং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দানাদার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খাবার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গ্রহণ</a:t>
          </a:r>
          <a:endParaRPr lang="en-US" sz="3500" b="1" dirty="0" smtClean="0">
            <a:latin typeface="NikoshBAN" pitchFamily="2" charset="0"/>
            <a:cs typeface="NikoshBAN" pitchFamily="2" charset="0"/>
          </a:endParaRPr>
        </a:p>
      </dgm:t>
    </dgm:pt>
    <dgm:pt modelId="{760B8FC4-FF8C-4F11-8C79-2CEC026A0ECB}" type="parTrans" cxnId="{C24A11E7-BAA3-4EB2-A1CF-FD95E2807C86}">
      <dgm:prSet/>
      <dgm:spPr/>
      <dgm:t>
        <a:bodyPr/>
        <a:lstStyle/>
        <a:p>
          <a:endParaRPr lang="en-US"/>
        </a:p>
      </dgm:t>
    </dgm:pt>
    <dgm:pt modelId="{DD953EC4-5FA5-430B-AEB4-C7C31DA7DCC0}" type="sibTrans" cxnId="{C24A11E7-BAA3-4EB2-A1CF-FD95E2807C86}">
      <dgm:prSet/>
      <dgm:spPr/>
      <dgm:t>
        <a:bodyPr/>
        <a:lstStyle/>
        <a:p>
          <a:endParaRPr lang="en-US"/>
        </a:p>
      </dgm:t>
    </dgm:pt>
    <dgm:pt modelId="{604AA9EA-7633-4D58-BC62-B246F862C9F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মিহিগুঁড়া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খাবার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কম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খাওয়া</a:t>
          </a:r>
          <a:endParaRPr lang="en-US" sz="3500" b="1" dirty="0" smtClean="0">
            <a:latin typeface="NikoshBAN" pitchFamily="2" charset="0"/>
            <a:cs typeface="NikoshBAN" pitchFamily="2" charset="0"/>
          </a:endParaRPr>
        </a:p>
      </dgm:t>
    </dgm:pt>
    <dgm:pt modelId="{542C78C6-4DA3-44C9-BF25-55503F75AB02}" type="parTrans" cxnId="{B2C9E8D4-59EA-4413-AA67-9F0292865E0B}">
      <dgm:prSet/>
      <dgm:spPr/>
      <dgm:t>
        <a:bodyPr/>
        <a:lstStyle/>
        <a:p>
          <a:endParaRPr lang="en-US"/>
        </a:p>
      </dgm:t>
    </dgm:pt>
    <dgm:pt modelId="{719065E4-6C34-4B12-AA4D-D09B829C3037}" type="sibTrans" cxnId="{B2C9E8D4-59EA-4413-AA67-9F0292865E0B}">
      <dgm:prSet/>
      <dgm:spPr/>
      <dgm:t>
        <a:bodyPr/>
        <a:lstStyle/>
        <a:p>
          <a:endParaRPr lang="en-US"/>
        </a:p>
      </dgm:t>
    </dgm:pt>
    <dgm:pt modelId="{12B6266F-D325-4C07-9DAC-E3DEB72D4687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DCE3AA-E3F4-4427-9038-AE087A166883}" type="parTrans" cxnId="{8CE8931E-D657-4919-A6A4-F120FF12D0A2}">
      <dgm:prSet/>
      <dgm:spPr/>
      <dgm:t>
        <a:bodyPr/>
        <a:lstStyle/>
        <a:p>
          <a:endParaRPr lang="en-US"/>
        </a:p>
      </dgm:t>
    </dgm:pt>
    <dgm:pt modelId="{34BC94AC-EF75-4AE6-8725-CA4A9AB22D79}" type="sibTrans" cxnId="{8CE8931E-D657-4919-A6A4-F120FF12D0A2}">
      <dgm:prSet/>
      <dgm:spPr/>
      <dgm:t>
        <a:bodyPr/>
        <a:lstStyle/>
        <a:p>
          <a:endParaRPr lang="en-US"/>
        </a:p>
      </dgm:t>
    </dgm:pt>
    <dgm:pt modelId="{188D0808-076A-4E13-9BF6-F6ED1B036411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সুষম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খাবার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খাওয়া</a:t>
          </a:r>
          <a:endParaRPr lang="en-US" sz="3500" b="1" dirty="0" smtClean="0">
            <a:latin typeface="NikoshBAN" pitchFamily="2" charset="0"/>
            <a:cs typeface="NikoshBAN" pitchFamily="2" charset="0"/>
          </a:endParaRPr>
        </a:p>
      </dgm:t>
    </dgm:pt>
    <dgm:pt modelId="{DE2DB45C-CBE8-41B9-ADFE-E9D246F46CDA}" type="parTrans" cxnId="{ED301758-E39E-458B-BE30-36598EB49601}">
      <dgm:prSet/>
      <dgm:spPr/>
      <dgm:t>
        <a:bodyPr/>
        <a:lstStyle/>
        <a:p>
          <a:endParaRPr lang="en-US"/>
        </a:p>
      </dgm:t>
    </dgm:pt>
    <dgm:pt modelId="{FCE4198E-B0A3-46B9-95A4-9C4FFA752CE7}" type="sibTrans" cxnId="{ED301758-E39E-458B-BE30-36598EB49601}">
      <dgm:prSet/>
      <dgm:spPr/>
      <dgm:t>
        <a:bodyPr/>
        <a:lstStyle/>
        <a:p>
          <a:endParaRPr lang="en-US"/>
        </a:p>
      </dgm:t>
    </dgm:pt>
    <dgm:pt modelId="{CE15727C-5157-44BE-839C-5C6343224217}">
      <dgm:prSet phldrT="[Text]" custT="1"/>
      <dgm:spPr>
        <a:ln>
          <a:solidFill>
            <a:srgbClr val="0033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অতিরিক্ত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ক্যালরিযুক্ত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মিষ্টি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খাবার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পরিহার</a:t>
          </a:r>
          <a:endParaRPr lang="en-US" sz="3500" b="1" dirty="0">
            <a:latin typeface="NikoshBAN" pitchFamily="2" charset="0"/>
            <a:cs typeface="NikoshBAN" pitchFamily="2" charset="0"/>
          </a:endParaRPr>
        </a:p>
      </dgm:t>
    </dgm:pt>
    <dgm:pt modelId="{F71807A6-0742-4AA1-9287-F8D9BF9D3923}" type="parTrans" cxnId="{9B100742-6287-4292-848A-C8566E8EA70F}">
      <dgm:prSet/>
      <dgm:spPr/>
      <dgm:t>
        <a:bodyPr/>
        <a:lstStyle/>
        <a:p>
          <a:endParaRPr lang="en-US"/>
        </a:p>
      </dgm:t>
    </dgm:pt>
    <dgm:pt modelId="{3BED50BD-A3F6-48D3-BB66-B46775FAE842}" type="sibTrans" cxnId="{9B100742-6287-4292-848A-C8566E8EA70F}">
      <dgm:prSet/>
      <dgm:spPr/>
      <dgm:t>
        <a:bodyPr/>
        <a:lstStyle/>
        <a:p>
          <a:endParaRPr lang="en-US"/>
        </a:p>
      </dgm:t>
    </dgm:pt>
    <dgm:pt modelId="{F23DB46B-7B9F-4527-A83B-DFFC3605F3C7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ফাস্টফুড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জাংক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ফুড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খাবার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পরিহার</a:t>
          </a:r>
          <a:endParaRPr lang="en-US" sz="3500" b="1" dirty="0" smtClean="0">
            <a:latin typeface="NikoshBAN" pitchFamily="2" charset="0"/>
            <a:cs typeface="NikoshBAN" pitchFamily="2" charset="0"/>
          </a:endParaRPr>
        </a:p>
      </dgm:t>
    </dgm:pt>
    <dgm:pt modelId="{69AEA59F-59F4-48A1-9E74-08A173F68710}" type="parTrans" cxnId="{BDD31956-4A90-4A95-B4AF-A62570DC172C}">
      <dgm:prSet/>
      <dgm:spPr/>
      <dgm:t>
        <a:bodyPr/>
        <a:lstStyle/>
        <a:p>
          <a:endParaRPr lang="en-US"/>
        </a:p>
      </dgm:t>
    </dgm:pt>
    <dgm:pt modelId="{7479D87B-58C7-478F-8E38-6C0987E2D8CE}" type="sibTrans" cxnId="{BDD31956-4A90-4A95-B4AF-A62570DC172C}">
      <dgm:prSet/>
      <dgm:spPr/>
      <dgm:t>
        <a:bodyPr/>
        <a:lstStyle/>
        <a:p>
          <a:endParaRPr lang="en-US"/>
        </a:p>
      </dgm:t>
    </dgm:pt>
    <dgm:pt modelId="{0A49BE60-91CB-4D71-B71C-B6D9F970AB2E}" type="pres">
      <dgm:prSet presAssocID="{E9434693-A3E7-4379-ADBB-21DCA66981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701D1-6E6F-4CEE-BA72-03FB2CE26587}" type="pres">
      <dgm:prSet presAssocID="{31AD8C4E-6914-4320-A6ED-16C3F5C3689E}" presName="composite" presStyleCnt="0"/>
      <dgm:spPr/>
    </dgm:pt>
    <dgm:pt modelId="{CEACFC18-0243-4EA2-B7EA-F3DF29B6B717}" type="pres">
      <dgm:prSet presAssocID="{31AD8C4E-6914-4320-A6ED-16C3F5C3689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08F27-20E0-4F1B-8967-2A669B5CA24F}" type="pres">
      <dgm:prSet presAssocID="{31AD8C4E-6914-4320-A6ED-16C3F5C3689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49954-4023-4627-B25C-50F31A5703B0}" type="pres">
      <dgm:prSet presAssocID="{F78CAB5B-10B7-4737-A90D-14CA46C4ED07}" presName="sp" presStyleCnt="0"/>
      <dgm:spPr/>
    </dgm:pt>
    <dgm:pt modelId="{BD816008-3D38-4B0D-98AA-76F27B9D9CAF}" type="pres">
      <dgm:prSet presAssocID="{357153D9-431D-4D54-9641-F0C35E6516C2}" presName="composite" presStyleCnt="0"/>
      <dgm:spPr/>
    </dgm:pt>
    <dgm:pt modelId="{9161C7B7-BBE4-4C76-9324-3A1B12E0B5FD}" type="pres">
      <dgm:prSet presAssocID="{357153D9-431D-4D54-9641-F0C35E6516C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CB6D4-26AA-4526-95F7-66DEA1DFC926}" type="pres">
      <dgm:prSet presAssocID="{357153D9-431D-4D54-9641-F0C35E6516C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7F535-6594-46F4-9D4D-CF72BDD3CD62}" type="pres">
      <dgm:prSet presAssocID="{F4DB5A0D-117A-403C-A075-CE007D89089D}" presName="sp" presStyleCnt="0"/>
      <dgm:spPr/>
    </dgm:pt>
    <dgm:pt modelId="{A6F1B1EE-5B79-4BC9-98A1-70DBF01DB223}" type="pres">
      <dgm:prSet presAssocID="{12B6266F-D325-4C07-9DAC-E3DEB72D4687}" presName="composite" presStyleCnt="0"/>
      <dgm:spPr/>
    </dgm:pt>
    <dgm:pt modelId="{80227F03-85D2-456F-84EF-862C4C1FA73D}" type="pres">
      <dgm:prSet presAssocID="{12B6266F-D325-4C07-9DAC-E3DEB72D4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F53C9-77B7-4D72-941C-B7323354C596}" type="pres">
      <dgm:prSet presAssocID="{12B6266F-D325-4C07-9DAC-E3DEB72D4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00E55-0E8C-4893-B3CC-98EAF2075AD5}" type="presOf" srcId="{604AA9EA-7633-4D58-BC62-B246F862C9F0}" destId="{8F1CB6D4-26AA-4526-95F7-66DEA1DFC926}" srcOrd="0" destOrd="1" presId="urn:microsoft.com/office/officeart/2005/8/layout/chevron2"/>
    <dgm:cxn modelId="{8CE8931E-D657-4919-A6A4-F120FF12D0A2}" srcId="{E9434693-A3E7-4379-ADBB-21DCA66981DF}" destId="{12B6266F-D325-4C07-9DAC-E3DEB72D4687}" srcOrd="2" destOrd="0" parTransId="{A9DCE3AA-E3F4-4427-9038-AE087A166883}" sibTransId="{34BC94AC-EF75-4AE6-8725-CA4A9AB22D79}"/>
    <dgm:cxn modelId="{CD40E343-BC0E-40F0-A33A-BAE20F6E06DF}" type="presOf" srcId="{F23DB46B-7B9F-4527-A83B-DFFC3605F3C7}" destId="{31BF53C9-77B7-4D72-941C-B7323354C596}" srcOrd="0" destOrd="1" presId="urn:microsoft.com/office/officeart/2005/8/layout/chevron2"/>
    <dgm:cxn modelId="{224A53D5-3511-4735-BF4E-D2B26E934C7F}" type="presOf" srcId="{0C7246DF-9EC5-46A1-A3B0-AA0A942419B3}" destId="{8F1CB6D4-26AA-4526-95F7-66DEA1DFC926}" srcOrd="0" destOrd="0" presId="urn:microsoft.com/office/officeart/2005/8/layout/chevron2"/>
    <dgm:cxn modelId="{F5123241-A531-4F90-B73D-4B2A54048C41}" srcId="{31AD8C4E-6914-4320-A6ED-16C3F5C3689E}" destId="{4CAEE4A4-88CC-498B-A6BE-E5B67BCC46F9}" srcOrd="0" destOrd="0" parTransId="{D5D629DF-7378-422B-A4F7-EF8831D1189F}" sibTransId="{752F5D28-C167-4AF8-915E-2545FDF81F6C}"/>
    <dgm:cxn modelId="{ED301758-E39E-458B-BE30-36598EB49601}" srcId="{12B6266F-D325-4C07-9DAC-E3DEB72D4687}" destId="{188D0808-076A-4E13-9BF6-F6ED1B036411}" srcOrd="0" destOrd="0" parTransId="{DE2DB45C-CBE8-41B9-ADFE-E9D246F46CDA}" sibTransId="{FCE4198E-B0A3-46B9-95A4-9C4FFA752CE7}"/>
    <dgm:cxn modelId="{F52FDC3F-7AA6-4DE2-8F58-6D0A281D6A24}" type="presOf" srcId="{12B6266F-D325-4C07-9DAC-E3DEB72D4687}" destId="{80227F03-85D2-456F-84EF-862C4C1FA73D}" srcOrd="0" destOrd="0" presId="urn:microsoft.com/office/officeart/2005/8/layout/chevron2"/>
    <dgm:cxn modelId="{DC5C9E1C-AA84-4519-B25A-D8468FC6C810}" type="presOf" srcId="{357153D9-431D-4D54-9641-F0C35E6516C2}" destId="{9161C7B7-BBE4-4C76-9324-3A1B12E0B5FD}" srcOrd="0" destOrd="0" presId="urn:microsoft.com/office/officeart/2005/8/layout/chevron2"/>
    <dgm:cxn modelId="{B2C9E8D4-59EA-4413-AA67-9F0292865E0B}" srcId="{357153D9-431D-4D54-9641-F0C35E6516C2}" destId="{604AA9EA-7633-4D58-BC62-B246F862C9F0}" srcOrd="1" destOrd="0" parTransId="{542C78C6-4DA3-44C9-BF25-55503F75AB02}" sibTransId="{719065E4-6C34-4B12-AA4D-D09B829C3037}"/>
    <dgm:cxn modelId="{F199E496-24F6-4C3B-A1C2-BCD78F5BF5B6}" type="presOf" srcId="{E9434693-A3E7-4379-ADBB-21DCA66981DF}" destId="{0A49BE60-91CB-4D71-B71C-B6D9F970AB2E}" srcOrd="0" destOrd="0" presId="urn:microsoft.com/office/officeart/2005/8/layout/chevron2"/>
    <dgm:cxn modelId="{BDD31956-4A90-4A95-B4AF-A62570DC172C}" srcId="{12B6266F-D325-4C07-9DAC-E3DEB72D4687}" destId="{F23DB46B-7B9F-4527-A83B-DFFC3605F3C7}" srcOrd="1" destOrd="0" parTransId="{69AEA59F-59F4-48A1-9E74-08A173F68710}" sibTransId="{7479D87B-58C7-478F-8E38-6C0987E2D8CE}"/>
    <dgm:cxn modelId="{8A9DC75D-DA0A-4BE7-A3FE-0BA193C92332}" type="presOf" srcId="{188D0808-076A-4E13-9BF6-F6ED1B036411}" destId="{31BF53C9-77B7-4D72-941C-B7323354C596}" srcOrd="0" destOrd="0" presId="urn:microsoft.com/office/officeart/2005/8/layout/chevron2"/>
    <dgm:cxn modelId="{3A80FDD5-2109-4941-980C-801DA3575B9E}" srcId="{E9434693-A3E7-4379-ADBB-21DCA66981DF}" destId="{31AD8C4E-6914-4320-A6ED-16C3F5C3689E}" srcOrd="0" destOrd="0" parTransId="{32E14C42-E575-43C4-992E-0AF8B7D4A9F8}" sibTransId="{F78CAB5B-10B7-4737-A90D-14CA46C4ED07}"/>
    <dgm:cxn modelId="{A5742B51-3C03-478C-89FE-D67F0E118545}" srcId="{E9434693-A3E7-4379-ADBB-21DCA66981DF}" destId="{357153D9-431D-4D54-9641-F0C35E6516C2}" srcOrd="1" destOrd="0" parTransId="{194DBAA0-3F54-44CF-82BD-76689778814B}" sibTransId="{F4DB5A0D-117A-403C-A075-CE007D89089D}"/>
    <dgm:cxn modelId="{10FD5EE3-C9CD-48E9-BBB9-DF337B52D2E5}" type="presOf" srcId="{4CAEE4A4-88CC-498B-A6BE-E5B67BCC46F9}" destId="{C1708F27-20E0-4F1B-8967-2A669B5CA24F}" srcOrd="0" destOrd="0" presId="urn:microsoft.com/office/officeart/2005/8/layout/chevron2"/>
    <dgm:cxn modelId="{9B100742-6287-4292-848A-C8566E8EA70F}" srcId="{31AD8C4E-6914-4320-A6ED-16C3F5C3689E}" destId="{CE15727C-5157-44BE-839C-5C6343224217}" srcOrd="1" destOrd="0" parTransId="{F71807A6-0742-4AA1-9287-F8D9BF9D3923}" sibTransId="{3BED50BD-A3F6-48D3-BB66-B46775FAE842}"/>
    <dgm:cxn modelId="{EB45B213-A6AB-44FF-AE3E-B001F747ADB3}" type="presOf" srcId="{CE15727C-5157-44BE-839C-5C6343224217}" destId="{C1708F27-20E0-4F1B-8967-2A669B5CA24F}" srcOrd="0" destOrd="1" presId="urn:microsoft.com/office/officeart/2005/8/layout/chevron2"/>
    <dgm:cxn modelId="{BEF7A061-5FF1-4701-9D10-59CA0E451DCC}" type="presOf" srcId="{31AD8C4E-6914-4320-A6ED-16C3F5C3689E}" destId="{CEACFC18-0243-4EA2-B7EA-F3DF29B6B717}" srcOrd="0" destOrd="0" presId="urn:microsoft.com/office/officeart/2005/8/layout/chevron2"/>
    <dgm:cxn modelId="{C24A11E7-BAA3-4EB2-A1CF-FD95E2807C86}" srcId="{357153D9-431D-4D54-9641-F0C35E6516C2}" destId="{0C7246DF-9EC5-46A1-A3B0-AA0A942419B3}" srcOrd="0" destOrd="0" parTransId="{760B8FC4-FF8C-4F11-8C79-2CEC026A0ECB}" sibTransId="{DD953EC4-5FA5-430B-AEB4-C7C31DA7DCC0}"/>
    <dgm:cxn modelId="{6AB857F9-9A6A-48B7-8AA5-BDD75CFEA2F4}" type="presParOf" srcId="{0A49BE60-91CB-4D71-B71C-B6D9F970AB2E}" destId="{1BE701D1-6E6F-4CEE-BA72-03FB2CE26587}" srcOrd="0" destOrd="0" presId="urn:microsoft.com/office/officeart/2005/8/layout/chevron2"/>
    <dgm:cxn modelId="{5017C6B9-1505-459B-9122-446E9982BE2D}" type="presParOf" srcId="{1BE701D1-6E6F-4CEE-BA72-03FB2CE26587}" destId="{CEACFC18-0243-4EA2-B7EA-F3DF29B6B717}" srcOrd="0" destOrd="0" presId="urn:microsoft.com/office/officeart/2005/8/layout/chevron2"/>
    <dgm:cxn modelId="{037B046F-8AE5-4F41-8FEA-5E2D42B83F3C}" type="presParOf" srcId="{1BE701D1-6E6F-4CEE-BA72-03FB2CE26587}" destId="{C1708F27-20E0-4F1B-8967-2A669B5CA24F}" srcOrd="1" destOrd="0" presId="urn:microsoft.com/office/officeart/2005/8/layout/chevron2"/>
    <dgm:cxn modelId="{4376C583-BF41-4F58-80C2-29E92B0D93D1}" type="presParOf" srcId="{0A49BE60-91CB-4D71-B71C-B6D9F970AB2E}" destId="{22349954-4023-4627-B25C-50F31A5703B0}" srcOrd="1" destOrd="0" presId="urn:microsoft.com/office/officeart/2005/8/layout/chevron2"/>
    <dgm:cxn modelId="{74B70B77-02EA-45F3-B05C-CE72ED981F2E}" type="presParOf" srcId="{0A49BE60-91CB-4D71-B71C-B6D9F970AB2E}" destId="{BD816008-3D38-4B0D-98AA-76F27B9D9CAF}" srcOrd="2" destOrd="0" presId="urn:microsoft.com/office/officeart/2005/8/layout/chevron2"/>
    <dgm:cxn modelId="{F63546A5-B514-4288-B2A9-D48A5D22CC59}" type="presParOf" srcId="{BD816008-3D38-4B0D-98AA-76F27B9D9CAF}" destId="{9161C7B7-BBE4-4C76-9324-3A1B12E0B5FD}" srcOrd="0" destOrd="0" presId="urn:microsoft.com/office/officeart/2005/8/layout/chevron2"/>
    <dgm:cxn modelId="{A239F86C-4E0F-402C-BC18-1E0F42EEF8A9}" type="presParOf" srcId="{BD816008-3D38-4B0D-98AA-76F27B9D9CAF}" destId="{8F1CB6D4-26AA-4526-95F7-66DEA1DFC926}" srcOrd="1" destOrd="0" presId="urn:microsoft.com/office/officeart/2005/8/layout/chevron2"/>
    <dgm:cxn modelId="{B77EDEC3-7B2C-43CA-84A1-E42802733ADE}" type="presParOf" srcId="{0A49BE60-91CB-4D71-B71C-B6D9F970AB2E}" destId="{DDE7F535-6594-46F4-9D4D-CF72BDD3CD62}" srcOrd="3" destOrd="0" presId="urn:microsoft.com/office/officeart/2005/8/layout/chevron2"/>
    <dgm:cxn modelId="{E1AA9228-E593-4B0A-A6A8-1C3859D52C4F}" type="presParOf" srcId="{0A49BE60-91CB-4D71-B71C-B6D9F970AB2E}" destId="{A6F1B1EE-5B79-4BC9-98A1-70DBF01DB223}" srcOrd="4" destOrd="0" presId="urn:microsoft.com/office/officeart/2005/8/layout/chevron2"/>
    <dgm:cxn modelId="{7BB6B64C-B42A-4495-99B5-66D7934150B8}" type="presParOf" srcId="{A6F1B1EE-5B79-4BC9-98A1-70DBF01DB223}" destId="{80227F03-85D2-456F-84EF-862C4C1FA73D}" srcOrd="0" destOrd="0" presId="urn:microsoft.com/office/officeart/2005/8/layout/chevron2"/>
    <dgm:cxn modelId="{449E9990-8E5F-4099-A5B4-F8E684B4153B}" type="presParOf" srcId="{A6F1B1EE-5B79-4BC9-98A1-70DBF01DB223}" destId="{31BF53C9-77B7-4D72-941C-B7323354C596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434693-A3E7-4379-ADBB-21DCA66981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D8C4E-6914-4320-A6ED-16C3F5C3689E}">
      <dgm:prSet phldrT="[Text]"/>
      <dgm:spPr>
        <a:solidFill>
          <a:srgbClr val="FF6600"/>
        </a:solidFill>
        <a:ln>
          <a:solidFill>
            <a:srgbClr val="008000"/>
          </a:solidFill>
        </a:ln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E14C42-E575-43C4-992E-0AF8B7D4A9F8}" type="parTrans" cxnId="{3A80FDD5-2109-4941-980C-801DA3575B9E}">
      <dgm:prSet/>
      <dgm:spPr/>
      <dgm:t>
        <a:bodyPr/>
        <a:lstStyle/>
        <a:p>
          <a:endParaRPr lang="en-US"/>
        </a:p>
      </dgm:t>
    </dgm:pt>
    <dgm:pt modelId="{F78CAB5B-10B7-4737-A90D-14CA46C4ED07}" type="sibTrans" cxnId="{3A80FDD5-2109-4941-980C-801DA3575B9E}">
      <dgm:prSet/>
      <dgm:spPr/>
      <dgm:t>
        <a:bodyPr/>
        <a:lstStyle/>
        <a:p>
          <a:endParaRPr lang="en-US"/>
        </a:p>
      </dgm:t>
    </dgm:pt>
    <dgm:pt modelId="{4CAEE4A4-88CC-498B-A6BE-E5B67BCC46F9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শরীরচর্চা</a:t>
          </a:r>
          <a:endParaRPr lang="en-US" sz="3500" b="1" dirty="0">
            <a:latin typeface="NikoshBAN" pitchFamily="2" charset="0"/>
            <a:cs typeface="NikoshBAN" pitchFamily="2" charset="0"/>
          </a:endParaRPr>
        </a:p>
      </dgm:t>
    </dgm:pt>
    <dgm:pt modelId="{D5D629DF-7378-422B-A4F7-EF8831D1189F}" type="parTrans" cxnId="{F5123241-A531-4F90-B73D-4B2A54048C41}">
      <dgm:prSet/>
      <dgm:spPr/>
      <dgm:t>
        <a:bodyPr/>
        <a:lstStyle/>
        <a:p>
          <a:endParaRPr lang="en-US"/>
        </a:p>
      </dgm:t>
    </dgm:pt>
    <dgm:pt modelId="{752F5D28-C167-4AF8-915E-2545FDF81F6C}" type="sibTrans" cxnId="{F5123241-A531-4F90-B73D-4B2A54048C41}">
      <dgm:prSet/>
      <dgm:spPr/>
      <dgm:t>
        <a:bodyPr/>
        <a:lstStyle/>
        <a:p>
          <a:endParaRPr lang="en-US"/>
        </a:p>
      </dgm:t>
    </dgm:pt>
    <dgm:pt modelId="{357153D9-431D-4D54-9641-F0C35E6516C2}">
      <dgm:prSet phldrT="[Text]"/>
      <dgm:spPr>
        <a:solidFill>
          <a:srgbClr val="002060"/>
        </a:solidFill>
        <a:ln>
          <a:solidFill>
            <a:srgbClr val="FF0000"/>
          </a:solidFill>
        </a:ln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94DBAA0-3F54-44CF-82BD-76689778814B}" type="parTrans" cxnId="{A5742B51-3C03-478C-89FE-D67F0E118545}">
      <dgm:prSet/>
      <dgm:spPr/>
      <dgm:t>
        <a:bodyPr/>
        <a:lstStyle/>
        <a:p>
          <a:endParaRPr lang="en-US"/>
        </a:p>
      </dgm:t>
    </dgm:pt>
    <dgm:pt modelId="{F4DB5A0D-117A-403C-A075-CE007D89089D}" type="sibTrans" cxnId="{A5742B51-3C03-478C-89FE-D67F0E118545}">
      <dgm:prSet/>
      <dgm:spPr/>
      <dgm:t>
        <a:bodyPr/>
        <a:lstStyle/>
        <a:p>
          <a:endParaRPr lang="en-US"/>
        </a:p>
      </dgm:t>
    </dgm:pt>
    <dgm:pt modelId="{0C7246DF-9EC5-46A1-A3B0-AA0A942419B3}">
      <dgm:prSet phldrT="[Text]" custT="1"/>
      <dgm:spPr>
        <a:ln>
          <a:solidFill>
            <a:srgbClr val="008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শারীরিক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পরিশ্রম</a:t>
          </a:r>
          <a:endParaRPr lang="en-US" sz="3500" b="1" dirty="0" smtClean="0">
            <a:latin typeface="NikoshBAN" pitchFamily="2" charset="0"/>
            <a:cs typeface="NikoshBAN" pitchFamily="2" charset="0"/>
          </a:endParaRPr>
        </a:p>
      </dgm:t>
    </dgm:pt>
    <dgm:pt modelId="{760B8FC4-FF8C-4F11-8C79-2CEC026A0ECB}" type="parTrans" cxnId="{C24A11E7-BAA3-4EB2-A1CF-FD95E2807C86}">
      <dgm:prSet/>
      <dgm:spPr/>
      <dgm:t>
        <a:bodyPr/>
        <a:lstStyle/>
        <a:p>
          <a:endParaRPr lang="en-US"/>
        </a:p>
      </dgm:t>
    </dgm:pt>
    <dgm:pt modelId="{DD953EC4-5FA5-430B-AEB4-C7C31DA7DCC0}" type="sibTrans" cxnId="{C24A11E7-BAA3-4EB2-A1CF-FD95E2807C86}">
      <dgm:prSet/>
      <dgm:spPr/>
      <dgm:t>
        <a:bodyPr/>
        <a:lstStyle/>
        <a:p>
          <a:endParaRPr lang="en-US"/>
        </a:p>
      </dgm:t>
    </dgm:pt>
    <dgm:pt modelId="{604AA9EA-7633-4D58-BC62-B246F862C9F0}">
      <dgm:prSet phldrT="[Text]" custT="1"/>
      <dgm:spPr>
        <a:ln>
          <a:solidFill>
            <a:srgbClr val="008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বাগান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,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খেলাধূলা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করা</a:t>
          </a:r>
          <a:endParaRPr lang="en-US" sz="3500" b="1" dirty="0" smtClean="0">
            <a:latin typeface="NikoshBAN" pitchFamily="2" charset="0"/>
            <a:cs typeface="NikoshBAN" pitchFamily="2" charset="0"/>
          </a:endParaRPr>
        </a:p>
      </dgm:t>
    </dgm:pt>
    <dgm:pt modelId="{542C78C6-4DA3-44C9-BF25-55503F75AB02}" type="parTrans" cxnId="{B2C9E8D4-59EA-4413-AA67-9F0292865E0B}">
      <dgm:prSet/>
      <dgm:spPr/>
      <dgm:t>
        <a:bodyPr/>
        <a:lstStyle/>
        <a:p>
          <a:endParaRPr lang="en-US"/>
        </a:p>
      </dgm:t>
    </dgm:pt>
    <dgm:pt modelId="{719065E4-6C34-4B12-AA4D-D09B829C3037}" type="sibTrans" cxnId="{B2C9E8D4-59EA-4413-AA67-9F0292865E0B}">
      <dgm:prSet/>
      <dgm:spPr/>
      <dgm:t>
        <a:bodyPr/>
        <a:lstStyle/>
        <a:p>
          <a:endParaRPr lang="en-US"/>
        </a:p>
      </dgm:t>
    </dgm:pt>
    <dgm:pt modelId="{12B6266F-D325-4C07-9DAC-E3DEB72D4687}">
      <dgm:prSet phldrT="[Text]"/>
      <dgm:spPr>
        <a:solidFill>
          <a:srgbClr val="C00000"/>
        </a:solidFill>
        <a:ln>
          <a:solidFill>
            <a:srgbClr val="008000"/>
          </a:solidFill>
        </a:ln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DCE3AA-E3F4-4427-9038-AE087A166883}" type="parTrans" cxnId="{8CE8931E-D657-4919-A6A4-F120FF12D0A2}">
      <dgm:prSet/>
      <dgm:spPr/>
      <dgm:t>
        <a:bodyPr/>
        <a:lstStyle/>
        <a:p>
          <a:endParaRPr lang="en-US"/>
        </a:p>
      </dgm:t>
    </dgm:pt>
    <dgm:pt modelId="{34BC94AC-EF75-4AE6-8725-CA4A9AB22D79}" type="sibTrans" cxnId="{8CE8931E-D657-4919-A6A4-F120FF12D0A2}">
      <dgm:prSet/>
      <dgm:spPr/>
      <dgm:t>
        <a:bodyPr/>
        <a:lstStyle/>
        <a:p>
          <a:endParaRPr lang="en-US"/>
        </a:p>
      </dgm:t>
    </dgm:pt>
    <dgm:pt modelId="{188D0808-076A-4E13-9BF6-F6ED1B036411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ওজন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পরীক্ষা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BMI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সঠিক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মাত্রায়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রাখা</a:t>
          </a:r>
          <a:endParaRPr lang="en-US" sz="3500" b="1" dirty="0" smtClean="0">
            <a:latin typeface="NikoshBAN" pitchFamily="2" charset="0"/>
            <a:cs typeface="NikoshBAN" pitchFamily="2" charset="0"/>
          </a:endParaRPr>
        </a:p>
      </dgm:t>
    </dgm:pt>
    <dgm:pt modelId="{DE2DB45C-CBE8-41B9-ADFE-E9D246F46CDA}" type="parTrans" cxnId="{ED301758-E39E-458B-BE30-36598EB49601}">
      <dgm:prSet/>
      <dgm:spPr/>
      <dgm:t>
        <a:bodyPr/>
        <a:lstStyle/>
        <a:p>
          <a:endParaRPr lang="en-US"/>
        </a:p>
      </dgm:t>
    </dgm:pt>
    <dgm:pt modelId="{FCE4198E-B0A3-46B9-95A4-9C4FFA752CE7}" type="sibTrans" cxnId="{ED301758-E39E-458B-BE30-36598EB49601}">
      <dgm:prSet/>
      <dgm:spPr/>
      <dgm:t>
        <a:bodyPr/>
        <a:lstStyle/>
        <a:p>
          <a:endParaRPr lang="en-US"/>
        </a:p>
      </dgm:t>
    </dgm:pt>
    <dgm:pt modelId="{CE15727C-5157-44BE-839C-5C6343224217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হাঁটা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,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সাঁতার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কাটা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,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সাইকেল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চালানো</a:t>
          </a:r>
          <a:endParaRPr lang="en-US" sz="3500" b="1" dirty="0">
            <a:latin typeface="NikoshBAN" pitchFamily="2" charset="0"/>
            <a:cs typeface="NikoshBAN" pitchFamily="2" charset="0"/>
          </a:endParaRPr>
        </a:p>
      </dgm:t>
    </dgm:pt>
    <dgm:pt modelId="{F71807A6-0742-4AA1-9287-F8D9BF9D3923}" type="parTrans" cxnId="{9B100742-6287-4292-848A-C8566E8EA70F}">
      <dgm:prSet/>
      <dgm:spPr/>
      <dgm:t>
        <a:bodyPr/>
        <a:lstStyle/>
        <a:p>
          <a:endParaRPr lang="en-US"/>
        </a:p>
      </dgm:t>
    </dgm:pt>
    <dgm:pt modelId="{3BED50BD-A3F6-48D3-BB66-B46775FAE842}" type="sibTrans" cxnId="{9B100742-6287-4292-848A-C8566E8EA70F}">
      <dgm:prSet/>
      <dgm:spPr/>
      <dgm:t>
        <a:bodyPr/>
        <a:lstStyle/>
        <a:p>
          <a:endParaRPr lang="en-US"/>
        </a:p>
      </dgm:t>
    </dgm:pt>
    <dgm:pt modelId="{F23DB46B-7B9F-4527-A83B-DFFC3605F3C7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ছুটিতে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বাইরে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বেড়াতে</a:t>
          </a:r>
          <a:r>
            <a:rPr lang="en-SG" sz="3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SG" sz="3500" b="1" dirty="0" err="1" smtClean="0">
              <a:latin typeface="NikoshBAN" pitchFamily="2" charset="0"/>
              <a:cs typeface="NikoshBAN" pitchFamily="2" charset="0"/>
            </a:rPr>
            <a:t>যাওয়া</a:t>
          </a:r>
          <a:endParaRPr lang="en-US" sz="3500" b="1" dirty="0" smtClean="0">
            <a:latin typeface="NikoshBAN" pitchFamily="2" charset="0"/>
            <a:cs typeface="NikoshBAN" pitchFamily="2" charset="0"/>
          </a:endParaRPr>
        </a:p>
      </dgm:t>
    </dgm:pt>
    <dgm:pt modelId="{69AEA59F-59F4-48A1-9E74-08A173F68710}" type="parTrans" cxnId="{BDD31956-4A90-4A95-B4AF-A62570DC172C}">
      <dgm:prSet/>
      <dgm:spPr/>
      <dgm:t>
        <a:bodyPr/>
        <a:lstStyle/>
        <a:p>
          <a:endParaRPr lang="en-US"/>
        </a:p>
      </dgm:t>
    </dgm:pt>
    <dgm:pt modelId="{7479D87B-58C7-478F-8E38-6C0987E2D8CE}" type="sibTrans" cxnId="{BDD31956-4A90-4A95-B4AF-A62570DC172C}">
      <dgm:prSet/>
      <dgm:spPr/>
      <dgm:t>
        <a:bodyPr/>
        <a:lstStyle/>
        <a:p>
          <a:endParaRPr lang="en-US"/>
        </a:p>
      </dgm:t>
    </dgm:pt>
    <dgm:pt modelId="{0A49BE60-91CB-4D71-B71C-B6D9F970AB2E}" type="pres">
      <dgm:prSet presAssocID="{E9434693-A3E7-4379-ADBB-21DCA66981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701D1-6E6F-4CEE-BA72-03FB2CE26587}" type="pres">
      <dgm:prSet presAssocID="{31AD8C4E-6914-4320-A6ED-16C3F5C3689E}" presName="composite" presStyleCnt="0"/>
      <dgm:spPr/>
    </dgm:pt>
    <dgm:pt modelId="{CEACFC18-0243-4EA2-B7EA-F3DF29B6B717}" type="pres">
      <dgm:prSet presAssocID="{31AD8C4E-6914-4320-A6ED-16C3F5C3689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08F27-20E0-4F1B-8967-2A669B5CA24F}" type="pres">
      <dgm:prSet presAssocID="{31AD8C4E-6914-4320-A6ED-16C3F5C3689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49954-4023-4627-B25C-50F31A5703B0}" type="pres">
      <dgm:prSet presAssocID="{F78CAB5B-10B7-4737-A90D-14CA46C4ED07}" presName="sp" presStyleCnt="0"/>
      <dgm:spPr/>
    </dgm:pt>
    <dgm:pt modelId="{BD816008-3D38-4B0D-98AA-76F27B9D9CAF}" type="pres">
      <dgm:prSet presAssocID="{357153D9-431D-4D54-9641-F0C35E6516C2}" presName="composite" presStyleCnt="0"/>
      <dgm:spPr/>
    </dgm:pt>
    <dgm:pt modelId="{9161C7B7-BBE4-4C76-9324-3A1B12E0B5FD}" type="pres">
      <dgm:prSet presAssocID="{357153D9-431D-4D54-9641-F0C35E6516C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CB6D4-26AA-4526-95F7-66DEA1DFC926}" type="pres">
      <dgm:prSet presAssocID="{357153D9-431D-4D54-9641-F0C35E6516C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7F535-6594-46F4-9D4D-CF72BDD3CD62}" type="pres">
      <dgm:prSet presAssocID="{F4DB5A0D-117A-403C-A075-CE007D89089D}" presName="sp" presStyleCnt="0"/>
      <dgm:spPr/>
    </dgm:pt>
    <dgm:pt modelId="{A6F1B1EE-5B79-4BC9-98A1-70DBF01DB223}" type="pres">
      <dgm:prSet presAssocID="{12B6266F-D325-4C07-9DAC-E3DEB72D4687}" presName="composite" presStyleCnt="0"/>
      <dgm:spPr/>
    </dgm:pt>
    <dgm:pt modelId="{80227F03-85D2-456F-84EF-862C4C1FA73D}" type="pres">
      <dgm:prSet presAssocID="{12B6266F-D325-4C07-9DAC-E3DEB72D4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F53C9-77B7-4D72-941C-B7323354C596}" type="pres">
      <dgm:prSet presAssocID="{12B6266F-D325-4C07-9DAC-E3DEB72D4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C9C33B-A3D8-4173-90AF-1D6029187CE2}" type="presOf" srcId="{F23DB46B-7B9F-4527-A83B-DFFC3605F3C7}" destId="{31BF53C9-77B7-4D72-941C-B7323354C596}" srcOrd="0" destOrd="1" presId="urn:microsoft.com/office/officeart/2005/8/layout/chevron2"/>
    <dgm:cxn modelId="{F3B0A851-E121-43BE-9E78-92BE71DD8034}" type="presOf" srcId="{357153D9-431D-4D54-9641-F0C35E6516C2}" destId="{9161C7B7-BBE4-4C76-9324-3A1B12E0B5FD}" srcOrd="0" destOrd="0" presId="urn:microsoft.com/office/officeart/2005/8/layout/chevron2"/>
    <dgm:cxn modelId="{8CE8931E-D657-4919-A6A4-F120FF12D0A2}" srcId="{E9434693-A3E7-4379-ADBB-21DCA66981DF}" destId="{12B6266F-D325-4C07-9DAC-E3DEB72D4687}" srcOrd="2" destOrd="0" parTransId="{A9DCE3AA-E3F4-4427-9038-AE087A166883}" sibTransId="{34BC94AC-EF75-4AE6-8725-CA4A9AB22D79}"/>
    <dgm:cxn modelId="{EB321281-42C8-4687-BA93-109012B4ED46}" type="presOf" srcId="{E9434693-A3E7-4379-ADBB-21DCA66981DF}" destId="{0A49BE60-91CB-4D71-B71C-B6D9F970AB2E}" srcOrd="0" destOrd="0" presId="urn:microsoft.com/office/officeart/2005/8/layout/chevron2"/>
    <dgm:cxn modelId="{F5123241-A531-4F90-B73D-4B2A54048C41}" srcId="{31AD8C4E-6914-4320-A6ED-16C3F5C3689E}" destId="{4CAEE4A4-88CC-498B-A6BE-E5B67BCC46F9}" srcOrd="0" destOrd="0" parTransId="{D5D629DF-7378-422B-A4F7-EF8831D1189F}" sibTransId="{752F5D28-C167-4AF8-915E-2545FDF81F6C}"/>
    <dgm:cxn modelId="{ED301758-E39E-458B-BE30-36598EB49601}" srcId="{12B6266F-D325-4C07-9DAC-E3DEB72D4687}" destId="{188D0808-076A-4E13-9BF6-F6ED1B036411}" srcOrd="0" destOrd="0" parTransId="{DE2DB45C-CBE8-41B9-ADFE-E9D246F46CDA}" sibTransId="{FCE4198E-B0A3-46B9-95A4-9C4FFA752CE7}"/>
    <dgm:cxn modelId="{E7C8B1D9-E431-48DC-91E8-564A207500CA}" type="presOf" srcId="{31AD8C4E-6914-4320-A6ED-16C3F5C3689E}" destId="{CEACFC18-0243-4EA2-B7EA-F3DF29B6B717}" srcOrd="0" destOrd="0" presId="urn:microsoft.com/office/officeart/2005/8/layout/chevron2"/>
    <dgm:cxn modelId="{BCB02148-673F-4C42-A4AC-E6A34BC14864}" type="presOf" srcId="{12B6266F-D325-4C07-9DAC-E3DEB72D4687}" destId="{80227F03-85D2-456F-84EF-862C4C1FA73D}" srcOrd="0" destOrd="0" presId="urn:microsoft.com/office/officeart/2005/8/layout/chevron2"/>
    <dgm:cxn modelId="{B2C9E8D4-59EA-4413-AA67-9F0292865E0B}" srcId="{357153D9-431D-4D54-9641-F0C35E6516C2}" destId="{604AA9EA-7633-4D58-BC62-B246F862C9F0}" srcOrd="1" destOrd="0" parTransId="{542C78C6-4DA3-44C9-BF25-55503F75AB02}" sibTransId="{719065E4-6C34-4B12-AA4D-D09B829C3037}"/>
    <dgm:cxn modelId="{6F4E746B-4913-4560-86C4-BC526C3C2138}" type="presOf" srcId="{604AA9EA-7633-4D58-BC62-B246F862C9F0}" destId="{8F1CB6D4-26AA-4526-95F7-66DEA1DFC926}" srcOrd="0" destOrd="1" presId="urn:microsoft.com/office/officeart/2005/8/layout/chevron2"/>
    <dgm:cxn modelId="{BDD31956-4A90-4A95-B4AF-A62570DC172C}" srcId="{12B6266F-D325-4C07-9DAC-E3DEB72D4687}" destId="{F23DB46B-7B9F-4527-A83B-DFFC3605F3C7}" srcOrd="1" destOrd="0" parTransId="{69AEA59F-59F4-48A1-9E74-08A173F68710}" sibTransId="{7479D87B-58C7-478F-8E38-6C0987E2D8CE}"/>
    <dgm:cxn modelId="{618B8201-7F97-463E-AD81-FB5FDD3644CD}" type="presOf" srcId="{CE15727C-5157-44BE-839C-5C6343224217}" destId="{C1708F27-20E0-4F1B-8967-2A669B5CA24F}" srcOrd="0" destOrd="1" presId="urn:microsoft.com/office/officeart/2005/8/layout/chevron2"/>
    <dgm:cxn modelId="{AAAA6E25-B3FB-448B-ADFC-4837C032B6EB}" type="presOf" srcId="{4CAEE4A4-88CC-498B-A6BE-E5B67BCC46F9}" destId="{C1708F27-20E0-4F1B-8967-2A669B5CA24F}" srcOrd="0" destOrd="0" presId="urn:microsoft.com/office/officeart/2005/8/layout/chevron2"/>
    <dgm:cxn modelId="{3A80FDD5-2109-4941-980C-801DA3575B9E}" srcId="{E9434693-A3E7-4379-ADBB-21DCA66981DF}" destId="{31AD8C4E-6914-4320-A6ED-16C3F5C3689E}" srcOrd="0" destOrd="0" parTransId="{32E14C42-E575-43C4-992E-0AF8B7D4A9F8}" sibTransId="{F78CAB5B-10B7-4737-A90D-14CA46C4ED07}"/>
    <dgm:cxn modelId="{A5742B51-3C03-478C-89FE-D67F0E118545}" srcId="{E9434693-A3E7-4379-ADBB-21DCA66981DF}" destId="{357153D9-431D-4D54-9641-F0C35E6516C2}" srcOrd="1" destOrd="0" parTransId="{194DBAA0-3F54-44CF-82BD-76689778814B}" sibTransId="{F4DB5A0D-117A-403C-A075-CE007D89089D}"/>
    <dgm:cxn modelId="{38E0F389-901F-474B-B224-982A470BC7CB}" type="presOf" srcId="{0C7246DF-9EC5-46A1-A3B0-AA0A942419B3}" destId="{8F1CB6D4-26AA-4526-95F7-66DEA1DFC926}" srcOrd="0" destOrd="0" presId="urn:microsoft.com/office/officeart/2005/8/layout/chevron2"/>
    <dgm:cxn modelId="{9B100742-6287-4292-848A-C8566E8EA70F}" srcId="{31AD8C4E-6914-4320-A6ED-16C3F5C3689E}" destId="{CE15727C-5157-44BE-839C-5C6343224217}" srcOrd="1" destOrd="0" parTransId="{F71807A6-0742-4AA1-9287-F8D9BF9D3923}" sibTransId="{3BED50BD-A3F6-48D3-BB66-B46775FAE842}"/>
    <dgm:cxn modelId="{55EADF6B-6C61-4BB0-8CE9-77375B0921B3}" type="presOf" srcId="{188D0808-076A-4E13-9BF6-F6ED1B036411}" destId="{31BF53C9-77B7-4D72-941C-B7323354C596}" srcOrd="0" destOrd="0" presId="urn:microsoft.com/office/officeart/2005/8/layout/chevron2"/>
    <dgm:cxn modelId="{C24A11E7-BAA3-4EB2-A1CF-FD95E2807C86}" srcId="{357153D9-431D-4D54-9641-F0C35E6516C2}" destId="{0C7246DF-9EC5-46A1-A3B0-AA0A942419B3}" srcOrd="0" destOrd="0" parTransId="{760B8FC4-FF8C-4F11-8C79-2CEC026A0ECB}" sibTransId="{DD953EC4-5FA5-430B-AEB4-C7C31DA7DCC0}"/>
    <dgm:cxn modelId="{6BB28C5E-ADBB-48EB-ACA8-44084790039A}" type="presParOf" srcId="{0A49BE60-91CB-4D71-B71C-B6D9F970AB2E}" destId="{1BE701D1-6E6F-4CEE-BA72-03FB2CE26587}" srcOrd="0" destOrd="0" presId="urn:microsoft.com/office/officeart/2005/8/layout/chevron2"/>
    <dgm:cxn modelId="{69D589E5-8331-4C20-A80B-0716F1BB8D4C}" type="presParOf" srcId="{1BE701D1-6E6F-4CEE-BA72-03FB2CE26587}" destId="{CEACFC18-0243-4EA2-B7EA-F3DF29B6B717}" srcOrd="0" destOrd="0" presId="urn:microsoft.com/office/officeart/2005/8/layout/chevron2"/>
    <dgm:cxn modelId="{5A8C90B4-2F1A-49F6-879C-B0ED2EA0EEA2}" type="presParOf" srcId="{1BE701D1-6E6F-4CEE-BA72-03FB2CE26587}" destId="{C1708F27-20E0-4F1B-8967-2A669B5CA24F}" srcOrd="1" destOrd="0" presId="urn:microsoft.com/office/officeart/2005/8/layout/chevron2"/>
    <dgm:cxn modelId="{7AC19E00-C6B0-4F99-8510-611849262778}" type="presParOf" srcId="{0A49BE60-91CB-4D71-B71C-B6D9F970AB2E}" destId="{22349954-4023-4627-B25C-50F31A5703B0}" srcOrd="1" destOrd="0" presId="urn:microsoft.com/office/officeart/2005/8/layout/chevron2"/>
    <dgm:cxn modelId="{8375307C-9FA6-4428-A65A-E6066E925BD7}" type="presParOf" srcId="{0A49BE60-91CB-4D71-B71C-B6D9F970AB2E}" destId="{BD816008-3D38-4B0D-98AA-76F27B9D9CAF}" srcOrd="2" destOrd="0" presId="urn:microsoft.com/office/officeart/2005/8/layout/chevron2"/>
    <dgm:cxn modelId="{F42E27E8-068A-44A9-A6FF-D15747FB495E}" type="presParOf" srcId="{BD816008-3D38-4B0D-98AA-76F27B9D9CAF}" destId="{9161C7B7-BBE4-4C76-9324-3A1B12E0B5FD}" srcOrd="0" destOrd="0" presId="urn:microsoft.com/office/officeart/2005/8/layout/chevron2"/>
    <dgm:cxn modelId="{68A1FD6B-23EB-4C3A-AE0D-9D68E4799D52}" type="presParOf" srcId="{BD816008-3D38-4B0D-98AA-76F27B9D9CAF}" destId="{8F1CB6D4-26AA-4526-95F7-66DEA1DFC926}" srcOrd="1" destOrd="0" presId="urn:microsoft.com/office/officeart/2005/8/layout/chevron2"/>
    <dgm:cxn modelId="{6FE1E46F-AF04-46E2-9BB3-37326F49A1F6}" type="presParOf" srcId="{0A49BE60-91CB-4D71-B71C-B6D9F970AB2E}" destId="{DDE7F535-6594-46F4-9D4D-CF72BDD3CD62}" srcOrd="3" destOrd="0" presId="urn:microsoft.com/office/officeart/2005/8/layout/chevron2"/>
    <dgm:cxn modelId="{F414FE10-127D-43C0-8681-EDE8E5967B24}" type="presParOf" srcId="{0A49BE60-91CB-4D71-B71C-B6D9F970AB2E}" destId="{A6F1B1EE-5B79-4BC9-98A1-70DBF01DB223}" srcOrd="4" destOrd="0" presId="urn:microsoft.com/office/officeart/2005/8/layout/chevron2"/>
    <dgm:cxn modelId="{77500950-5EE6-4BD3-91DF-237653B891F6}" type="presParOf" srcId="{A6F1B1EE-5B79-4BC9-98A1-70DBF01DB223}" destId="{80227F03-85D2-456F-84EF-862C4C1FA73D}" srcOrd="0" destOrd="0" presId="urn:microsoft.com/office/officeart/2005/8/layout/chevron2"/>
    <dgm:cxn modelId="{98DC8482-2576-4D0A-BC49-7363BFD9C09A}" type="presParOf" srcId="{A6F1B1EE-5B79-4BC9-98A1-70DBF01DB223}" destId="{31BF53C9-77B7-4D72-941C-B7323354C596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0DAE2B-1663-40BD-B556-A70EA20B8061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DC697-BBAC-48B3-BA4A-1CEE4A2CD8FC}">
      <dgm:prSet/>
      <dgm:spPr>
        <a:solidFill>
          <a:schemeClr val="accent2">
            <a:lumMod val="40000"/>
            <a:lumOff val="60000"/>
          </a:schemeClr>
        </a:solidFill>
        <a:ln>
          <a:solidFill>
            <a:srgbClr val="008000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ঔষধ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সেবন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61495EB-37CA-4C59-B500-F9822B806C91}" type="parTrans" cxnId="{AD3347CB-69FB-4FD7-B051-29E2443D3BED}">
      <dgm:prSet/>
      <dgm:spPr/>
      <dgm:t>
        <a:bodyPr/>
        <a:lstStyle/>
        <a:p>
          <a:endParaRPr lang="en-US"/>
        </a:p>
      </dgm:t>
    </dgm:pt>
    <dgm:pt modelId="{8C0642E7-C097-4903-A3C0-F31FFD0DF77D}" type="sibTrans" cxnId="{AD3347CB-69FB-4FD7-B051-29E2443D3BED}">
      <dgm:prSet/>
      <dgm:spPr/>
      <dgm:t>
        <a:bodyPr/>
        <a:lstStyle/>
        <a:p>
          <a:endParaRPr lang="en-US"/>
        </a:p>
      </dgm:t>
    </dgm:pt>
    <dgm:pt modelId="{CF7F6F64-B2FD-4403-9AE7-73B2F817B547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চিকিৎসকের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পরামর্শ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9BC3F4E-C365-415C-A183-72606E780BB6}" type="parTrans" cxnId="{98D9BCEC-BF62-4383-8B2C-09F873B33CD4}">
      <dgm:prSet/>
      <dgm:spPr/>
      <dgm:t>
        <a:bodyPr/>
        <a:lstStyle/>
        <a:p>
          <a:endParaRPr lang="en-US"/>
        </a:p>
      </dgm:t>
    </dgm:pt>
    <dgm:pt modelId="{F683222A-9BC2-4001-8604-50F78311DFFE}" type="sibTrans" cxnId="{98D9BCEC-BF62-4383-8B2C-09F873B33CD4}">
      <dgm:prSet/>
      <dgm:spPr/>
      <dgm:t>
        <a:bodyPr/>
        <a:lstStyle/>
        <a:p>
          <a:endParaRPr lang="en-US"/>
        </a:p>
      </dgm:t>
    </dgm:pt>
    <dgm:pt modelId="{CA744E83-CD06-4498-BC4D-C8300693353D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বেরিয়াট্রিক</a:t>
          </a:r>
          <a:r>
            <a:rPr lang="en-SG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সার্জারি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7105468-37E8-421C-AE47-5792A75B9898}" type="parTrans" cxnId="{4721DF38-7482-4ED0-B4A7-A897C73AA9F4}">
      <dgm:prSet/>
      <dgm:spPr/>
      <dgm:t>
        <a:bodyPr/>
        <a:lstStyle/>
        <a:p>
          <a:endParaRPr lang="en-US"/>
        </a:p>
      </dgm:t>
    </dgm:pt>
    <dgm:pt modelId="{70912108-855E-452F-BBEB-7D88D9525E80}" type="sibTrans" cxnId="{4721DF38-7482-4ED0-B4A7-A897C73AA9F4}">
      <dgm:prSet/>
      <dgm:spPr/>
      <dgm:t>
        <a:bodyPr/>
        <a:lstStyle/>
        <a:p>
          <a:endParaRPr lang="en-US"/>
        </a:p>
      </dgm:t>
    </dgm:pt>
    <dgm:pt modelId="{EA0AF524-5F63-405A-970C-28D476915FB6}" type="pres">
      <dgm:prSet presAssocID="{CB0DAE2B-1663-40BD-B556-A70EA20B80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9EBE99-2559-4507-AC0C-9112F82DAE96}" type="pres">
      <dgm:prSet presAssocID="{CF7F6F64-B2FD-4403-9AE7-73B2F817B547}" presName="composite" presStyleCnt="0"/>
      <dgm:spPr/>
    </dgm:pt>
    <dgm:pt modelId="{89D0FD37-06EF-4AD3-8555-38587349D5AA}" type="pres">
      <dgm:prSet presAssocID="{CF7F6F64-B2FD-4403-9AE7-73B2F817B54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788D1BE9-3097-4663-940E-FCB41FF8969F}" type="pres">
      <dgm:prSet presAssocID="{CF7F6F64-B2FD-4403-9AE7-73B2F817B547}" presName="txShp" presStyleLbl="node1" presStyleIdx="0" presStyleCnt="3" custScaleX="111888" custScaleY="80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58CB0-2D97-46BF-BDFF-20DEA6FE142E}" type="pres">
      <dgm:prSet presAssocID="{F683222A-9BC2-4001-8604-50F78311DFFE}" presName="spacing" presStyleCnt="0"/>
      <dgm:spPr/>
    </dgm:pt>
    <dgm:pt modelId="{23BD5204-ED25-400E-BACB-4E9D457C6F4E}" type="pres">
      <dgm:prSet presAssocID="{309DC697-BBAC-48B3-BA4A-1CEE4A2CD8FC}" presName="composite" presStyleCnt="0"/>
      <dgm:spPr/>
    </dgm:pt>
    <dgm:pt modelId="{0FD037E0-AB4B-466B-8B2A-41770B4D85C0}" type="pres">
      <dgm:prSet presAssocID="{309DC697-BBAC-48B3-BA4A-1CEE4A2CD8F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7CC8F38-A0E9-49AF-890D-8AF1DE8224BC}" type="pres">
      <dgm:prSet presAssocID="{309DC697-BBAC-48B3-BA4A-1CEE4A2CD8FC}" presName="txShp" presStyleLbl="node1" presStyleIdx="1" presStyleCnt="3" custScaleX="107521" custScaleY="80871" custLinFactNeighborX="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1077A-4863-4926-8CB7-B0E94AF78B74}" type="pres">
      <dgm:prSet presAssocID="{8C0642E7-C097-4903-A3C0-F31FFD0DF77D}" presName="spacing" presStyleCnt="0"/>
      <dgm:spPr/>
    </dgm:pt>
    <dgm:pt modelId="{50F43EBA-7D1B-47A6-98A1-DD52C4CA1E17}" type="pres">
      <dgm:prSet presAssocID="{CA744E83-CD06-4498-BC4D-C8300693353D}" presName="composite" presStyleCnt="0"/>
      <dgm:spPr/>
    </dgm:pt>
    <dgm:pt modelId="{49370053-C096-4A6A-922B-66DCEBC2C7CE}" type="pres">
      <dgm:prSet presAssocID="{CA744E83-CD06-4498-BC4D-C8300693353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3DC335C5-A274-45E1-83D2-5935952CCD92}" type="pres">
      <dgm:prSet presAssocID="{CA744E83-CD06-4498-BC4D-C8300693353D}" presName="txShp" presStyleLbl="node1" presStyleIdx="2" presStyleCnt="3" custScaleX="113649" custScaleY="82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347CB-69FB-4FD7-B051-29E2443D3BED}" srcId="{CB0DAE2B-1663-40BD-B556-A70EA20B8061}" destId="{309DC697-BBAC-48B3-BA4A-1CEE4A2CD8FC}" srcOrd="1" destOrd="0" parTransId="{F61495EB-37CA-4C59-B500-F9822B806C91}" sibTransId="{8C0642E7-C097-4903-A3C0-F31FFD0DF77D}"/>
    <dgm:cxn modelId="{98D9BCEC-BF62-4383-8B2C-09F873B33CD4}" srcId="{CB0DAE2B-1663-40BD-B556-A70EA20B8061}" destId="{CF7F6F64-B2FD-4403-9AE7-73B2F817B547}" srcOrd="0" destOrd="0" parTransId="{79BC3F4E-C365-415C-A183-72606E780BB6}" sibTransId="{F683222A-9BC2-4001-8604-50F78311DFFE}"/>
    <dgm:cxn modelId="{0FE8815D-5F37-4B21-9BD4-52998E531917}" type="presOf" srcId="{CA744E83-CD06-4498-BC4D-C8300693353D}" destId="{3DC335C5-A274-45E1-83D2-5935952CCD92}" srcOrd="0" destOrd="0" presId="urn:microsoft.com/office/officeart/2005/8/layout/vList3#2"/>
    <dgm:cxn modelId="{0045A2F1-C6A0-4B7C-8654-08AAA36C3980}" type="presOf" srcId="{CF7F6F64-B2FD-4403-9AE7-73B2F817B547}" destId="{788D1BE9-3097-4663-940E-FCB41FF8969F}" srcOrd="0" destOrd="0" presId="urn:microsoft.com/office/officeart/2005/8/layout/vList3#2"/>
    <dgm:cxn modelId="{6CBEB1AC-41F0-4974-88CE-1CC659B28F05}" type="presOf" srcId="{CB0DAE2B-1663-40BD-B556-A70EA20B8061}" destId="{EA0AF524-5F63-405A-970C-28D476915FB6}" srcOrd="0" destOrd="0" presId="urn:microsoft.com/office/officeart/2005/8/layout/vList3#2"/>
    <dgm:cxn modelId="{CB0C9D34-592E-4212-8441-E0FB0F6A3A03}" type="presOf" srcId="{309DC697-BBAC-48B3-BA4A-1CEE4A2CD8FC}" destId="{E7CC8F38-A0E9-49AF-890D-8AF1DE8224BC}" srcOrd="0" destOrd="0" presId="urn:microsoft.com/office/officeart/2005/8/layout/vList3#2"/>
    <dgm:cxn modelId="{4721DF38-7482-4ED0-B4A7-A897C73AA9F4}" srcId="{CB0DAE2B-1663-40BD-B556-A70EA20B8061}" destId="{CA744E83-CD06-4498-BC4D-C8300693353D}" srcOrd="2" destOrd="0" parTransId="{D7105468-37E8-421C-AE47-5792A75B9898}" sibTransId="{70912108-855E-452F-BBEB-7D88D9525E80}"/>
    <dgm:cxn modelId="{3611417A-608C-4CCE-BC4C-EAD6C1253420}" type="presParOf" srcId="{EA0AF524-5F63-405A-970C-28D476915FB6}" destId="{4E9EBE99-2559-4507-AC0C-9112F82DAE96}" srcOrd="0" destOrd="0" presId="urn:microsoft.com/office/officeart/2005/8/layout/vList3#2"/>
    <dgm:cxn modelId="{DDD8947D-3E48-4C36-B036-28B1F961434E}" type="presParOf" srcId="{4E9EBE99-2559-4507-AC0C-9112F82DAE96}" destId="{89D0FD37-06EF-4AD3-8555-38587349D5AA}" srcOrd="0" destOrd="0" presId="urn:microsoft.com/office/officeart/2005/8/layout/vList3#2"/>
    <dgm:cxn modelId="{FD7A3B52-6CAD-45F8-9EDA-0292942D0E14}" type="presParOf" srcId="{4E9EBE99-2559-4507-AC0C-9112F82DAE96}" destId="{788D1BE9-3097-4663-940E-FCB41FF8969F}" srcOrd="1" destOrd="0" presId="urn:microsoft.com/office/officeart/2005/8/layout/vList3#2"/>
    <dgm:cxn modelId="{0876B75D-E601-4612-AC44-7D2FF73DDD41}" type="presParOf" srcId="{EA0AF524-5F63-405A-970C-28D476915FB6}" destId="{67358CB0-2D97-46BF-BDFF-20DEA6FE142E}" srcOrd="1" destOrd="0" presId="urn:microsoft.com/office/officeart/2005/8/layout/vList3#2"/>
    <dgm:cxn modelId="{07D69294-83A1-48C5-A5DD-CBF1653B94E5}" type="presParOf" srcId="{EA0AF524-5F63-405A-970C-28D476915FB6}" destId="{23BD5204-ED25-400E-BACB-4E9D457C6F4E}" srcOrd="2" destOrd="0" presId="urn:microsoft.com/office/officeart/2005/8/layout/vList3#2"/>
    <dgm:cxn modelId="{1009FB01-E0E4-4F47-9E09-88F66B20934B}" type="presParOf" srcId="{23BD5204-ED25-400E-BACB-4E9D457C6F4E}" destId="{0FD037E0-AB4B-466B-8B2A-41770B4D85C0}" srcOrd="0" destOrd="0" presId="urn:microsoft.com/office/officeart/2005/8/layout/vList3#2"/>
    <dgm:cxn modelId="{B98619D9-ADE9-422C-89AD-AA7A0C5BCA81}" type="presParOf" srcId="{23BD5204-ED25-400E-BACB-4E9D457C6F4E}" destId="{E7CC8F38-A0E9-49AF-890D-8AF1DE8224BC}" srcOrd="1" destOrd="0" presId="urn:microsoft.com/office/officeart/2005/8/layout/vList3#2"/>
    <dgm:cxn modelId="{E22C7D4C-C10F-4023-960E-4A675F1797BD}" type="presParOf" srcId="{EA0AF524-5F63-405A-970C-28D476915FB6}" destId="{E6C1077A-4863-4926-8CB7-B0E94AF78B74}" srcOrd="3" destOrd="0" presId="urn:microsoft.com/office/officeart/2005/8/layout/vList3#2"/>
    <dgm:cxn modelId="{A71DC79D-116C-4FFA-A8A4-50E7A2760E73}" type="presParOf" srcId="{EA0AF524-5F63-405A-970C-28D476915FB6}" destId="{50F43EBA-7D1B-47A6-98A1-DD52C4CA1E17}" srcOrd="4" destOrd="0" presId="urn:microsoft.com/office/officeart/2005/8/layout/vList3#2"/>
    <dgm:cxn modelId="{7A63C370-1FFF-4711-8AEA-8BC3639419C9}" type="presParOf" srcId="{50F43EBA-7D1B-47A6-98A1-DD52C4CA1E17}" destId="{49370053-C096-4A6A-922B-66DCEBC2C7CE}" srcOrd="0" destOrd="0" presId="urn:microsoft.com/office/officeart/2005/8/layout/vList3#2"/>
    <dgm:cxn modelId="{72AC6E0A-6623-4012-A955-111BAEE662C9}" type="presParOf" srcId="{50F43EBA-7D1B-47A6-98A1-DD52C4CA1E17}" destId="{3DC335C5-A274-45E1-83D2-5935952CCD92}" srcOrd="1" destOrd="0" presId="urn:microsoft.com/office/officeart/2005/8/layout/vList3#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88BCCC-2DEA-495C-8B73-973D84988B91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BAD8B5-E222-42D5-A19C-A66A9A5C9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EE09-C627-47DF-A26A-FA950A6876A5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C4E0-FFED-49FB-8593-557A6EDF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251C-C019-4B52-B43C-24CE6CEE6D49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8B2E-C4CF-4D96-A59B-50B16389A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DBE2-E490-4E9A-96FB-357BF4F237C1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E982-3EA6-4F99-B1E3-3FD34B42F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C359-C782-4CE7-9F0B-006E19FC0294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3BA0-92E8-44EB-8872-C037682C0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808A-55AE-43FA-ADBF-2CE0EFC83D6C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CEFA-FF1F-4CAF-8BFC-4A246D4BE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1BFE-41E4-48D7-9370-C615A6A96791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B9F2-E9C9-4434-82AC-2633DA4E5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1AA9B-F11A-42CA-BC6C-BC93570044A6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835F-0793-4AA9-B43D-117545E15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FD83-117E-45DC-BBA9-04189129802E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8B2E-C45D-43B3-8E02-1CBAE7723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8CBC-3E10-4008-9677-F2AE0F6E4B2A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AFCF-CD47-4175-A6AD-ED38D8EA2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1921-C161-4EA3-B18E-5199C3E7A1E0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DF81-78A2-43BE-8122-3654B18D9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B2B5-F2A8-4130-9235-40BF8C7B194E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BA63-092B-4456-98B3-002B0D64C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D17EB-6264-49AE-9C63-212072187A17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2E276-78FA-4B1B-A6A3-A58FB84E2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Covid-Obesity-Sep20-1-1200x675.jpg"/>
          <p:cNvPicPr>
            <a:picLocks noChangeAspect="1"/>
          </p:cNvPicPr>
          <p:nvPr/>
        </p:nvPicPr>
        <p:blipFill>
          <a:blip r:embed="rId2"/>
          <a:srcRect l="11429" r="7532"/>
          <a:stretch>
            <a:fillRect/>
          </a:stretch>
        </p:blipFill>
        <p:spPr bwMode="auto">
          <a:xfrm>
            <a:off x="3122612" y="685800"/>
            <a:ext cx="5943600" cy="412432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070746" y="4871552"/>
            <a:ext cx="6073254" cy="1828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n-BD" sz="15000" b="1" dirty="0">
                <a:ln w="3810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3810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8012" y="990600"/>
            <a:ext cx="11049000" cy="3033388"/>
            <a:chOff x="1400175" y="591615"/>
            <a:chExt cx="11049000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9262275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5575" y="1814997"/>
              <a:ext cx="97536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35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ফুট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১০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ইঞ্চি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৭০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কেজি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ওজনের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ব্যক্তির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8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BMI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2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SG" sz="32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BD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457200" indent="-457200" algn="ctr"/>
              <a:endParaRPr lang="en-US" sz="35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4412" y="3124201"/>
            <a:ext cx="9144000" cy="1708160"/>
            <a:chOff x="2055812" y="3226952"/>
            <a:chExt cx="8153400" cy="1708160"/>
          </a:xfrm>
        </p:grpSpPr>
        <p:sp>
          <p:nvSpPr>
            <p:cNvPr id="15" name="TextBox 14"/>
            <p:cNvSpPr txBox="1"/>
            <p:nvPr/>
          </p:nvSpPr>
          <p:spPr>
            <a:xfrm>
              <a:off x="2055812" y="3226952"/>
              <a:ext cx="8153400" cy="17081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BMI =                           = 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22.14 </a:t>
              </a:r>
              <a:r>
                <a:rPr lang="en-SG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Kg</a:t>
              </a:r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/m</a:t>
              </a:r>
              <a:r>
                <a:rPr lang="en-SG" sz="3500" b="1" baseline="30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500" baseline="30000" dirty="0" smtClean="0"/>
            </a:p>
            <a:p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5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540644" y="4049916"/>
              <a:ext cx="22098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006001" y="3440316"/>
              <a:ext cx="1449436" cy="63094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৭০ </a:t>
              </a:r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SG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Kg</a:t>
              </a:r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5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16845" y="4071258"/>
              <a:ext cx="1996059" cy="63094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3.161 </a:t>
              </a:r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SG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SG" sz="2800" b="1" baseline="30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3569184" y="1291521"/>
            <a:ext cx="5174096" cy="613479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খাদ্যাভ্যাস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Diet</a:t>
            </a:r>
            <a:r>
              <a:rPr lang="en-S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328729" y="1881235"/>
          <a:ext cx="8633751" cy="436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1522412" y="403286"/>
            <a:ext cx="9143999" cy="809767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স্থূলতার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কারণ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3" grpId="0">
        <p:bldAsOne/>
      </p:bldGraphic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46224" y="1371600"/>
          <a:ext cx="9142413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1522412" y="4572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অলস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জীবনরীতি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Secondary Lifestyle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1522412" y="685800"/>
            <a:ext cx="9144000" cy="6858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জিনগত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 Causes</a:t>
            </a:r>
            <a:r>
              <a:rPr lang="en-S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72170" y="1843314"/>
          <a:ext cx="10439400" cy="436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3999" y="1371600"/>
          <a:ext cx="9142413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522412" y="605721"/>
            <a:ext cx="9144000" cy="613479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অসুস্থতা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Illness</a:t>
            </a:r>
            <a:r>
              <a:rPr lang="en-S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46224" y="1371600"/>
          <a:ext cx="9142413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46224" y="1066800"/>
          <a:ext cx="9142413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22412" y="403286"/>
            <a:ext cx="9143999" cy="809767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স্থূলতা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প্রতিরোধের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উপায়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217612" y="2209800"/>
          <a:ext cx="8125883" cy="404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732212" y="1291521"/>
            <a:ext cx="5174096" cy="613479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নজর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99612" y="2057400"/>
            <a:ext cx="2170113" cy="105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ownload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8212" y="3429000"/>
            <a:ext cx="1685925" cy="1011555"/>
          </a:xfrm>
          <a:prstGeom prst="rect">
            <a:avLst/>
          </a:prstGeom>
        </p:spPr>
      </p:pic>
      <p:pic>
        <p:nvPicPr>
          <p:cNvPr id="11" name="Picture 10" descr="download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5812" y="4495800"/>
            <a:ext cx="2047875" cy="1691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479939" y="1981200"/>
          <a:ext cx="8125883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522412" y="914400"/>
            <a:ext cx="9144000" cy="689679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প্রতিদিনের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SG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xercise-vocabulary.jpg"/>
          <p:cNvPicPr>
            <a:picLocks noChangeAspect="1"/>
          </p:cNvPicPr>
          <p:nvPr/>
        </p:nvPicPr>
        <p:blipFill>
          <a:blip r:embed="rId6"/>
          <a:srcRect t="40356" r="66425"/>
          <a:stretch>
            <a:fillRect/>
          </a:stretch>
        </p:blipFill>
        <p:spPr>
          <a:xfrm>
            <a:off x="9980612" y="1905000"/>
            <a:ext cx="1674813" cy="1451023"/>
          </a:xfrm>
          <a:prstGeom prst="rect">
            <a:avLst/>
          </a:prstGeom>
        </p:spPr>
      </p:pic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3870" y="3352800"/>
            <a:ext cx="1416941" cy="1373438"/>
          </a:xfrm>
          <a:prstGeom prst="rect">
            <a:avLst/>
          </a:prstGeom>
        </p:spPr>
      </p:pic>
      <p:pic>
        <p:nvPicPr>
          <p:cNvPr id="9" name="Picture 8" descr="204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0612" y="4800600"/>
            <a:ext cx="1724025" cy="103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46224" y="1371600"/>
          <a:ext cx="9142413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8265" y="683525"/>
            <a:ext cx="3934636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2606" y="1948721"/>
            <a:ext cx="548818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43" y="2164080"/>
            <a:ext cx="2788053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141412" y="1485280"/>
            <a:ext cx="10439400" cy="4610720"/>
          </a:xfrm>
        </p:spPr>
        <p:txBody>
          <a:bodyPr>
            <a:noAutofit/>
          </a:bodyPr>
          <a:lstStyle/>
          <a:p>
            <a:pPr indent="4763" algn="just">
              <a:buNone/>
            </a:pP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জাভেদ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মারিয়ার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৫০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১.৫০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১.৬০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দেখালে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জাভেদকে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মারিয়াকে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>
              <a:spcBef>
                <a:spcPts val="0"/>
              </a:spcBef>
              <a:buNone/>
              <a:tabLst>
                <a:tab pos="10058400" algn="r"/>
              </a:tabLst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স্থুলতা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</a:t>
            </a:r>
          </a:p>
          <a:p>
            <a:pPr fontAlgn="t">
              <a:spcBef>
                <a:spcPts val="0"/>
              </a:spcBef>
              <a:buNone/>
              <a:tabLst>
                <a:tab pos="10058400" algn="r"/>
              </a:tabLst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স্থুলতার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</a:t>
            </a:r>
          </a:p>
          <a:p>
            <a:pPr fontAlgn="t">
              <a:spcBef>
                <a:spcPts val="0"/>
              </a:spcBef>
              <a:buNone/>
              <a:tabLst>
                <a:tab pos="10058400" algn="r"/>
              </a:tabLst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জাভেদ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মারিয়ার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BMI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৩</a:t>
            </a:r>
          </a:p>
          <a:p>
            <a:pPr fontAlgn="t">
              <a:spcBef>
                <a:spcPts val="0"/>
              </a:spcBef>
              <a:buNone/>
              <a:tabLst>
                <a:tab pos="10058400" algn="r"/>
              </a:tabLst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মারিয়াকে</a:t>
            </a:r>
            <a:r>
              <a:rPr lang="en-US" sz="36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চর্বিযুক্ত</a:t>
            </a:r>
            <a:r>
              <a:rPr lang="en-US" sz="36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spc="-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7966" y="417095"/>
            <a:ext cx="7267074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0351" y="1820977"/>
            <a:ext cx="11626530" cy="3033388"/>
            <a:chOff x="607899" y="1588227"/>
            <a:chExt cx="10845053" cy="3033388"/>
          </a:xfrm>
        </p:grpSpPr>
        <p:sp>
          <p:nvSpPr>
            <p:cNvPr id="7" name="Rectangle 6"/>
            <p:cNvSpPr/>
            <p:nvPr/>
          </p:nvSpPr>
          <p:spPr>
            <a:xfrm>
              <a:off x="2068673" y="2586650"/>
              <a:ext cx="9384279" cy="10668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523896" y="2701440"/>
              <a:ext cx="8715823" cy="981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Font typeface="Wingdings" pitchFamily="2" charset="2"/>
                <a:buChar char="v"/>
              </a:pP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bn-BD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স্বাস্থ্যগত অবস্থা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BD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নির্ণয় করে জীবনযাত্রায় কী কী পরিবর্তন আনা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জরুরি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তুমি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936775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31" y="237180"/>
            <a:ext cx="8823361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14011" y="2037810"/>
            <a:ext cx="7005522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শোষণ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৫0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817336" y="1956622"/>
            <a:ext cx="2666446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f74c37d2400007c241ee385.jpeg"/>
          <p:cNvPicPr>
            <a:picLocks noChangeAspect="1"/>
          </p:cNvPicPr>
          <p:nvPr/>
        </p:nvPicPr>
        <p:blipFill>
          <a:blip r:embed="rId2"/>
          <a:srcRect l="16171" r="25031"/>
          <a:stretch>
            <a:fillRect/>
          </a:stretch>
        </p:blipFill>
        <p:spPr>
          <a:xfrm>
            <a:off x="0" y="0"/>
            <a:ext cx="3579812" cy="3429000"/>
          </a:xfrm>
          <a:prstGeom prst="rect">
            <a:avLst/>
          </a:prstGeom>
        </p:spPr>
      </p:pic>
      <p:pic>
        <p:nvPicPr>
          <p:cNvPr id="4" name="Picture 3" descr="overweight-couple-banned-by-taxis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2" y="0"/>
            <a:ext cx="5156391" cy="6858000"/>
          </a:xfrm>
          <a:prstGeom prst="rect">
            <a:avLst/>
          </a:prstGeom>
        </p:spPr>
      </p:pic>
      <p:pic>
        <p:nvPicPr>
          <p:cNvPr id="6" name="Picture 5" descr="morbidly-obese-man.jpg"/>
          <p:cNvPicPr>
            <a:picLocks noChangeAspect="1"/>
          </p:cNvPicPr>
          <p:nvPr/>
        </p:nvPicPr>
        <p:blipFill>
          <a:blip r:embed="rId4"/>
          <a:srcRect l="22376" r="14720"/>
          <a:stretch>
            <a:fillRect/>
          </a:stretch>
        </p:blipFill>
        <p:spPr>
          <a:xfrm>
            <a:off x="8761412" y="3429000"/>
            <a:ext cx="3427413" cy="34290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5" cstate="print"/>
          <a:srcRect r="2127"/>
          <a:stretch>
            <a:fillRect/>
          </a:stretch>
        </p:blipFill>
        <p:spPr>
          <a:xfrm>
            <a:off x="0" y="3962400"/>
            <a:ext cx="3579812" cy="2438400"/>
          </a:xfrm>
          <a:prstGeom prst="rect">
            <a:avLst/>
          </a:prstGeom>
        </p:spPr>
      </p:pic>
      <p:pic>
        <p:nvPicPr>
          <p:cNvPr id="9" name="Picture 8" descr="obese-woman_600-removebg-preview.png"/>
          <p:cNvPicPr>
            <a:picLocks noChangeAspect="1"/>
          </p:cNvPicPr>
          <p:nvPr/>
        </p:nvPicPr>
        <p:blipFill>
          <a:blip r:embed="rId6"/>
          <a:srcRect l="16176" r="17678"/>
          <a:stretch>
            <a:fillRect/>
          </a:stretch>
        </p:blipFill>
        <p:spPr>
          <a:xfrm>
            <a:off x="8761412" y="381000"/>
            <a:ext cx="3427413" cy="20985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03613" y="849898"/>
            <a:ext cx="5257800" cy="50937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dirty="0" err="1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10000" b="1" dirty="0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10000" b="1" dirty="0" err="1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0000" b="1" dirty="0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10000" b="1" dirty="0" err="1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স্বাস্থ্যগত</a:t>
            </a:r>
            <a:r>
              <a:rPr lang="en-US" sz="10000" b="1" dirty="0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0000" b="1" cap="none" spc="0" dirty="0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0000" b="1" cap="none" spc="0" dirty="0">
              <a:ln w="3155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12188825" cy="6858000"/>
            <a:chOff x="0" y="0"/>
            <a:chExt cx="12188825" cy="6858000"/>
          </a:xfrm>
        </p:grpSpPr>
        <p:pic>
          <p:nvPicPr>
            <p:cNvPr id="14" name="Picture 13" descr="obesity-day-2017.jpg"/>
            <p:cNvPicPr>
              <a:picLocks noChangeAspect="1"/>
            </p:cNvPicPr>
            <p:nvPr/>
          </p:nvPicPr>
          <p:blipFill>
            <a:blip r:embed="rId2"/>
            <a:srcRect l="6977" r="50559"/>
            <a:stretch>
              <a:fillRect/>
            </a:stretch>
          </p:blipFill>
          <p:spPr>
            <a:xfrm>
              <a:off x="6169025" y="0"/>
              <a:ext cx="6019800" cy="6858000"/>
            </a:xfrm>
            <a:prstGeom prst="rect">
              <a:avLst/>
            </a:prstGeom>
          </p:spPr>
        </p:pic>
        <p:pic>
          <p:nvPicPr>
            <p:cNvPr id="21" name="Picture 20" descr="2021612-removebg-preview.png"/>
            <p:cNvPicPr>
              <a:picLocks noChangeAspect="1"/>
            </p:cNvPicPr>
            <p:nvPr/>
          </p:nvPicPr>
          <p:blipFill>
            <a:blip r:embed="rId3"/>
            <a:srcRect b="30000"/>
            <a:stretch>
              <a:fillRect/>
            </a:stretch>
          </p:blipFill>
          <p:spPr>
            <a:xfrm>
              <a:off x="3665537" y="3962400"/>
              <a:ext cx="5934075" cy="2667000"/>
            </a:xfrm>
            <a:prstGeom prst="rect">
              <a:avLst/>
            </a:prstGeom>
          </p:spPr>
        </p:pic>
        <p:pic>
          <p:nvPicPr>
            <p:cNvPr id="22" name="Picture 21" descr="45bc3cafad6d469497dca17b72961ba8-removebg-preview.png"/>
            <p:cNvPicPr>
              <a:picLocks noChangeAspect="1"/>
            </p:cNvPicPr>
            <p:nvPr/>
          </p:nvPicPr>
          <p:blipFill>
            <a:blip r:embed="rId4"/>
            <a:srcRect l="41028" t="11552" r="38465" b="10406"/>
            <a:stretch>
              <a:fillRect/>
            </a:stretch>
          </p:blipFill>
          <p:spPr>
            <a:xfrm>
              <a:off x="0" y="2286000"/>
              <a:ext cx="2133600" cy="4572000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0" y="621766"/>
            <a:ext cx="6170612" cy="736600"/>
          </a:xfrm>
          <a:prstGeom prst="rect">
            <a:avLst/>
          </a:prstGeom>
          <a:solidFill>
            <a:srgbClr val="006600"/>
          </a:solidFill>
        </p:spPr>
        <p:txBody>
          <a:bodyPr anchor="ctr">
            <a:normAutofit fontScale="9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5500" b="1" u="sng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SG" sz="5500" b="1" u="sng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5500" b="1" u="sng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418800"/>
            <a:ext cx="6170612" cy="943400"/>
          </a:xfrm>
          <a:prstGeom prst="rect">
            <a:avLst/>
          </a:prstGeom>
          <a:solidFill>
            <a:schemeClr val="bg1">
              <a:lumMod val="85000"/>
            </a:schemeClr>
          </a:solidFill>
          <a:ln cmpd="thickThin">
            <a:noFill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SG" sz="6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স্থূলতা</a:t>
            </a:r>
            <a:r>
              <a:rPr lang="en-SG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Obesity</a:t>
            </a:r>
            <a:r>
              <a:rPr lang="en-SG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3038" y="1338263"/>
            <a:ext cx="11685587" cy="4433887"/>
            <a:chOff x="172860" y="1424930"/>
            <a:chExt cx="11685764" cy="4434839"/>
          </a:xfrm>
        </p:grpSpPr>
        <p:sp>
          <p:nvSpPr>
            <p:cNvPr id="6" name="Rectangle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82127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5574" y="2558648"/>
              <a:ext cx="2089182" cy="201497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276631" y="3566285"/>
              <a:ext cx="2118180" cy="1528786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6864" y="2712668"/>
              <a:ext cx="1785964" cy="170851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2860" y="2988953"/>
              <a:ext cx="2303497" cy="1014631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84252" y="2622162"/>
              <a:ext cx="757249" cy="6621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8890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6478" y="3320812"/>
              <a:ext cx="727086" cy="6621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8890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3140" y="4067097"/>
              <a:ext cx="768362" cy="6621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8890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2854188" y="2403040"/>
              <a:ext cx="11113" cy="324713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1" name="Group 35"/>
            <p:cNvGrpSpPr>
              <a:grpSpLocks/>
            </p:cNvGrpSpPr>
            <p:nvPr/>
          </p:nvGrpSpPr>
          <p:grpSpPr bwMode="auto">
            <a:xfrm>
              <a:off x="2811876" y="1762251"/>
              <a:ext cx="8876857" cy="2987678"/>
              <a:chOff x="1985250" y="1632988"/>
              <a:chExt cx="9002968" cy="298767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84691" y="1632289"/>
                <a:ext cx="4962259" cy="7081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99137" tIns="52231" rIns="52231" bIns="52232" spcCol="1270" anchor="ctr"/>
              <a:lstStyle/>
              <a:p>
                <a:pPr marL="0" lvl="1" defTabSz="1244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স্থূলতা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99137" tIns="52231" rIns="52231" bIns="52232" spcCol="1270" anchor="ctr"/>
              <a:lstStyle/>
              <a:p>
                <a:pPr marL="0" lvl="1" defTabSz="1244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স্থূলতার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030186" y="3914931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99137" tIns="52231" rIns="52231" bIns="52232" spcCol="1270" anchor="ctr"/>
              <a:lstStyle/>
              <a:p>
                <a:pPr marL="0" lvl="1" defTabSz="12446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স্থূলতা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প্রতিরোধের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উপায়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522412" y="591968"/>
            <a:ext cx="9143999" cy="809767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স্থূলতা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SG" sz="44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Obesity</a:t>
            </a:r>
            <a:r>
              <a:rPr lang="en-SG" sz="45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370839" y="1695424"/>
            <a:ext cx="7366921" cy="443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স্থুলতা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অতিরিক্ত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চর্বি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স্বাস্থ্যগত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সমস্যা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অতিরিক্ত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খাদ্যগ্রহণ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শারীরিক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পরিশ্রম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বংশগত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স্থূলতাজনিত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সমস্যা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স্থূলতার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রোগের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প্রকোপ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বেড়ে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হৃদরোগ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ডায়াবেটিস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তন্দ্রাচ্ছন্নতা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উচ্চরক্তচাপ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ক্যান্সার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অস্টিওআর্থ্রাইটিস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bn-BD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14" name="Picture 13" descr="129925749-young-obese-man-thinking-something-while-eating-a-plate-of-healthy-salad-in-the-kitchen.jpg"/>
          <p:cNvPicPr>
            <a:picLocks noChangeAspect="1"/>
          </p:cNvPicPr>
          <p:nvPr/>
        </p:nvPicPr>
        <p:blipFill>
          <a:blip r:embed="rId2"/>
          <a:srcRect l="6122" r="13878"/>
          <a:stretch>
            <a:fillRect/>
          </a:stretch>
        </p:blipFill>
        <p:spPr>
          <a:xfrm>
            <a:off x="332240" y="2284908"/>
            <a:ext cx="3962400" cy="3299460"/>
          </a:xfrm>
          <a:prstGeom prst="round2DiagRect">
            <a:avLst>
              <a:gd name="adj1" fmla="val 7869"/>
              <a:gd name="adj2" fmla="val 0"/>
            </a:avLst>
          </a:prstGeom>
          <a:ln w="381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32337" y="5181600"/>
            <a:ext cx="4029075" cy="9144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ইঞ্চি = ২.৫৪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SG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বা,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SG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ইঞ্চি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০.০২৫৪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SG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522412" y="577454"/>
            <a:ext cx="9143999" cy="80976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kumimoji="0" lang="en-S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দেহের</a:t>
            </a:r>
            <a:r>
              <a:rPr kumimoji="0" lang="en-S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ওজন</a:t>
            </a:r>
            <a:r>
              <a:rPr kumimoji="0" lang="en-S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সূচক</a:t>
            </a:r>
            <a:r>
              <a:rPr kumimoji="0" lang="en-S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SG" sz="3600" b="1" dirty="0" smtClean="0">
                <a:latin typeface="Times New Roman" pitchFamily="18" charset="0"/>
                <a:cs typeface="Times New Roman" pitchFamily="18" charset="0"/>
              </a:rPr>
              <a:t>Body Mass Index</a:t>
            </a:r>
            <a:r>
              <a:rPr kumimoji="0" lang="en-SG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065213" y="1695424"/>
            <a:ext cx="10643520" cy="15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BMI=Body Mass Index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নির্ণয়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স্বাস্থ্যগত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বুঝা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।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৩০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কেজি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/মি</a:t>
            </a:r>
            <a:r>
              <a:rPr lang="en-SG" sz="3200" b="1" baseline="30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অতিক্রম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করলেই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একজন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মানুষ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স্থূলতা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ভুগছে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342900" indent="-3429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মোট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ওজনকে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উচ্চতার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বর্গ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ভাগ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মানুষের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নির্ণয়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198812" y="3483858"/>
            <a:ext cx="8153400" cy="1261884"/>
            <a:chOff x="2055812" y="3483858"/>
            <a:chExt cx="8153400" cy="1261884"/>
          </a:xfrm>
        </p:grpSpPr>
        <p:sp>
          <p:nvSpPr>
            <p:cNvPr id="17" name="TextBox 16"/>
            <p:cNvSpPr txBox="1"/>
            <p:nvPr/>
          </p:nvSpPr>
          <p:spPr>
            <a:xfrm>
              <a:off x="2055812" y="3810000"/>
              <a:ext cx="81534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BMI=</a:t>
              </a:r>
              <a:endParaRPr lang="en-US" sz="35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427412" y="4114800"/>
              <a:ext cx="43434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349968" y="3483858"/>
              <a:ext cx="2735044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দেহের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ওজন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SG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Kg</a:t>
              </a:r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5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60812" y="4114800"/>
              <a:ext cx="3579826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দেহের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উচ্চতার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r>
                <a:rPr lang="en-SG" sz="35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বর্গ</a:t>
              </a:r>
              <a:r>
                <a:rPr lang="en-SG" sz="35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SG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SG" sz="2800" b="1" baseline="30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SG" sz="35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500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0412" y="743862"/>
            <a:ext cx="1082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spcBef>
                <a:spcPct val="20000"/>
              </a:spcBef>
            </a:pPr>
            <a:r>
              <a:rPr lang="bn-BD" sz="3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বিশ্ব স্বাস্থ্য সংস্থ্যা (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sz="3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SG" sz="3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2000 </a:t>
            </a:r>
            <a:r>
              <a:rPr lang="bn-BD" sz="3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SG" sz="3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প্রণীত</a:t>
            </a:r>
            <a:r>
              <a:rPr lang="bn-BD" sz="3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মানুষের স্থুলতা নির্ণয়ে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bn-BD" sz="3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মান </a:t>
            </a:r>
            <a:r>
              <a:rPr lang="en-SG" sz="3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0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34578" y="1879602"/>
            <a:ext cx="1574800" cy="4274460"/>
            <a:chOff x="631380" y="2126340"/>
            <a:chExt cx="1574800" cy="4274460"/>
          </a:xfrm>
        </p:grpSpPr>
        <p:sp>
          <p:nvSpPr>
            <p:cNvPr id="48" name="Rectangle 47"/>
            <p:cNvSpPr/>
            <p:nvPr/>
          </p:nvSpPr>
          <p:spPr bwMode="auto">
            <a:xfrm>
              <a:off x="631380" y="2126340"/>
              <a:ext cx="1574800" cy="1066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2060"/>
                  </a:solidFill>
                </a:rPr>
                <a:t>BMI = &lt;18.5 Kg/m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31380" y="5638800"/>
              <a:ext cx="1574800" cy="762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শরীরের ওজন কম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7" name="Picture 26" descr="body-mass-index-poster-woman-man-silhouettes-obese-normal-slim-fit-bmi-ranges-overweight-to-underweight-infogr.jpg"/>
            <p:cNvPicPr>
              <a:picLocks noChangeAspect="1"/>
            </p:cNvPicPr>
            <p:nvPr/>
          </p:nvPicPr>
          <p:blipFill>
            <a:blip r:embed="rId2"/>
            <a:srcRect l="10000" t="60000" r="78889" b="5556"/>
            <a:stretch>
              <a:fillRect/>
            </a:stretch>
          </p:blipFill>
          <p:spPr>
            <a:xfrm>
              <a:off x="1010792" y="3229428"/>
              <a:ext cx="762000" cy="2362200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4584943" y="1879602"/>
            <a:ext cx="1625600" cy="4274460"/>
            <a:chOff x="4381745" y="2126340"/>
            <a:chExt cx="1625600" cy="427446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4381745" y="5638800"/>
              <a:ext cx="1574800" cy="7620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অতিরিক্ত ওজন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432545" y="2126340"/>
              <a:ext cx="1574800" cy="10668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2060"/>
                  </a:solidFill>
                </a:rPr>
                <a:t>BMI = 25-29.9 Kg/m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2</a:t>
              </a:r>
            </a:p>
          </p:txBody>
        </p:sp>
        <p:pic>
          <p:nvPicPr>
            <p:cNvPr id="30" name="Picture 29" descr="body-mass-index-poster-woman-man-silhouettes-obese-normal-slim-fit-bmi-ranges-overweight-to-underweight-infogr.jpg"/>
            <p:cNvPicPr>
              <a:picLocks noChangeAspect="1"/>
            </p:cNvPicPr>
            <p:nvPr/>
          </p:nvPicPr>
          <p:blipFill>
            <a:blip r:embed="rId2"/>
            <a:srcRect l="43333" t="60000" r="43334" b="5556"/>
            <a:stretch>
              <a:fillRect/>
            </a:stretch>
          </p:blipFill>
          <p:spPr>
            <a:xfrm>
              <a:off x="4661144" y="3229428"/>
              <a:ext cx="914400" cy="2362200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8269999" y="1879602"/>
            <a:ext cx="1574800" cy="4274460"/>
            <a:chOff x="8066801" y="2126340"/>
            <a:chExt cx="1574800" cy="427446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8066801" y="5638800"/>
              <a:ext cx="1574800" cy="762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স্থুলতার </a:t>
              </a:r>
              <a:r>
                <a:rPr lang="en-SG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২য়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স্তর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066801" y="2126340"/>
              <a:ext cx="1574800" cy="10668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2060"/>
                  </a:solidFill>
                </a:rPr>
                <a:t>BMI = 35-39.9 Kg/m</a:t>
              </a:r>
              <a:r>
                <a:rPr lang="en-US" sz="2400" b="1" baseline="30000" dirty="0" smtClean="0">
                  <a:solidFill>
                    <a:srgbClr val="002060"/>
                  </a:solidFill>
                </a:rPr>
                <a:t>2</a:t>
              </a:r>
              <a:endParaRPr lang="en-US" sz="2400" b="1" baseline="30000" dirty="0">
                <a:solidFill>
                  <a:srgbClr val="002060"/>
                </a:solidFill>
              </a:endParaRPr>
            </a:p>
          </p:txBody>
        </p:sp>
        <p:pic>
          <p:nvPicPr>
            <p:cNvPr id="33" name="Picture 32" descr="body-mass-index-poster-woman-man-silhouettes-obese-normal-slim-fit-bmi-ranges-overweight-to-underweight-infogr.jpg"/>
            <p:cNvPicPr>
              <a:picLocks noChangeAspect="1"/>
            </p:cNvPicPr>
            <p:nvPr/>
          </p:nvPicPr>
          <p:blipFill>
            <a:blip r:embed="rId2"/>
            <a:srcRect l="77778" t="60000" r="6667" b="5556"/>
            <a:stretch>
              <a:fillRect/>
            </a:stretch>
          </p:blipFill>
          <p:spPr>
            <a:xfrm>
              <a:off x="8373188" y="3229428"/>
              <a:ext cx="1066800" cy="236220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2683567" y="1879602"/>
            <a:ext cx="1625600" cy="4274460"/>
            <a:chOff x="2480369" y="2126340"/>
            <a:chExt cx="1625600" cy="427446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480369" y="5638800"/>
              <a:ext cx="1574800" cy="7620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স্বাভাবিক ওজন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531169" y="2126340"/>
              <a:ext cx="1574800" cy="10668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2060"/>
                  </a:solidFill>
                </a:rPr>
                <a:t>BMI = 18.5-24.9 Kg/m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2</a:t>
              </a:r>
            </a:p>
          </p:txBody>
        </p:sp>
        <p:pic>
          <p:nvPicPr>
            <p:cNvPr id="44" name="Picture 43" descr="obesity-title-image.jpg"/>
            <p:cNvPicPr>
              <a:picLocks noChangeAspect="1"/>
            </p:cNvPicPr>
            <p:nvPr/>
          </p:nvPicPr>
          <p:blipFill>
            <a:blip r:embed="rId3"/>
            <a:srcRect l="19292" r="63024" b="19444"/>
            <a:stretch>
              <a:fillRect/>
            </a:stretch>
          </p:blipFill>
          <p:spPr>
            <a:xfrm>
              <a:off x="2894012" y="3320142"/>
              <a:ext cx="838200" cy="220980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6457293" y="1879602"/>
            <a:ext cx="1625600" cy="4274460"/>
            <a:chOff x="6254095" y="2126340"/>
            <a:chExt cx="1625600" cy="427446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254095" y="5638800"/>
              <a:ext cx="1574800" cy="7620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স্থুলতার ১ম স্তর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304895" y="2126340"/>
              <a:ext cx="1574800" cy="106680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2060"/>
                  </a:solidFill>
                </a:rPr>
                <a:t>BMI = 30-34.9 Kg/m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2</a:t>
              </a:r>
            </a:p>
          </p:txBody>
        </p:sp>
        <p:pic>
          <p:nvPicPr>
            <p:cNvPr id="50" name="Picture 49" descr="obesity-title-image.jpg"/>
            <p:cNvPicPr>
              <a:picLocks noChangeAspect="1"/>
            </p:cNvPicPr>
            <p:nvPr/>
          </p:nvPicPr>
          <p:blipFill>
            <a:blip r:embed="rId3"/>
            <a:srcRect l="54660" r="24441" b="19444"/>
            <a:stretch>
              <a:fillRect/>
            </a:stretch>
          </p:blipFill>
          <p:spPr>
            <a:xfrm>
              <a:off x="6627812" y="3352800"/>
              <a:ext cx="990600" cy="22098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0082212" y="1886862"/>
            <a:ext cx="1574800" cy="4274460"/>
            <a:chOff x="9879014" y="2133600"/>
            <a:chExt cx="1574800" cy="427446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9879014" y="5646060"/>
              <a:ext cx="1574800" cy="76200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স্থুলতার </a:t>
              </a:r>
              <a:r>
                <a:rPr lang="en-SG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৩য়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স্তর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9879014" y="2133600"/>
              <a:ext cx="1574800" cy="106680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2060"/>
                  </a:solidFill>
                </a:rPr>
                <a:t>BMI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=</a:t>
              </a:r>
              <a:r>
                <a:rPr lang="en-US" sz="2400" b="1" dirty="0" smtClean="0">
                  <a:solidFill>
                    <a:srgbClr val="002060"/>
                  </a:solidFill>
                  <a:sym typeface="Symbol"/>
                </a:rPr>
                <a:t></a:t>
              </a:r>
              <a:r>
                <a:rPr lang="en-US" sz="2400" b="1" dirty="0" smtClean="0">
                  <a:solidFill>
                    <a:srgbClr val="002060"/>
                  </a:solidFill>
                  <a:latin typeface="Eras Bold ITC"/>
                  <a:sym typeface="Symbol"/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  <a:latin typeface="Tahoma"/>
                  <a:ea typeface="Tahoma"/>
                  <a:cs typeface="Tahoma"/>
                  <a:sym typeface="Symbol"/>
                </a:rPr>
                <a:t> ≥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40 </a:t>
              </a:r>
              <a:r>
                <a:rPr lang="en-US" sz="2400" b="1" dirty="0">
                  <a:solidFill>
                    <a:srgbClr val="002060"/>
                  </a:solidFill>
                </a:rPr>
                <a:t>Kg/m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2</a:t>
              </a:r>
            </a:p>
          </p:txBody>
        </p:sp>
        <p:pic>
          <p:nvPicPr>
            <p:cNvPr id="51" name="Picture 50" descr="obesity-title-image.jpg"/>
            <p:cNvPicPr>
              <a:picLocks noChangeAspect="1"/>
            </p:cNvPicPr>
            <p:nvPr/>
          </p:nvPicPr>
          <p:blipFill>
            <a:blip r:embed="rId3"/>
            <a:srcRect l="75559" b="19444"/>
            <a:stretch>
              <a:fillRect/>
            </a:stretch>
          </p:blipFill>
          <p:spPr>
            <a:xfrm>
              <a:off x="10133012" y="3352800"/>
              <a:ext cx="1158469" cy="22098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560</Words>
  <Application>Microsoft Office PowerPoint</Application>
  <PresentationFormat>Custom</PresentationFormat>
  <Paragraphs>118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71</cp:revision>
  <dcterms:created xsi:type="dcterms:W3CDTF">2021-10-06T17:14:37Z</dcterms:created>
  <dcterms:modified xsi:type="dcterms:W3CDTF">2021-12-02T18:44:12Z</dcterms:modified>
</cp:coreProperties>
</file>