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3" r:id="rId6"/>
    <p:sldId id="264" r:id="rId7"/>
    <p:sldId id="293" r:id="rId8"/>
    <p:sldId id="294" r:id="rId9"/>
    <p:sldId id="295" r:id="rId10"/>
    <p:sldId id="296" r:id="rId11"/>
    <p:sldId id="297" r:id="rId12"/>
    <p:sldId id="306" r:id="rId13"/>
    <p:sldId id="270" r:id="rId14"/>
    <p:sldId id="282" r:id="rId15"/>
    <p:sldId id="307" r:id="rId16"/>
    <p:sldId id="283" r:id="rId17"/>
    <p:sldId id="284" r:id="rId18"/>
    <p:sldId id="285" r:id="rId19"/>
    <p:sldId id="286" r:id="rId20"/>
    <p:sldId id="308" r:id="rId21"/>
    <p:sldId id="309" r:id="rId22"/>
    <p:sldId id="274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216"/>
    <a:srgbClr val="F1553B"/>
    <a:srgbClr val="FF9900"/>
    <a:srgbClr val="0000FF"/>
    <a:srgbClr val="FFF3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11" autoAdjust="0"/>
    <p:restoredTop sz="94660"/>
  </p:normalViewPr>
  <p:slideViewPr>
    <p:cSldViewPr snapToGrid="0">
      <p:cViewPr varScale="1">
        <p:scale>
          <a:sx n="68" d="100"/>
          <a:sy n="68" d="100"/>
        </p:scale>
        <p:origin x="64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9476CA-0B14-48EC-9FF9-4A2DBADC3FA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DA1D1-D650-4CA3-BA62-33E8DB6E6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79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C83F3-0CA5-4BA5-8F9C-2063B7B32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61F1F7-BF27-456E-81DE-8FBF9F70F6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791F6D-327E-4DCE-A731-B677F296A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B936B-4EE2-4927-A344-2ED6DCCFD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A538C-D569-42EA-A6E6-6920427C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88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63BE-346B-4843-91E9-34EFBDDFB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FE772-49CC-4427-97DB-755449DE18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B6223-5037-42A6-9100-1ED3FCC10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D6F3C-F7F1-4AD9-B8C3-F5BB0DD56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8D50D-1777-4195-A62E-1657706C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623D9F-5604-48FF-AEEF-3BAF1FA1DE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A3A492-2F39-48D3-9F79-9A93E3C45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8106DF-157F-4616-B819-52129905B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72FBB-1A79-4F67-9FC4-1E339F52D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36E32C-1676-4BDB-B1CC-29585F7B3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28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79AD2-DB66-491F-811F-FE4DBE9F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82EF3-029C-4289-8C2A-B5492438B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2E73-AB34-40B4-9C92-A75242085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E1B25F-DCAF-4115-9CD0-CE68D2FBC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93AB32-5813-47A5-BC65-59F11ECF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98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AFFA8-6BC2-4254-8EA8-BFC4CAEC8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21EBA0-1FF7-4445-B769-D3AAC8C1E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7403C-6AC5-4657-AC8C-5CBDA4AE5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F7553-82A8-4580-ABD5-8EE20AF40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B75C7-22D7-4BB6-93C9-A503AED83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8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DEF4D-CFCB-4C97-852E-2DA0F4D0A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95F3A-359A-486E-B083-D171866FC9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E9FBE7-7B7A-40C6-A904-E15EEEA8B6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A4767D-5CA7-4455-8565-F78768FC9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5808B-6826-4A6B-912B-D38D79AC1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0C8F4-5619-4E02-8CE5-9E4F9F162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978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894CC-6535-48BD-BB11-3ED90EC23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1C3B12-DDBD-44C1-8127-5F85E1F1F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09A97E-B9EF-44B2-98F4-6266703E24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5B59DB3-F689-4737-B1CA-30206361A2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939030-0AA7-4A8D-BB04-2FA08B5C84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EA4E2-A08E-44B7-82CF-BC1C94F02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847F83-B665-4A45-9BD7-28F8BDDF3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B29CD3-6CAD-49EE-9D4B-DBCB26F5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14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EF933-76EC-4C0B-87A3-9C9C94091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7808E-59B0-49AB-9A6E-DEB88D643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F54E2B-2B51-4C55-8D8E-00FC957DC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6560B2-75FF-4A84-887F-578BA5C70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44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>
            <a:extLst>
              <a:ext uri="{FF2B5EF4-FFF2-40B4-BE49-F238E27FC236}">
                <a16:creationId xmlns:a16="http://schemas.microsoft.com/office/drawing/2014/main" id="{CCD6F0D2-F4FC-48BC-B64D-4022407547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21" y="6356351"/>
            <a:ext cx="284443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9/1/2021</a:t>
            </a:fld>
            <a:endParaRPr lang="en-US"/>
          </a:p>
        </p:txBody>
      </p:sp>
      <p:sp>
        <p:nvSpPr>
          <p:cNvPr id="18" name="Footer Placeholder 2">
            <a:extLst>
              <a:ext uri="{FF2B5EF4-FFF2-40B4-BE49-F238E27FC236}">
                <a16:creationId xmlns:a16="http://schemas.microsoft.com/office/drawing/2014/main" id="{A8BD7FA6-0E1F-4B03-9A8B-558A7FB0E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058" y="6356351"/>
            <a:ext cx="386029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5EE06849-5269-4666-9B59-E56B9D48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6463" y="6356351"/>
            <a:ext cx="284443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0AED1C4-8D6E-4770-B92E-150905B0A0F5}"/>
              </a:ext>
            </a:extLst>
          </p:cNvPr>
          <p:cNvSpPr/>
          <p:nvPr userDrawn="1"/>
        </p:nvSpPr>
        <p:spPr>
          <a:xfrm>
            <a:off x="0" y="-168085"/>
            <a:ext cx="12233948" cy="69026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chemeClr val="accent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E877292-9FC9-4EB8-B6A3-13AE3A0B5D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>
            <a:off x="66141" y="-194470"/>
            <a:ext cx="1754299" cy="188658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9872309-B37C-4D04-8E8A-2CC2B0E4E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13"/>
          <a:stretch/>
        </p:blipFill>
        <p:spPr>
          <a:xfrm>
            <a:off x="117609" y="6139681"/>
            <a:ext cx="11998730" cy="52903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D3D745-59C5-4581-9443-550C8C7DE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792" b="100000" l="0" r="92202">
                        <a14:foregroundMark x1="39450" y1="65368" x2="39450" y2="65368"/>
                        <a14:foregroundMark x1="29358" y1="43723" x2="29358" y2="43723"/>
                        <a14:foregroundMark x1="10092" y1="47619" x2="10092" y2="47619"/>
                        <a14:foregroundMark x1="58257" y1="68831" x2="58257" y2="68831"/>
                        <a14:foregroundMark x1="18807" y1="80519" x2="18807" y2="80519"/>
                        <a14:foregroundMark x1="15596" y1="70996" x2="15596" y2="70996"/>
                        <a14:foregroundMark x1="33486" y1="87879" x2="33486" y2="87879"/>
                        <a14:foregroundMark x1="28899" y1="86580" x2="28899" y2="86580"/>
                        <a14:foregroundMark x1="28440" y1="89610" x2="28440" y2="89610"/>
                        <a14:foregroundMark x1="10550" y1="88312" x2="10550" y2="88312"/>
                        <a14:foregroundMark x1="12385" y1="67100" x2="12385" y2="67100"/>
                        <a14:foregroundMark x1="13303" y1="26840" x2="13303" y2="26840"/>
                        <a14:foregroundMark x1="11468" y1="14719" x2="11468" y2="14719"/>
                        <a14:foregroundMark x1="74771" y1="89610" x2="74771" y2="89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64" t="10677" r="9350" b="3579"/>
          <a:stretch/>
        </p:blipFill>
        <p:spPr>
          <a:xfrm rot="5400000" flipV="1">
            <a:off x="10448402" y="-204702"/>
            <a:ext cx="1754299" cy="18865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F14496-1A7B-4534-8EBC-46137A256740}"/>
              </a:ext>
            </a:extLst>
          </p:cNvPr>
          <p:cNvSpPr txBox="1"/>
          <p:nvPr userDrawn="1"/>
        </p:nvSpPr>
        <p:spPr>
          <a:xfrm>
            <a:off x="9229961" y="6404197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Mobile- 01721242319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2B77AF-DC64-41DE-8821-81DD581689C1}"/>
              </a:ext>
            </a:extLst>
          </p:cNvPr>
          <p:cNvSpPr txBox="1"/>
          <p:nvPr userDrawn="1"/>
        </p:nvSpPr>
        <p:spPr>
          <a:xfrm>
            <a:off x="251398" y="6399841"/>
            <a:ext cx="2844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Harlow Solid Italic" panose="04030604020F02020D02" pitchFamily="82" charset="0"/>
              </a:rPr>
              <a:t>Mohammad </a:t>
            </a:r>
            <a:r>
              <a:rPr lang="en-US" dirty="0" err="1">
                <a:solidFill>
                  <a:srgbClr val="7030A0"/>
                </a:solidFill>
                <a:latin typeface="Harlow Solid Italic" panose="04030604020F02020D02" pitchFamily="82" charset="0"/>
              </a:rPr>
              <a:t>Moniruzzaman</a:t>
            </a:r>
            <a:endParaRPr lang="en-US" dirty="0">
              <a:solidFill>
                <a:srgbClr val="7030A0"/>
              </a:solidFill>
              <a:latin typeface="Harlow Solid Italic" panose="04030604020F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07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EDEE-E515-46B2-9368-52B34607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927CAC-C780-4097-B3EB-06EC4AE4C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DB85F4-FFAA-4298-AAE0-DD149BDAF4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E93102-01EB-4E7D-A09B-E6A6284B8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459B1-76A6-45F0-B137-FBDFB01DF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76300-24C5-48F2-A788-7137454AD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14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8C928-2D0D-4270-9F81-B70A319EE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1F388E-20B8-4E99-A441-9678AE8DD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64FFD3-6DA2-482F-BD60-A77CC22D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A1E7B-4D43-4D92-8CE4-98B80C5FE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EDC203-28A3-4546-8D8F-40D84B2F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5F5F2-0358-4935-972F-5CF174DCA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00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C7ACF3-DF6A-41B5-BA3A-5D9B75233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B1421B-F4C4-4A6D-8829-20482A7250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18E18-F93A-4AEB-8512-501C24B0A1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B6FEC-67D3-4D19-86A3-EA32B92B61FF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08B1-48AC-4D1C-9BCF-404F915A4F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3C69F-705A-477B-AD92-EFDBABFFD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180F5-E0B3-4049-8D38-ACF186792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75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Relationship Id="rId9" Type="http://schemas.openxmlformats.org/officeDocument/2006/relationships/image" Target="../media/image310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B84D7F3-5055-4ECB-A09F-7A2FF851F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" y="-196197"/>
            <a:ext cx="12190413" cy="681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11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1FBA6C-6883-42EE-9DDD-A2FA627CB01A}"/>
              </a:ext>
            </a:extLst>
          </p:cNvPr>
          <p:cNvSpPr txBox="1"/>
          <p:nvPr/>
        </p:nvSpPr>
        <p:spPr>
          <a:xfrm>
            <a:off x="5454833" y="1093143"/>
            <a:ext cx="156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2D09B9D-6F8B-430B-B1E9-9A245CE0C4C2}"/>
              </a:ext>
            </a:extLst>
          </p:cNvPr>
          <p:cNvSpPr/>
          <p:nvPr/>
        </p:nvSpPr>
        <p:spPr>
          <a:xfrm>
            <a:off x="1814301" y="2649499"/>
            <a:ext cx="9444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6AC7AA-8F5E-4026-96C0-287B3607454B}"/>
              </a:ext>
            </a:extLst>
          </p:cNvPr>
          <p:cNvSpPr/>
          <p:nvPr/>
        </p:nvSpPr>
        <p:spPr>
          <a:xfrm>
            <a:off x="4716011" y="473883"/>
            <a:ext cx="64851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8BA6A8-57DB-4BE8-9BD7-22A33E8EC13D}"/>
              </a:ext>
            </a:extLst>
          </p:cNvPr>
          <p:cNvSpPr txBox="1"/>
          <p:nvPr/>
        </p:nvSpPr>
        <p:spPr>
          <a:xfrm>
            <a:off x="2203433" y="393636"/>
            <a:ext cx="5976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খ) প্রত্যেক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অংশ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1FA51D4-96B7-4983-B37E-AAF2B59CC65C}"/>
              </a:ext>
            </a:extLst>
          </p:cNvPr>
          <p:cNvGrpSpPr/>
          <p:nvPr/>
        </p:nvGrpSpPr>
        <p:grpSpPr>
          <a:xfrm>
            <a:off x="1762928" y="1523769"/>
            <a:ext cx="7725934" cy="1098136"/>
            <a:chOff x="1883311" y="3041198"/>
            <a:chExt cx="7725934" cy="109813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B697B88-22DC-4777-8203-5A6A7D4C5C6B}"/>
                </a:ext>
              </a:extLst>
            </p:cNvPr>
            <p:cNvGrpSpPr/>
            <p:nvPr/>
          </p:nvGrpSpPr>
          <p:grpSpPr>
            <a:xfrm>
              <a:off x="1883311" y="3041198"/>
              <a:ext cx="5140838" cy="1098136"/>
              <a:chOff x="1861260" y="3895430"/>
              <a:chExt cx="5052791" cy="1098136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644C4770-9DD2-4AD8-A0AE-C8EED1CE169D}"/>
                  </a:ext>
                </a:extLst>
              </p:cNvPr>
              <p:cNvGrpSpPr/>
              <p:nvPr/>
            </p:nvGrpSpPr>
            <p:grpSpPr>
              <a:xfrm>
                <a:off x="1861260" y="3895430"/>
                <a:ext cx="5052791" cy="1098136"/>
                <a:chOff x="2327723" y="3658266"/>
                <a:chExt cx="5052791" cy="1098136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2439CA7-AE74-4E48-9EDC-A79EAB956A63}"/>
                    </a:ext>
                  </a:extLst>
                </p:cNvPr>
                <p:cNvSpPr txBox="1"/>
                <p:nvPr/>
              </p:nvSpPr>
              <p:spPr>
                <a:xfrm>
                  <a:off x="2327723" y="3909871"/>
                  <a:ext cx="505279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অবশিষ্ট</a:t>
                  </a:r>
                  <a:r>
                    <a:rPr lang="en-US" sz="3200" b="1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অংশ </a:t>
                  </a:r>
                </a:p>
              </p:txBody>
            </p:sp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46389AA9-B1E7-4B4F-88B4-C3CCAFD5DEF3}"/>
                    </a:ext>
                  </a:extLst>
                </p:cNvPr>
                <p:cNvGrpSpPr/>
                <p:nvPr/>
              </p:nvGrpSpPr>
              <p:grpSpPr>
                <a:xfrm>
                  <a:off x="4249161" y="3658266"/>
                  <a:ext cx="614511" cy="1098136"/>
                  <a:chOff x="2674201" y="369303"/>
                  <a:chExt cx="614511" cy="1098136"/>
                </a:xfrm>
              </p:grpSpPr>
              <p:sp>
                <p:nvSpPr>
                  <p:cNvPr id="13" name="Rectangle 12">
                    <a:extLst>
                      <a:ext uri="{FF2B5EF4-FFF2-40B4-BE49-F238E27FC236}">
                        <a16:creationId xmlns:a16="http://schemas.microsoft.com/office/drawing/2014/main" id="{8210629E-53C5-4BF6-A3CC-554DD58607AE}"/>
                      </a:ext>
                    </a:extLst>
                  </p:cNvPr>
                  <p:cNvSpPr/>
                  <p:nvPr/>
                </p:nvSpPr>
                <p:spPr>
                  <a:xfrm>
                    <a:off x="2674201" y="369303"/>
                    <a:ext cx="6145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r>
                      <a:rPr lang="bn-IN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Rectangle 13">
                    <a:extLst>
                      <a:ext uri="{FF2B5EF4-FFF2-40B4-BE49-F238E27FC236}">
                        <a16:creationId xmlns:a16="http://schemas.microsoft.com/office/drawing/2014/main" id="{9505F074-75EB-4F2F-8813-F5EB7F3AE6B5}"/>
                      </a:ext>
                    </a:extLst>
                  </p:cNvPr>
                  <p:cNvSpPr/>
                  <p:nvPr/>
                </p:nvSpPr>
                <p:spPr>
                  <a:xfrm>
                    <a:off x="2674201" y="821108"/>
                    <a:ext cx="6145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৪ 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4D43FCE0-A83B-434C-BAF7-2066F386874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54685" y="906858"/>
                    <a:ext cx="453543" cy="245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B96C76F-03CB-4086-B0F6-A18720B26141}"/>
                  </a:ext>
                </a:extLst>
              </p:cNvPr>
              <p:cNvSpPr txBox="1"/>
              <p:nvPr/>
            </p:nvSpPr>
            <p:spPr>
              <a:xfrm>
                <a:off x="4478786" y="4184642"/>
                <a:ext cx="1175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CD24629-8AB6-4117-B09A-91E864773EC8}"/>
                </a:ext>
              </a:extLst>
            </p:cNvPr>
            <p:cNvSpPr txBox="1"/>
            <p:nvPr/>
          </p:nvSpPr>
          <p:spPr>
            <a:xfrm>
              <a:off x="7328085" y="3354358"/>
              <a:ext cx="2281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“ক”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28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প্রাপ্ত</a:t>
              </a:r>
              <a:endParaRPr lang="en-US" sz="28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130CC6-9E50-4832-BBB5-2EA8122D4260}"/>
              </a:ext>
            </a:extLst>
          </p:cNvPr>
          <p:cNvGrpSpPr/>
          <p:nvPr/>
        </p:nvGrpSpPr>
        <p:grpSpPr>
          <a:xfrm>
            <a:off x="2139031" y="2611754"/>
            <a:ext cx="5140838" cy="1098136"/>
            <a:chOff x="1861260" y="3895430"/>
            <a:chExt cx="5052791" cy="1098136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A2EDF12-C2CD-4560-862D-B1EBB2803372}"/>
                </a:ext>
              </a:extLst>
            </p:cNvPr>
            <p:cNvGrpSpPr/>
            <p:nvPr/>
          </p:nvGrpSpPr>
          <p:grpSpPr>
            <a:xfrm>
              <a:off x="1861260" y="3895430"/>
              <a:ext cx="5052791" cy="1098136"/>
              <a:chOff x="2327723" y="3658266"/>
              <a:chExt cx="5052791" cy="1098136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604FF99-8773-4B87-A686-B1310DAAA2A5}"/>
                  </a:ext>
                </a:extLst>
              </p:cNvPr>
              <p:cNvSpPr txBox="1"/>
              <p:nvPr/>
            </p:nvSpPr>
            <p:spPr>
              <a:xfrm>
                <a:off x="2327723" y="3909871"/>
                <a:ext cx="50527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32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সন্তান</a:t>
                </a:r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endPara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047DA084-87D0-44F0-BEE7-EC46EAAD24E0}"/>
                  </a:ext>
                </a:extLst>
              </p:cNvPr>
              <p:cNvGrpSpPr/>
              <p:nvPr/>
            </p:nvGrpSpPr>
            <p:grpSpPr>
              <a:xfrm>
                <a:off x="4249161" y="3658266"/>
                <a:ext cx="614511" cy="1098136"/>
                <a:chOff x="2674201" y="369303"/>
                <a:chExt cx="614511" cy="1098136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AD51A070-D3CC-499E-A605-42FA155E7BE2}"/>
                    </a:ext>
                  </a:extLst>
                </p:cNvPr>
                <p:cNvSpPr/>
                <p:nvPr/>
              </p:nvSpPr>
              <p:spPr>
                <a:xfrm>
                  <a:off x="2674201" y="369303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D1A345E7-15DF-4E27-A703-8C8469F1D294}"/>
                    </a:ext>
                  </a:extLst>
                </p:cNvPr>
                <p:cNvSpPr/>
                <p:nvPr/>
              </p:nvSpPr>
              <p:spPr>
                <a:xfrm>
                  <a:off x="2674201" y="821108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99A532A-085B-40B9-A960-39D0220E94F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4685" y="906858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9991FB4-6AC7-432D-80A9-96C55DBEB68F}"/>
                </a:ext>
              </a:extLst>
            </p:cNvPr>
            <p:cNvSpPr txBox="1"/>
            <p:nvPr/>
          </p:nvSpPr>
          <p:spPr>
            <a:xfrm>
              <a:off x="4478786" y="4184642"/>
              <a:ext cx="1175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A60CC93-4F06-407D-BC90-A70C1BE69AB9}"/>
              </a:ext>
            </a:extLst>
          </p:cNvPr>
          <p:cNvSpPr txBox="1"/>
          <p:nvPr/>
        </p:nvSpPr>
        <p:spPr>
          <a:xfrm>
            <a:off x="1157149" y="2439477"/>
            <a:ext cx="163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শর্তমতে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AF9122B-81FC-488C-A8C3-95E643C5AC84}"/>
              </a:ext>
            </a:extLst>
          </p:cNvPr>
          <p:cNvGrpSpPr/>
          <p:nvPr/>
        </p:nvGrpSpPr>
        <p:grpSpPr>
          <a:xfrm>
            <a:off x="2066864" y="3367553"/>
            <a:ext cx="5140838" cy="1098136"/>
            <a:chOff x="2035467" y="4943395"/>
            <a:chExt cx="5140838" cy="109813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77072E9-FE05-41C7-8E9A-9237A7F5A282}"/>
                </a:ext>
              </a:extLst>
            </p:cNvPr>
            <p:cNvGrpSpPr/>
            <p:nvPr/>
          </p:nvGrpSpPr>
          <p:grpSpPr>
            <a:xfrm>
              <a:off x="2035467" y="4943395"/>
              <a:ext cx="5140838" cy="1098136"/>
              <a:chOff x="1861260" y="3895430"/>
              <a:chExt cx="5052791" cy="1098136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DD7530C5-63A1-47B9-BFFE-90EDFFF41F57}"/>
                  </a:ext>
                </a:extLst>
              </p:cNvPr>
              <p:cNvGrpSpPr/>
              <p:nvPr/>
            </p:nvGrpSpPr>
            <p:grpSpPr>
              <a:xfrm>
                <a:off x="1861260" y="3895430"/>
                <a:ext cx="5052791" cy="1098136"/>
                <a:chOff x="2327723" y="3658266"/>
                <a:chExt cx="5052791" cy="1098136"/>
              </a:xfrm>
            </p:grpSpPr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79C22DEC-8E4A-4E97-BCA2-06EE6AC448CB}"/>
                    </a:ext>
                  </a:extLst>
                </p:cNvPr>
                <p:cNvSpPr txBox="1"/>
                <p:nvPr/>
              </p:nvSpPr>
              <p:spPr>
                <a:xfrm>
                  <a:off x="2327723" y="3909871"/>
                  <a:ext cx="5052791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১ </a:t>
                  </a:r>
                  <a:r>
                    <a:rPr lang="en-US" sz="3200" b="1" dirty="0" err="1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সন্তান</a:t>
                  </a:r>
                  <a:r>
                    <a:rPr lang="en-US" sz="3200" b="1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200" b="1" dirty="0" err="1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পায়</a:t>
                  </a:r>
                  <a:endPara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31" name="Group 30">
                  <a:extLst>
                    <a:ext uri="{FF2B5EF4-FFF2-40B4-BE49-F238E27FC236}">
                      <a16:creationId xmlns:a16="http://schemas.microsoft.com/office/drawing/2014/main" id="{4C9918E9-C099-4578-82E1-6A944E9D11F7}"/>
                    </a:ext>
                  </a:extLst>
                </p:cNvPr>
                <p:cNvGrpSpPr/>
                <p:nvPr/>
              </p:nvGrpSpPr>
              <p:grpSpPr>
                <a:xfrm>
                  <a:off x="4249161" y="3658266"/>
                  <a:ext cx="614511" cy="1098136"/>
                  <a:chOff x="2674201" y="369303"/>
                  <a:chExt cx="614511" cy="1098136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870841EB-FA5E-4E71-9189-64EBCC80A98F}"/>
                      </a:ext>
                    </a:extLst>
                  </p:cNvPr>
                  <p:cNvSpPr/>
                  <p:nvPr/>
                </p:nvSpPr>
                <p:spPr>
                  <a:xfrm>
                    <a:off x="2674201" y="369303"/>
                    <a:ext cx="6145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r>
                      <a:rPr lang="bn-IN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2EDE1EB4-F14D-40BB-B696-E8BB88F035C3}"/>
                      </a:ext>
                    </a:extLst>
                  </p:cNvPr>
                  <p:cNvSpPr/>
                  <p:nvPr/>
                </p:nvSpPr>
                <p:spPr>
                  <a:xfrm>
                    <a:off x="2674201" y="821108"/>
                    <a:ext cx="614511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৪ 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34" name="Straight Connector 33">
                    <a:extLst>
                      <a:ext uri="{FF2B5EF4-FFF2-40B4-BE49-F238E27FC236}">
                        <a16:creationId xmlns:a16="http://schemas.microsoft.com/office/drawing/2014/main" id="{74043796-BBE6-463F-B8A3-0A9546A109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2754685" y="906858"/>
                    <a:ext cx="453543" cy="245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0BA682E2-480E-436B-A1DB-2D161FE9FD53}"/>
                  </a:ext>
                </a:extLst>
              </p:cNvPr>
              <p:cNvSpPr txBox="1"/>
              <p:nvPr/>
            </p:nvSpPr>
            <p:spPr>
              <a:xfrm>
                <a:off x="5227236" y="4184642"/>
                <a:ext cx="1175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F1066EA-330E-4136-890F-70803F9F151C}"/>
                </a:ext>
              </a:extLst>
            </p:cNvPr>
            <p:cNvSpPr txBox="1"/>
            <p:nvPr/>
          </p:nvSpPr>
          <p:spPr>
            <a:xfrm>
              <a:off x="4526465" y="5079164"/>
              <a:ext cx="115538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÷ 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A40741A-60BB-4AEF-921F-723CF745CFC5}"/>
              </a:ext>
            </a:extLst>
          </p:cNvPr>
          <p:cNvGrpSpPr/>
          <p:nvPr/>
        </p:nvGrpSpPr>
        <p:grpSpPr>
          <a:xfrm>
            <a:off x="3311359" y="4241540"/>
            <a:ext cx="3203741" cy="1105600"/>
            <a:chOff x="3732402" y="4128938"/>
            <a:chExt cx="3203741" cy="110560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9CA05400-9FBC-402F-AACA-19EC2CB06246}"/>
                </a:ext>
              </a:extLst>
            </p:cNvPr>
            <p:cNvGrpSpPr/>
            <p:nvPr/>
          </p:nvGrpSpPr>
          <p:grpSpPr>
            <a:xfrm>
              <a:off x="4213786" y="4253702"/>
              <a:ext cx="2722357" cy="830997"/>
              <a:chOff x="7960083" y="1819868"/>
              <a:chExt cx="2722357" cy="830997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CB2D6D3-5944-4559-B0F5-250C1E4688AE}"/>
                  </a:ext>
                </a:extLst>
              </p:cNvPr>
              <p:cNvSpPr txBox="1"/>
              <p:nvPr/>
            </p:nvSpPr>
            <p:spPr>
              <a:xfrm>
                <a:off x="8613515" y="1819868"/>
                <a:ext cx="364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8040042-8B4F-447E-BA8E-08B32CCAD9C0}"/>
                  </a:ext>
                </a:extLst>
              </p:cNvPr>
              <p:cNvSpPr txBox="1"/>
              <p:nvPr/>
            </p:nvSpPr>
            <p:spPr>
              <a:xfrm>
                <a:off x="9535100" y="1895099"/>
                <a:ext cx="312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7F57450-4E67-41BD-AA65-E39387CA2429}"/>
                  </a:ext>
                </a:extLst>
              </p:cNvPr>
              <p:cNvSpPr txBox="1"/>
              <p:nvPr/>
            </p:nvSpPr>
            <p:spPr>
              <a:xfrm>
                <a:off x="7960083" y="1895100"/>
                <a:ext cx="4637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0B38085-72CB-4F9D-B068-06DF4B94EC48}"/>
                  </a:ext>
                </a:extLst>
              </p:cNvPr>
              <p:cNvSpPr txBox="1"/>
              <p:nvPr/>
            </p:nvSpPr>
            <p:spPr>
              <a:xfrm>
                <a:off x="9789312" y="2018345"/>
                <a:ext cx="89312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</p:txBody>
          </p: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6411E222-522E-4481-9CC3-26C35C73C962}"/>
                </a:ext>
              </a:extLst>
            </p:cNvPr>
            <p:cNvGrpSpPr/>
            <p:nvPr/>
          </p:nvGrpSpPr>
          <p:grpSpPr>
            <a:xfrm>
              <a:off x="3732402" y="4128938"/>
              <a:ext cx="2159532" cy="1105600"/>
              <a:chOff x="3720280" y="4670593"/>
              <a:chExt cx="2159532" cy="1105600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107EA2A-25F4-4036-B505-955444359477}"/>
                  </a:ext>
                </a:extLst>
              </p:cNvPr>
              <p:cNvGrpSpPr/>
              <p:nvPr/>
            </p:nvGrpSpPr>
            <p:grpSpPr>
              <a:xfrm>
                <a:off x="4362534" y="4670593"/>
                <a:ext cx="1517278" cy="1105600"/>
                <a:chOff x="8124329" y="1728970"/>
                <a:chExt cx="1517278" cy="1105600"/>
              </a:xfrm>
            </p:grpSpPr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273D8532-E99E-48C4-A1F0-24157FA8B35D}"/>
                    </a:ext>
                  </a:extLst>
                </p:cNvPr>
                <p:cNvGrpSpPr/>
                <p:nvPr/>
              </p:nvGrpSpPr>
              <p:grpSpPr>
                <a:xfrm>
                  <a:off x="9062358" y="1728970"/>
                  <a:ext cx="579249" cy="1100272"/>
                  <a:chOff x="3974605" y="366481"/>
                  <a:chExt cx="579249" cy="1100272"/>
                </a:xfrm>
              </p:grpSpPr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4A788DFF-74A2-437A-8EA4-441646C4D3CA}"/>
                      </a:ext>
                    </a:extLst>
                  </p:cNvPr>
                  <p:cNvSpPr/>
                  <p:nvPr/>
                </p:nvSpPr>
                <p:spPr>
                  <a:xfrm>
                    <a:off x="3974605" y="366481"/>
                    <a:ext cx="558646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</a:t>
                    </a:r>
                    <a:r>
                      <a:rPr lang="bn-IN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0E861E5F-2765-42DD-8FF4-FD9940923238}"/>
                      </a:ext>
                    </a:extLst>
                  </p:cNvPr>
                  <p:cNvSpPr/>
                  <p:nvPr/>
                </p:nvSpPr>
                <p:spPr>
                  <a:xfrm>
                    <a:off x="3995208" y="820422"/>
                    <a:ext cx="558646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 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46" name="Straight Connector 45">
                    <a:extLst>
                      <a:ext uri="{FF2B5EF4-FFF2-40B4-BE49-F238E27FC236}">
                        <a16:creationId xmlns:a16="http://schemas.microsoft.com/office/drawing/2014/main" id="{6E9910A1-A2C7-4AAE-8E68-84E84FDDF7D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9541" y="930107"/>
                    <a:ext cx="453543" cy="245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96A41C6D-5C6F-49E2-9898-4BAC4AC64D42}"/>
                    </a:ext>
                  </a:extLst>
                </p:cNvPr>
                <p:cNvSpPr/>
                <p:nvPr/>
              </p:nvSpPr>
              <p:spPr>
                <a:xfrm>
                  <a:off x="8124329" y="1740941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77338919-9D71-4F60-9557-EF5381E5EEA2}"/>
                    </a:ext>
                  </a:extLst>
                </p:cNvPr>
                <p:cNvSpPr/>
                <p:nvPr/>
              </p:nvSpPr>
              <p:spPr>
                <a:xfrm>
                  <a:off x="8124330" y="2188239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48D144B5-9FBF-4962-A03E-458C3D5DFB5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05907" y="2306562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DF562C2-552C-4EDB-9C1E-5C758DE4EEC3}"/>
                  </a:ext>
                </a:extLst>
              </p:cNvPr>
              <p:cNvSpPr txBox="1"/>
              <p:nvPr/>
            </p:nvSpPr>
            <p:spPr>
              <a:xfrm>
                <a:off x="3720280" y="4885781"/>
                <a:ext cx="47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=</a:t>
                </a:r>
              </a:p>
            </p:txBody>
          </p:sp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1A9E40F4-AC3D-49CF-BE0D-EFA18D0B3711}"/>
              </a:ext>
            </a:extLst>
          </p:cNvPr>
          <p:cNvGrpSpPr/>
          <p:nvPr/>
        </p:nvGrpSpPr>
        <p:grpSpPr>
          <a:xfrm>
            <a:off x="3298872" y="5267745"/>
            <a:ext cx="2339260" cy="1093629"/>
            <a:chOff x="3298872" y="5267745"/>
            <a:chExt cx="2339260" cy="109362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64836603-11A5-48AD-9D5F-1EBBF811B61A}"/>
                </a:ext>
              </a:extLst>
            </p:cNvPr>
            <p:cNvSpPr/>
            <p:nvPr/>
          </p:nvSpPr>
          <p:spPr>
            <a:xfrm>
              <a:off x="3895679" y="5267745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BEAB215-1968-4EE2-8DFA-F65B6C936586}"/>
                </a:ext>
              </a:extLst>
            </p:cNvPr>
            <p:cNvSpPr/>
            <p:nvPr/>
          </p:nvSpPr>
          <p:spPr>
            <a:xfrm>
              <a:off x="3895680" y="5715043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৮ 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21374B3A-B1FD-4CB4-AE11-2A9D3D6FD6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7257" y="5833366"/>
              <a:ext cx="453543" cy="2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197F5B5-1D99-417B-8B4E-2B82EDC0CDE6}"/>
                </a:ext>
              </a:extLst>
            </p:cNvPr>
            <p:cNvSpPr txBox="1"/>
            <p:nvPr/>
          </p:nvSpPr>
          <p:spPr>
            <a:xfrm>
              <a:off x="3298872" y="5444952"/>
              <a:ext cx="47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=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D6C582B-1876-408C-A20D-FFE42B525DF0}"/>
                </a:ext>
              </a:extLst>
            </p:cNvPr>
            <p:cNvSpPr txBox="1"/>
            <p:nvPr/>
          </p:nvSpPr>
          <p:spPr>
            <a:xfrm>
              <a:off x="4745004" y="5532517"/>
              <a:ext cx="893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82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3AF3CA-C60F-4632-8ED9-DB9A24B93F15}"/>
              </a:ext>
            </a:extLst>
          </p:cNvPr>
          <p:cNvSpPr txBox="1"/>
          <p:nvPr/>
        </p:nvSpPr>
        <p:spPr>
          <a:xfrm>
            <a:off x="424543" y="513163"/>
            <a:ext cx="114789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২,০০,০০০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প্রত্যেক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C5EE19-D121-4EBF-B886-DD9E618BA916}"/>
              </a:ext>
            </a:extLst>
          </p:cNvPr>
          <p:cNvSpPr/>
          <p:nvPr/>
        </p:nvSpPr>
        <p:spPr>
          <a:xfrm>
            <a:off x="4857574" y="645085"/>
            <a:ext cx="637288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0" cap="none" spc="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ABCB81-14BB-4DBE-9BF9-8A00FE1B6507}"/>
              </a:ext>
            </a:extLst>
          </p:cNvPr>
          <p:cNvSpPr txBox="1"/>
          <p:nvPr/>
        </p:nvSpPr>
        <p:spPr>
          <a:xfrm>
            <a:off x="1400240" y="1291416"/>
            <a:ext cx="163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C4A75-7D45-4EF5-89DC-AE034A213296}"/>
              </a:ext>
            </a:extLst>
          </p:cNvPr>
          <p:cNvSpPr txBox="1"/>
          <p:nvPr/>
        </p:nvSpPr>
        <p:spPr>
          <a:xfrm>
            <a:off x="2793385" y="1583803"/>
            <a:ext cx="35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সম্পূর্ণ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 অংশ।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FB9FA26-6160-4FB2-99B1-3CC5BAF25A50}"/>
              </a:ext>
            </a:extLst>
          </p:cNvPr>
          <p:cNvGrpSpPr/>
          <p:nvPr/>
        </p:nvGrpSpPr>
        <p:grpSpPr>
          <a:xfrm>
            <a:off x="2793385" y="2604451"/>
            <a:ext cx="5068671" cy="595459"/>
            <a:chOff x="1861260" y="4136351"/>
            <a:chExt cx="5052791" cy="595459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1B9C4A7-D080-45F3-82AD-04580069EACC}"/>
                </a:ext>
              </a:extLst>
            </p:cNvPr>
            <p:cNvSpPr txBox="1"/>
            <p:nvPr/>
          </p:nvSpPr>
          <p:spPr>
            <a:xfrm>
              <a:off x="1861260" y="4147035"/>
              <a:ext cx="5052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১ অংশ = ২,০০,০০০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E269A54-570D-4F3B-B5E2-C4826357DA88}"/>
                </a:ext>
              </a:extLst>
            </p:cNvPr>
            <p:cNvSpPr txBox="1"/>
            <p:nvPr/>
          </p:nvSpPr>
          <p:spPr>
            <a:xfrm>
              <a:off x="4861516" y="4136351"/>
              <a:ext cx="1175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2D16DEE-E095-4AC3-B2BA-4BD1D1379AD6}"/>
              </a:ext>
            </a:extLst>
          </p:cNvPr>
          <p:cNvSpPr txBox="1"/>
          <p:nvPr/>
        </p:nvSpPr>
        <p:spPr>
          <a:xfrm>
            <a:off x="1684043" y="2168578"/>
            <a:ext cx="163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শর্তমতে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1218FB-92C8-4EF5-8908-C6577A07BD1E}"/>
              </a:ext>
            </a:extLst>
          </p:cNvPr>
          <p:cNvGrpSpPr/>
          <p:nvPr/>
        </p:nvGrpSpPr>
        <p:grpSpPr>
          <a:xfrm>
            <a:off x="1956604" y="3513145"/>
            <a:ext cx="2372680" cy="1078436"/>
            <a:chOff x="1179489" y="3053319"/>
            <a:chExt cx="2372680" cy="107843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DA1066E-ABE8-4FF9-B49A-2707EB23A1EC}"/>
                </a:ext>
              </a:extLst>
            </p:cNvPr>
            <p:cNvGrpSpPr/>
            <p:nvPr/>
          </p:nvGrpSpPr>
          <p:grpSpPr>
            <a:xfrm>
              <a:off x="1726986" y="3053319"/>
              <a:ext cx="1825183" cy="1078436"/>
              <a:chOff x="3895679" y="5267745"/>
              <a:chExt cx="1460922" cy="1078436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4442E1BB-CCEE-4D6A-8710-1FF99F3A4AED}"/>
                  </a:ext>
                </a:extLst>
              </p:cNvPr>
              <p:cNvSpPr/>
              <p:nvPr/>
            </p:nvSpPr>
            <p:spPr>
              <a:xfrm>
                <a:off x="3895679" y="5267745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77AF4DA9-209C-4969-AAAE-C1DFACC5FF98}"/>
                  </a:ext>
                </a:extLst>
              </p:cNvPr>
              <p:cNvSpPr/>
              <p:nvPr/>
            </p:nvSpPr>
            <p:spPr>
              <a:xfrm>
                <a:off x="3922925" y="5699850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৮ 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C5976A2-0A34-4E52-9584-98F20DB29E9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467" y="5835824"/>
                <a:ext cx="355056" cy="41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06356F-0F39-4668-9088-A0025BF7B06D}"/>
                  </a:ext>
                </a:extLst>
              </p:cNvPr>
              <p:cNvSpPr txBox="1"/>
              <p:nvPr/>
            </p:nvSpPr>
            <p:spPr>
              <a:xfrm>
                <a:off x="4391211" y="5507694"/>
                <a:ext cx="96539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 =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25E81F0-19B0-49B4-9776-2DD544DB3ACA}"/>
                </a:ext>
              </a:extLst>
            </p:cNvPr>
            <p:cNvGrpSpPr/>
            <p:nvPr/>
          </p:nvGrpSpPr>
          <p:grpSpPr>
            <a:xfrm>
              <a:off x="1179489" y="3351930"/>
              <a:ext cx="473319" cy="467450"/>
              <a:chOff x="1375329" y="3334079"/>
              <a:chExt cx="473319" cy="467450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8AF469-FC6F-40E6-AA7E-5B32FD1613FC}"/>
                  </a:ext>
                </a:extLst>
              </p:cNvPr>
              <p:cNvSpPr/>
              <p:nvPr/>
            </p:nvSpPr>
            <p:spPr>
              <a:xfrm flipV="1">
                <a:off x="1567510" y="3334079"/>
                <a:ext cx="83963" cy="1506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0061F79-380F-44EC-8A1F-67F3DE29B0EC}"/>
                  </a:ext>
                </a:extLst>
              </p:cNvPr>
              <p:cNvSpPr/>
              <p:nvPr/>
            </p:nvSpPr>
            <p:spPr>
              <a:xfrm flipV="1">
                <a:off x="1375329" y="3648406"/>
                <a:ext cx="83963" cy="150628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532ED3D-5EBA-40F0-AB63-4A963519752F}"/>
                  </a:ext>
                </a:extLst>
              </p:cNvPr>
              <p:cNvSpPr/>
              <p:nvPr/>
            </p:nvSpPr>
            <p:spPr>
              <a:xfrm flipH="1" flipV="1">
                <a:off x="1764685" y="3658076"/>
                <a:ext cx="83963" cy="143453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78C7A8-CFAC-41B2-814A-7F9F92F0F710}"/>
              </a:ext>
            </a:extLst>
          </p:cNvPr>
          <p:cNvGrpSpPr/>
          <p:nvPr/>
        </p:nvGrpSpPr>
        <p:grpSpPr>
          <a:xfrm>
            <a:off x="4235527" y="3467589"/>
            <a:ext cx="3135086" cy="1100272"/>
            <a:chOff x="6769901" y="2777771"/>
            <a:chExt cx="3135086" cy="110027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44A74A8-A8BC-4740-8F1F-5DF18B4108B6}"/>
                </a:ext>
              </a:extLst>
            </p:cNvPr>
            <p:cNvSpPr txBox="1"/>
            <p:nvPr/>
          </p:nvSpPr>
          <p:spPr>
            <a:xfrm>
              <a:off x="6769901" y="3070158"/>
              <a:ext cx="313508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২,০০,০০০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93ED65C-FE05-4F64-8502-EF4089F65DCE}"/>
                </a:ext>
              </a:extLst>
            </p:cNvPr>
            <p:cNvSpPr txBox="1"/>
            <p:nvPr/>
          </p:nvSpPr>
          <p:spPr>
            <a:xfrm>
              <a:off x="8100130" y="2918543"/>
              <a:ext cx="3640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×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BFEA77D-3AF3-4076-B0B3-6F20E18C5F40}"/>
                </a:ext>
              </a:extLst>
            </p:cNvPr>
            <p:cNvSpPr/>
            <p:nvPr/>
          </p:nvSpPr>
          <p:spPr>
            <a:xfrm>
              <a:off x="8612525" y="2777771"/>
              <a:ext cx="5586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A79D175-AED9-4B4E-BCF2-11FEA456ED92}"/>
                </a:ext>
              </a:extLst>
            </p:cNvPr>
            <p:cNvSpPr/>
            <p:nvPr/>
          </p:nvSpPr>
          <p:spPr>
            <a:xfrm>
              <a:off x="8633128" y="3231712"/>
              <a:ext cx="5586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৮ 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E88D04E-05F5-44A5-BE5A-325313BA7B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67461" y="3341397"/>
              <a:ext cx="453543" cy="2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2C77ED8-1E83-4216-8DAF-721D67909DB0}"/>
              </a:ext>
            </a:extLst>
          </p:cNvPr>
          <p:cNvCxnSpPr/>
          <p:nvPr/>
        </p:nvCxnSpPr>
        <p:spPr>
          <a:xfrm flipV="1">
            <a:off x="6064715" y="4153526"/>
            <a:ext cx="539196" cy="233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60F52B-9C91-4F1F-B5F0-116E60010D21}"/>
              </a:ext>
            </a:extLst>
          </p:cNvPr>
          <p:cNvCxnSpPr>
            <a:stCxn id="21" idx="1"/>
            <a:endCxn id="22" idx="1"/>
          </p:cNvCxnSpPr>
          <p:nvPr/>
        </p:nvCxnSpPr>
        <p:spPr>
          <a:xfrm flipV="1">
            <a:off x="4235527" y="4023860"/>
            <a:ext cx="1330229" cy="28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54614FA-C2EE-40B4-AD7F-425F828C7AB8}"/>
              </a:ext>
            </a:extLst>
          </p:cNvPr>
          <p:cNvSpPr txBox="1"/>
          <p:nvPr/>
        </p:nvSpPr>
        <p:spPr>
          <a:xfrm>
            <a:off x="6359999" y="4223605"/>
            <a:ext cx="36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BE61B4-DB27-42E6-9989-8773EC7C5DB1}"/>
              </a:ext>
            </a:extLst>
          </p:cNvPr>
          <p:cNvSpPr txBox="1"/>
          <p:nvPr/>
        </p:nvSpPr>
        <p:spPr>
          <a:xfrm>
            <a:off x="4193923" y="3383323"/>
            <a:ext cx="1245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২৫,০০০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95EE29-1EA4-4F2E-A1C7-B8C99D515A87}"/>
              </a:ext>
            </a:extLst>
          </p:cNvPr>
          <p:cNvSpPr txBox="1"/>
          <p:nvPr/>
        </p:nvSpPr>
        <p:spPr>
          <a:xfrm>
            <a:off x="3840260" y="5081077"/>
            <a:ext cx="25172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= ৭৫,০০০ 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5D367F3-2F14-4F77-A89F-3B0C566B059A}"/>
              </a:ext>
            </a:extLst>
          </p:cNvPr>
          <p:cNvSpPr txBox="1"/>
          <p:nvPr/>
        </p:nvSpPr>
        <p:spPr>
          <a:xfrm>
            <a:off x="6904143" y="3720370"/>
            <a:ext cx="11791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48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25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9" grpId="0"/>
      <p:bldP spid="28" grpId="0"/>
      <p:bldP spid="29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538" y="1403131"/>
            <a:ext cx="8812924" cy="31547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19900" b="1" dirty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3128294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144CFC-62DA-4C91-AE62-A47115458364}"/>
              </a:ext>
            </a:extLst>
          </p:cNvPr>
          <p:cNvSpPr txBox="1"/>
          <p:nvPr/>
        </p:nvSpPr>
        <p:spPr>
          <a:xfrm>
            <a:off x="4727054" y="345861"/>
            <a:ext cx="3960440" cy="1102228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 descr="https://st3.depositphotos.com/12925738/16311/v/950/depositphotos_163113186-stock-illustration-illustration-of-pair-of-little.jpg">
            <a:extLst>
              <a:ext uri="{FF2B5EF4-FFF2-40B4-BE49-F238E27FC236}">
                <a16:creationId xmlns:a16="http://schemas.microsoft.com/office/drawing/2014/main" id="{A098ED87-C4BA-48AC-8CE4-5B7C9A6C5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798" y="44624"/>
            <a:ext cx="2352612" cy="170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EA034509-0A14-4A4A-8B03-C3BD88AA1996}"/>
              </a:ext>
            </a:extLst>
          </p:cNvPr>
          <p:cNvSpPr txBox="1"/>
          <p:nvPr/>
        </p:nvSpPr>
        <p:spPr>
          <a:xfrm>
            <a:off x="1759508" y="1448089"/>
            <a:ext cx="1072919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79777A-5F52-475B-A0D1-CADB9EC6DDA1}"/>
                  </a:ext>
                </a:extLst>
              </p:cNvPr>
              <p:cNvSpPr txBox="1"/>
              <p:nvPr/>
            </p:nvSpPr>
            <p:spPr>
              <a:xfrm>
                <a:off x="1759508" y="3049010"/>
                <a:ext cx="2006221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১।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79777A-5F52-475B-A0D1-CADB9EC6D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508" y="3049010"/>
                <a:ext cx="2006221" cy="1113959"/>
              </a:xfrm>
              <a:prstGeom prst="rect">
                <a:avLst/>
              </a:prstGeom>
              <a:blipFill>
                <a:blip r:embed="rId3"/>
                <a:stretch>
                  <a:fillRect l="-10942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5D7E22-9B92-490C-A9EA-724EDB48B29A}"/>
                  </a:ext>
                </a:extLst>
              </p:cNvPr>
              <p:cNvSpPr txBox="1"/>
              <p:nvPr/>
            </p:nvSpPr>
            <p:spPr>
              <a:xfrm>
                <a:off x="5050291" y="3064930"/>
                <a:ext cx="2006221" cy="11139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২।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35D7E22-9B92-490C-A9EA-724EDB48B2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0291" y="3064930"/>
                <a:ext cx="2006221" cy="1113959"/>
              </a:xfrm>
              <a:prstGeom prst="rect">
                <a:avLst/>
              </a:prstGeom>
              <a:blipFill>
                <a:blip r:embed="rId4"/>
                <a:stretch>
                  <a:fillRect l="-10606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43A540-5909-464B-BA00-A8EDD75388A6}"/>
                  </a:ext>
                </a:extLst>
              </p:cNvPr>
              <p:cNvSpPr txBox="1"/>
              <p:nvPr/>
            </p:nvSpPr>
            <p:spPr>
              <a:xfrm>
                <a:off x="8341074" y="3201410"/>
                <a:ext cx="2006221" cy="1025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/>
                  <a:t>৩।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IN" sz="4000" b="1" i="1" smtClean="0">
                            <a:latin typeface="Cambria Math" panose="02040503050406030204" pitchFamily="18" charset="0"/>
                          </a:rPr>
                          <m:t>৩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১০</m:t>
                        </m:r>
                      </m:den>
                    </m:f>
                  </m:oMath>
                </a14:m>
                <a:r>
                  <a:rPr lang="bn-IN" sz="3200" b="1" dirty="0"/>
                  <a:t> </a:t>
                </a:r>
                <a:endParaRPr lang="en-US" sz="32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9F43A540-5909-464B-BA00-A8EDD7538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1074" y="3201410"/>
                <a:ext cx="2006221" cy="1025537"/>
              </a:xfrm>
              <a:prstGeom prst="rect">
                <a:avLst/>
              </a:prstGeom>
              <a:blipFill>
                <a:blip r:embed="rId9"/>
                <a:stretch>
                  <a:fillRect l="-10638" r="-8511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344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4F59DFA0-9AE1-49F0-9F40-55EED118C1D5}"/>
              </a:ext>
            </a:extLst>
          </p:cNvPr>
          <p:cNvSpPr txBox="1"/>
          <p:nvPr/>
        </p:nvSpPr>
        <p:spPr>
          <a:xfrm>
            <a:off x="2490969" y="386895"/>
            <a:ext cx="2283072" cy="724859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800" dirty="0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800" dirty="0">
              <a:ln w="12700">
                <a:solidFill>
                  <a:schemeClr val="tx1"/>
                </a:solidFill>
              </a:ln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3" name="Picture 32" descr="https://st3.depositphotos.com/12925738/16311/v/950/depositphotos_163113186-stock-illustration-illustration-of-pair-of-little.jpg">
            <a:extLst>
              <a:ext uri="{FF2B5EF4-FFF2-40B4-BE49-F238E27FC236}">
                <a16:creationId xmlns:a16="http://schemas.microsoft.com/office/drawing/2014/main" id="{5F2CDFF6-F4E2-467C-B428-5AA3687E7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76" b="97324" l="9912" r="93628">
                        <a14:foregroundMark x1="73274" y1="84185" x2="73274" y2="84185"/>
                        <a14:foregroundMark x1="93982" y1="75426" x2="93982" y2="75426"/>
                        <a14:foregroundMark x1="83540" y1="75426" x2="83540" y2="75426"/>
                        <a14:foregroundMark x1="91504" y1="81022" x2="91504" y2="81022"/>
                        <a14:foregroundMark x1="38938" y1="84185" x2="38938" y2="84185"/>
                        <a14:foregroundMark x1="44602" y1="84185" x2="44602" y2="84185"/>
                        <a14:foregroundMark x1="46195" y1="89781" x2="46195" y2="89781"/>
                        <a14:foregroundMark x1="60531" y1="97324" x2="60531" y2="97324"/>
                        <a14:foregroundMark x1="91504" y1="72019" x2="91504" y2="72019"/>
                        <a14:foregroundMark x1="76460" y1="74209" x2="76460" y2="74209"/>
                        <a14:foregroundMark x1="85133" y1="77616" x2="85133" y2="77616"/>
                        <a14:foregroundMark x1="54159" y1="81022" x2="54159" y2="810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0" y="212015"/>
            <a:ext cx="1764627" cy="127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11">
            <a:extLst>
              <a:ext uri="{FF2B5EF4-FFF2-40B4-BE49-F238E27FC236}">
                <a16:creationId xmlns:a16="http://schemas.microsoft.com/office/drawing/2014/main" id="{1495AF0E-54B7-4127-9807-C79D787CD63F}"/>
              </a:ext>
            </a:extLst>
          </p:cNvPr>
          <p:cNvSpPr txBox="1"/>
          <p:nvPr/>
        </p:nvSpPr>
        <p:spPr>
          <a:xfrm>
            <a:off x="4180248" y="735239"/>
            <a:ext cx="729017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দু’জন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জোড়া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54EEE2B-3721-4FDF-9E71-048453238A86}"/>
              </a:ext>
            </a:extLst>
          </p:cNvPr>
          <p:cNvGrpSpPr/>
          <p:nvPr/>
        </p:nvGrpSpPr>
        <p:grpSpPr>
          <a:xfrm>
            <a:off x="657080" y="2127132"/>
            <a:ext cx="10517654" cy="1362897"/>
            <a:chOff x="688576" y="410564"/>
            <a:chExt cx="10517654" cy="136289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61CA3688-DD32-4E0A-890E-B8195A130696}"/>
                </a:ext>
              </a:extLst>
            </p:cNvPr>
            <p:cNvGrpSpPr/>
            <p:nvPr/>
          </p:nvGrpSpPr>
          <p:grpSpPr>
            <a:xfrm>
              <a:off x="688576" y="410564"/>
              <a:ext cx="10517654" cy="1362897"/>
              <a:chOff x="-170716" y="2702679"/>
              <a:chExt cx="10517654" cy="1362897"/>
            </a:xfrm>
          </p:grpSpPr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589D57-F332-441F-A76C-93EDABC98DE2}"/>
                  </a:ext>
                </a:extLst>
              </p:cNvPr>
              <p:cNvSpPr txBox="1"/>
              <p:nvPr/>
            </p:nvSpPr>
            <p:spPr>
              <a:xfrm>
                <a:off x="-170716" y="2865247"/>
                <a:ext cx="1051765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২)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লাঠির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অংশ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       অংশ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অবশিষ্ট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       </a:t>
                </a:r>
              </a:p>
            </p:txBody>
          </p:sp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A376E6F6-3BA5-49E8-BB9E-BFF0564B2FCD}"/>
                  </a:ext>
                </a:extLst>
              </p:cNvPr>
              <p:cNvGrpSpPr/>
              <p:nvPr/>
            </p:nvGrpSpPr>
            <p:grpSpPr>
              <a:xfrm>
                <a:off x="2304355" y="2702679"/>
                <a:ext cx="614512" cy="1155184"/>
                <a:chOff x="1997100" y="399110"/>
                <a:chExt cx="614512" cy="1155184"/>
              </a:xfrm>
            </p:grpSpPr>
            <p:sp>
              <p:nvSpPr>
                <p:cNvPr id="42" name="Rectangle 41">
                  <a:extLst>
                    <a:ext uri="{FF2B5EF4-FFF2-40B4-BE49-F238E27FC236}">
                      <a16:creationId xmlns:a16="http://schemas.microsoft.com/office/drawing/2014/main" id="{47A199E1-166E-4B69-B56C-B667423061D6}"/>
                    </a:ext>
                  </a:extLst>
                </p:cNvPr>
                <p:cNvSpPr/>
                <p:nvPr/>
              </p:nvSpPr>
              <p:spPr>
                <a:xfrm>
                  <a:off x="1997100" y="399110"/>
                  <a:ext cx="614511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r>
                    <a:rPr lang="bn-IN" sz="4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4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40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32443B60-87E2-484F-BCD7-2B545D12FE75}"/>
                    </a:ext>
                  </a:extLst>
                </p:cNvPr>
                <p:cNvSpPr/>
                <p:nvPr/>
              </p:nvSpPr>
              <p:spPr>
                <a:xfrm>
                  <a:off x="1997101" y="846408"/>
                  <a:ext cx="614511" cy="70788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৬  </a:t>
                  </a:r>
                  <a:endParaRPr lang="en-US" sz="40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44" name="Straight Connector 43">
                  <a:extLst>
                    <a:ext uri="{FF2B5EF4-FFF2-40B4-BE49-F238E27FC236}">
                      <a16:creationId xmlns:a16="http://schemas.microsoft.com/office/drawing/2014/main" id="{E780300A-4308-45AD-AE0B-F21CD02D94B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078678" y="964731"/>
                  <a:ext cx="453543" cy="2458"/>
                </a:xfrm>
                <a:prstGeom prst="line">
                  <a:avLst/>
                </a:prstGeom>
                <a:ln w="38100"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506B943-4E41-41A9-9C94-E74BF15E9593}"/>
                </a:ext>
              </a:extLst>
            </p:cNvPr>
            <p:cNvSpPr/>
            <p:nvPr/>
          </p:nvSpPr>
          <p:spPr>
            <a:xfrm>
              <a:off x="5947403" y="410564"/>
              <a:ext cx="6145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40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FDD012A-DA00-441B-84F5-27364B110AFC}"/>
                </a:ext>
              </a:extLst>
            </p:cNvPr>
            <p:cNvSpPr/>
            <p:nvPr/>
          </p:nvSpPr>
          <p:spPr>
            <a:xfrm>
              <a:off x="5947404" y="857862"/>
              <a:ext cx="6145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  <a:endParaRPr lang="en-US" sz="40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8185BD-9B28-4FFB-83B8-C160EBD76C3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28981" y="976185"/>
              <a:ext cx="453543" cy="245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6A88F723-40E6-437E-97AB-14DE6CBDB9E6}"/>
              </a:ext>
            </a:extLst>
          </p:cNvPr>
          <p:cNvSpPr txBox="1"/>
          <p:nvPr/>
        </p:nvSpPr>
        <p:spPr>
          <a:xfrm>
            <a:off x="657080" y="3694515"/>
            <a:ext cx="71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অংশ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BEE1A3D-E606-42DE-B98D-132151AEEEC4}"/>
              </a:ext>
            </a:extLst>
          </p:cNvPr>
          <p:cNvSpPr/>
          <p:nvPr/>
        </p:nvSpPr>
        <p:spPr>
          <a:xfrm>
            <a:off x="3632505" y="2237800"/>
            <a:ext cx="44743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963B861-D1BA-492E-A825-B68755BE3F27}"/>
              </a:ext>
            </a:extLst>
          </p:cNvPr>
          <p:cNvSpPr txBox="1"/>
          <p:nvPr/>
        </p:nvSpPr>
        <p:spPr>
          <a:xfrm>
            <a:off x="796644" y="4451206"/>
            <a:ext cx="644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অংশ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150BF83-987B-4B31-AEE8-574EE03D0E35}"/>
              </a:ext>
            </a:extLst>
          </p:cNvPr>
          <p:cNvSpPr txBox="1"/>
          <p:nvPr/>
        </p:nvSpPr>
        <p:spPr>
          <a:xfrm>
            <a:off x="796644" y="5302023"/>
            <a:ext cx="463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সম্পূর্ণ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4F720DA-A6BC-4B29-8F0A-1C5F14B851C3}"/>
              </a:ext>
            </a:extLst>
          </p:cNvPr>
          <p:cNvSpPr txBox="1"/>
          <p:nvPr/>
        </p:nvSpPr>
        <p:spPr>
          <a:xfrm>
            <a:off x="6410452" y="5318257"/>
            <a:ext cx="570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লাঠির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05526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75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89538" y="828288"/>
            <a:ext cx="8812924" cy="477053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6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16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</a:p>
          <a:p>
            <a:pPr algn="ctr"/>
            <a:r>
              <a:rPr lang="en-US" sz="13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মিলিয়ে</a:t>
            </a:r>
            <a:r>
              <a:rPr lang="en-US" sz="13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138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79691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2671" y="2759530"/>
            <a:ext cx="4098471" cy="295547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428999" y="4669970"/>
            <a:ext cx="4098471" cy="1045029"/>
          </a:xfrm>
          <a:prstGeom prst="rect">
            <a:avLst/>
          </a:prstGeom>
          <a:solidFill>
            <a:schemeClr val="accent4">
              <a:lumMod val="7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12668" y="2759530"/>
            <a:ext cx="4082143" cy="191044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044605" y="1443726"/>
            <a:ext cx="1980865" cy="4261756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4727783" y="4668233"/>
            <a:ext cx="614512" cy="1093629"/>
            <a:chOff x="3490219" y="394235"/>
            <a:chExt cx="614512" cy="109362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3490219" y="394235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600" dirty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4D20ED5-4CFB-4BAA-BC90-CE51E3430BEA}"/>
                </a:ext>
              </a:extLst>
            </p:cNvPr>
            <p:cNvSpPr/>
            <p:nvPr/>
          </p:nvSpPr>
          <p:spPr>
            <a:xfrm>
              <a:off x="3490220" y="841533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FFFF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৬  </a:t>
              </a:r>
              <a:endParaRPr lang="en-US" sz="3600" b="0" cap="none" spc="0" dirty="0">
                <a:ln w="0"/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1797" y="959856"/>
              <a:ext cx="453543" cy="2458"/>
            </a:xfrm>
            <a:prstGeom prst="line">
              <a:avLst/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5317870" y="3127306"/>
            <a:ext cx="614512" cy="1093629"/>
            <a:chOff x="3490219" y="394235"/>
            <a:chExt cx="614512" cy="109362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3490219" y="394235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6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4D20ED5-4CFB-4BAA-BC90-CE51E3430BEA}"/>
                </a:ext>
              </a:extLst>
            </p:cNvPr>
            <p:cNvSpPr/>
            <p:nvPr/>
          </p:nvSpPr>
          <p:spPr>
            <a:xfrm>
              <a:off x="3490220" y="841533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  </a:t>
              </a:r>
              <a:endParaRPr lang="en-US" sz="36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571797" y="959856"/>
              <a:ext cx="453543" cy="24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3657060" y="1648592"/>
            <a:ext cx="1741913" cy="1039356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2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28758" y="4951964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242986" y="3400539"/>
            <a:ext cx="968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18521" y="1950237"/>
            <a:ext cx="1645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15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25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0" grpId="0" animBg="1"/>
      <p:bldP spid="5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9049" y="497299"/>
            <a:ext cx="71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অংশ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88129" y="1047136"/>
            <a:ext cx="156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14490" y="1292153"/>
            <a:ext cx="5052791" cy="1045234"/>
            <a:chOff x="2327723" y="3703839"/>
            <a:chExt cx="5052791" cy="1045234"/>
          </a:xfrm>
        </p:grpSpPr>
        <p:sp>
          <p:nvSpPr>
            <p:cNvPr id="5" name="TextBox 4"/>
            <p:cNvSpPr txBox="1"/>
            <p:nvPr/>
          </p:nvSpPr>
          <p:spPr>
            <a:xfrm>
              <a:off x="2327723" y="3909871"/>
              <a:ext cx="5052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মাটিতে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 অংশ </a:t>
              </a: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4237002" y="3703839"/>
              <a:ext cx="614511" cy="1045234"/>
              <a:chOff x="2662042" y="414876"/>
              <a:chExt cx="614511" cy="104523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2662042" y="414876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2662042" y="813779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৬ 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4721" y="932277"/>
                <a:ext cx="453543" cy="24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/>
          <p:cNvGrpSpPr/>
          <p:nvPr/>
        </p:nvGrpSpPr>
        <p:grpSpPr>
          <a:xfrm>
            <a:off x="1714490" y="2056982"/>
            <a:ext cx="5052791" cy="1045234"/>
            <a:chOff x="2327723" y="3703839"/>
            <a:chExt cx="5052791" cy="1045234"/>
          </a:xfrm>
        </p:grpSpPr>
        <p:sp>
          <p:nvSpPr>
            <p:cNvPr id="11" name="TextBox 10"/>
            <p:cNvSpPr txBox="1"/>
            <p:nvPr/>
          </p:nvSpPr>
          <p:spPr>
            <a:xfrm>
              <a:off x="2327723" y="3909871"/>
              <a:ext cx="5052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পানিতে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 অংশ </a:t>
              </a: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237002" y="3703839"/>
              <a:ext cx="614511" cy="1045234"/>
              <a:chOff x="2662042" y="414876"/>
              <a:chExt cx="614511" cy="1045234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2662042" y="414876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2662042" y="813779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724721" y="932277"/>
                <a:ext cx="453543" cy="24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6" name="Group 55"/>
          <p:cNvGrpSpPr/>
          <p:nvPr/>
        </p:nvGrpSpPr>
        <p:grpSpPr>
          <a:xfrm>
            <a:off x="1253061" y="2846499"/>
            <a:ext cx="6521976" cy="1101009"/>
            <a:chOff x="1253061" y="3138887"/>
            <a:chExt cx="6521976" cy="1101009"/>
          </a:xfrm>
        </p:grpSpPr>
        <p:grpSp>
          <p:nvGrpSpPr>
            <p:cNvPr id="35" name="Group 34"/>
            <p:cNvGrpSpPr/>
            <p:nvPr/>
          </p:nvGrpSpPr>
          <p:grpSpPr>
            <a:xfrm>
              <a:off x="1253061" y="3138887"/>
              <a:ext cx="6521976" cy="1093629"/>
              <a:chOff x="1253061" y="3138887"/>
              <a:chExt cx="6521976" cy="1093629"/>
            </a:xfrm>
          </p:grpSpPr>
          <p:sp>
            <p:nvSpPr>
              <p:cNvPr id="26" name="TextBox 25"/>
              <p:cNvSpPr txBox="1"/>
              <p:nvPr/>
            </p:nvSpPr>
            <p:spPr>
              <a:xfrm>
                <a:off x="1686712" y="3351121"/>
                <a:ext cx="50527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মাটি</a:t>
                </a:r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পানিতে</a:t>
                </a:r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endPara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>
                <a:off x="5664195" y="3138887"/>
                <a:ext cx="614512" cy="1093629"/>
                <a:chOff x="4214247" y="1633340"/>
                <a:chExt cx="614512" cy="1093629"/>
              </a:xfrm>
            </p:grpSpPr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4214247" y="1633340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4214248" y="2080638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295825" y="2198961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9" name="TextBox 18"/>
              <p:cNvSpPr txBox="1"/>
              <p:nvPr/>
            </p:nvSpPr>
            <p:spPr>
              <a:xfrm>
                <a:off x="6238014" y="3319597"/>
                <a:ext cx="312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599612" y="3394604"/>
                <a:ext cx="1175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</p:txBody>
          </p:sp>
          <p:grpSp>
            <p:nvGrpSpPr>
              <p:cNvPr id="22" name="Group 21"/>
              <p:cNvGrpSpPr/>
              <p:nvPr/>
            </p:nvGrpSpPr>
            <p:grpSpPr>
              <a:xfrm>
                <a:off x="1253061" y="3451936"/>
                <a:ext cx="466727" cy="419102"/>
                <a:chOff x="0" y="0"/>
                <a:chExt cx="467194" cy="419726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192373" y="0"/>
                  <a:ext cx="74951" cy="10493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0" y="314795"/>
                  <a:ext cx="74951" cy="104931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 flipH="1">
                  <a:off x="389745" y="317294"/>
                  <a:ext cx="77449" cy="99934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</p:grpSp>
        </p:grpSp>
        <p:grpSp>
          <p:nvGrpSpPr>
            <p:cNvPr id="34" name="Group 33"/>
            <p:cNvGrpSpPr/>
            <p:nvPr/>
          </p:nvGrpSpPr>
          <p:grpSpPr>
            <a:xfrm>
              <a:off x="4529829" y="3146267"/>
              <a:ext cx="1342611" cy="1093629"/>
              <a:chOff x="3924801" y="4387882"/>
              <a:chExt cx="1342611" cy="1093629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511963" y="4547510"/>
                <a:ext cx="75544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3924801" y="4543822"/>
                <a:ext cx="21356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4123124" y="4387882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4123125" y="4835180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৬ 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204702" y="4953503"/>
                <a:ext cx="453543" cy="24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Group 35"/>
          <p:cNvGrpSpPr/>
          <p:nvPr/>
        </p:nvGrpSpPr>
        <p:grpSpPr>
          <a:xfrm>
            <a:off x="4069270" y="3830504"/>
            <a:ext cx="3606340" cy="1145964"/>
            <a:chOff x="3728785" y="5480643"/>
            <a:chExt cx="3606340" cy="1145964"/>
          </a:xfrm>
        </p:grpSpPr>
        <p:grpSp>
          <p:nvGrpSpPr>
            <p:cNvPr id="37" name="Group 36"/>
            <p:cNvGrpSpPr/>
            <p:nvPr/>
          </p:nvGrpSpPr>
          <p:grpSpPr>
            <a:xfrm>
              <a:off x="3728785" y="5639319"/>
              <a:ext cx="2350130" cy="987288"/>
              <a:chOff x="3728785" y="5639319"/>
              <a:chExt cx="2350130" cy="987288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3728785" y="5639319"/>
                <a:ext cx="7006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=</a:t>
                </a: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5766700" y="5651302"/>
                <a:ext cx="3122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208453" y="5651302"/>
                <a:ext cx="384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4481886" y="6097373"/>
                <a:ext cx="1317499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4948647" y="5980276"/>
                <a:ext cx="5061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৬</a:t>
                </a: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4684077" y="5480643"/>
              <a:ext cx="100183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+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159700" y="5710305"/>
              <a:ext cx="1175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8327571" y="2992926"/>
            <a:ext cx="45719" cy="262086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8714912" y="3048664"/>
            <a:ext cx="2694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২, ৬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583781" y="3697606"/>
            <a:ext cx="1362716" cy="527385"/>
            <a:chOff x="9543678" y="3979379"/>
            <a:chExt cx="1362716" cy="527385"/>
          </a:xfrm>
        </p:grpSpPr>
        <p:sp>
          <p:nvSpPr>
            <p:cNvPr id="48" name="TextBox 47"/>
            <p:cNvSpPr txBox="1"/>
            <p:nvPr/>
          </p:nvSpPr>
          <p:spPr>
            <a:xfrm>
              <a:off x="9583781" y="3983544"/>
              <a:ext cx="13226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২, ৬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9543678" y="3979379"/>
              <a:ext cx="1200522" cy="527385"/>
              <a:chOff x="5176157" y="1240971"/>
              <a:chExt cx="1763486" cy="881743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>
                <a:off x="5176157" y="1240971"/>
                <a:ext cx="0" cy="881743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V="1">
                <a:off x="5176157" y="2106386"/>
                <a:ext cx="1763486" cy="1632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3" name="TextBox 52"/>
          <p:cNvSpPr txBox="1"/>
          <p:nvPr/>
        </p:nvSpPr>
        <p:spPr>
          <a:xfrm>
            <a:off x="9075117" y="3694806"/>
            <a:ext cx="54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9663985" y="4185624"/>
            <a:ext cx="54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0010345" y="4177595"/>
            <a:ext cx="5487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8796556" y="4717583"/>
            <a:ext cx="1762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লসাগু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২×৩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427653" y="5090575"/>
            <a:ext cx="753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= ৬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4010328" y="4748097"/>
            <a:ext cx="2339260" cy="1093629"/>
            <a:chOff x="3298872" y="5267745"/>
            <a:chExt cx="2339260" cy="109362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3895679" y="5267745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F4D20ED5-4CFB-4BAA-BC90-CE51E3430BEA}"/>
                </a:ext>
              </a:extLst>
            </p:cNvPr>
            <p:cNvSpPr/>
            <p:nvPr/>
          </p:nvSpPr>
          <p:spPr>
            <a:xfrm>
              <a:off x="3895680" y="5715043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৬ 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7257" y="5833366"/>
              <a:ext cx="453543" cy="2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>
              <a:off x="3298872" y="5444952"/>
              <a:ext cx="47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=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745004" y="5532517"/>
              <a:ext cx="893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V="1">
            <a:off x="4728305" y="5459145"/>
            <a:ext cx="410577" cy="172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547925" y="4571348"/>
            <a:ext cx="36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4734188" y="5004653"/>
            <a:ext cx="410577" cy="172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897627" y="5480067"/>
            <a:ext cx="36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  <p:grpSp>
        <p:nvGrpSpPr>
          <p:cNvPr id="75" name="Group 74"/>
          <p:cNvGrpSpPr/>
          <p:nvPr/>
        </p:nvGrpSpPr>
        <p:grpSpPr>
          <a:xfrm>
            <a:off x="3947361" y="5693731"/>
            <a:ext cx="2339260" cy="1093629"/>
            <a:chOff x="3298872" y="5267745"/>
            <a:chExt cx="2339260" cy="109362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3895679" y="5267745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4D20ED5-4CFB-4BAA-BC90-CE51E3430BEA}"/>
                </a:ext>
              </a:extLst>
            </p:cNvPr>
            <p:cNvSpPr/>
            <p:nvPr/>
          </p:nvSpPr>
          <p:spPr>
            <a:xfrm>
              <a:off x="3895680" y="5715043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77257" y="5833366"/>
              <a:ext cx="453543" cy="2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/>
            <p:cNvSpPr txBox="1"/>
            <p:nvPr/>
          </p:nvSpPr>
          <p:spPr>
            <a:xfrm>
              <a:off x="3298872" y="5444952"/>
              <a:ext cx="47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=</a:t>
              </a: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745004" y="5532517"/>
              <a:ext cx="89312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2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25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92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75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475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75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8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250"/>
                            </p:stCondLst>
                            <p:childTnLst>
                              <p:par>
                                <p:cTn id="92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2500"/>
                            </p:stCondLst>
                            <p:childTnLst>
                              <p:par>
                                <p:cTn id="9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4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1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6250"/>
                            </p:stCondLst>
                            <p:childTnLst>
                              <p:par>
                                <p:cTn id="10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5" grpId="0" animBg="1"/>
      <p:bldP spid="46" grpId="0"/>
      <p:bldP spid="53" grpId="0"/>
      <p:bldP spid="54" grpId="0"/>
      <p:bldP spid="55" grpId="0"/>
      <p:bldP spid="57" grpId="0"/>
      <p:bldP spid="58" grpId="0"/>
      <p:bldP spid="70" grpId="0"/>
      <p:bldP spid="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34975" y="352271"/>
            <a:ext cx="6449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লাঠিটির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অংশ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15399" y="1862579"/>
            <a:ext cx="35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সম্পূর্ণ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১ অংশ।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2559187" y="2460013"/>
            <a:ext cx="5052791" cy="1045234"/>
            <a:chOff x="2327723" y="3703839"/>
            <a:chExt cx="5052791" cy="1045234"/>
          </a:xfrm>
        </p:grpSpPr>
        <p:sp>
          <p:nvSpPr>
            <p:cNvPr id="10" name="TextBox 9"/>
            <p:cNvSpPr txBox="1"/>
            <p:nvPr/>
          </p:nvSpPr>
          <p:spPr>
            <a:xfrm>
              <a:off x="2327723" y="3909871"/>
              <a:ext cx="5052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মাটি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পানিতে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 অংশ </a:t>
              </a: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167730" y="3703839"/>
              <a:ext cx="614511" cy="1045234"/>
              <a:chOff x="3592770" y="414876"/>
              <a:chExt cx="614511" cy="1045234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3592770" y="414876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3592770" y="813779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5449" y="932277"/>
                <a:ext cx="453543" cy="24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oup 14"/>
          <p:cNvGrpSpPr/>
          <p:nvPr/>
        </p:nvGrpSpPr>
        <p:grpSpPr>
          <a:xfrm>
            <a:off x="2202678" y="3185890"/>
            <a:ext cx="5871834" cy="1093629"/>
            <a:chOff x="1334504" y="3892608"/>
            <a:chExt cx="5871834" cy="1093629"/>
          </a:xfrm>
        </p:grpSpPr>
        <p:grpSp>
          <p:nvGrpSpPr>
            <p:cNvPr id="16" name="Group 15"/>
            <p:cNvGrpSpPr/>
            <p:nvPr/>
          </p:nvGrpSpPr>
          <p:grpSpPr>
            <a:xfrm>
              <a:off x="1691013" y="3892608"/>
              <a:ext cx="5052791" cy="1093629"/>
              <a:chOff x="2157476" y="3655444"/>
              <a:chExt cx="5052791" cy="1093629"/>
            </a:xfrm>
          </p:grpSpPr>
          <p:sp>
            <p:nvSpPr>
              <p:cNvPr id="25" name="TextBox 24"/>
              <p:cNvSpPr txBox="1"/>
              <p:nvPr/>
            </p:nvSpPr>
            <p:spPr>
              <a:xfrm>
                <a:off x="2157476" y="3925707"/>
                <a:ext cx="50527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506731" y="3655444"/>
                <a:ext cx="614512" cy="1093629"/>
                <a:chOff x="3931771" y="366481"/>
                <a:chExt cx="614512" cy="1093629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3931771" y="366481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3931772" y="813779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13349" y="932102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7" name="TextBox 16"/>
            <p:cNvSpPr txBox="1"/>
            <p:nvPr/>
          </p:nvSpPr>
          <p:spPr>
            <a:xfrm>
              <a:off x="4309950" y="3948588"/>
              <a:ext cx="881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37913" y="4073508"/>
              <a:ext cx="31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079665" y="4073508"/>
              <a:ext cx="463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030913" y="4167432"/>
              <a:ext cx="1175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1334504" y="4230345"/>
              <a:ext cx="466721" cy="419102"/>
              <a:chOff x="-98070" y="0"/>
              <a:chExt cx="467188" cy="41972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94303" y="0"/>
                <a:ext cx="74951" cy="10493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-98070" y="314795"/>
                <a:ext cx="74951" cy="10493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24" name="Oval 23"/>
              <p:cNvSpPr/>
              <p:nvPr/>
            </p:nvSpPr>
            <p:spPr>
              <a:xfrm flipH="1">
                <a:off x="291669" y="317294"/>
                <a:ext cx="77449" cy="9993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30" name="Group 29"/>
          <p:cNvGrpSpPr/>
          <p:nvPr/>
        </p:nvGrpSpPr>
        <p:grpSpPr>
          <a:xfrm>
            <a:off x="4320231" y="4071644"/>
            <a:ext cx="4360270" cy="1105600"/>
            <a:chOff x="3732402" y="4128938"/>
            <a:chExt cx="4360270" cy="1105600"/>
          </a:xfrm>
        </p:grpSpPr>
        <p:grpSp>
          <p:nvGrpSpPr>
            <p:cNvPr id="31" name="Group 30"/>
            <p:cNvGrpSpPr/>
            <p:nvPr/>
          </p:nvGrpSpPr>
          <p:grpSpPr>
            <a:xfrm>
              <a:off x="4213786" y="4251989"/>
              <a:ext cx="3878886" cy="830997"/>
              <a:chOff x="7960083" y="1818155"/>
              <a:chExt cx="3878886" cy="830997"/>
            </a:xfrm>
          </p:grpSpPr>
          <p:sp>
            <p:nvSpPr>
              <p:cNvPr id="42" name="TextBox 41"/>
              <p:cNvSpPr txBox="1"/>
              <p:nvPr/>
            </p:nvSpPr>
            <p:spPr>
              <a:xfrm>
                <a:off x="8649901" y="1818155"/>
                <a:ext cx="364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535100" y="1895099"/>
                <a:ext cx="312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7960083" y="1895100"/>
                <a:ext cx="4637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0010169" y="2003794"/>
                <a:ext cx="1828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3732402" y="4128938"/>
              <a:ext cx="2107699" cy="1105600"/>
              <a:chOff x="3720280" y="4670593"/>
              <a:chExt cx="2107699" cy="1105600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4362534" y="4670593"/>
                <a:ext cx="1465445" cy="1105600"/>
                <a:chOff x="8124329" y="1728970"/>
                <a:chExt cx="1465445" cy="1105600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9031127" y="1728970"/>
                  <a:ext cx="558647" cy="1093629"/>
                  <a:chOff x="3943374" y="366481"/>
                  <a:chExt cx="558647" cy="1093629"/>
                </a:xfrm>
              </p:grpSpPr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3A05DCEF-341F-48A9-8025-6D72C6989169}"/>
                      </a:ext>
                    </a:extLst>
                  </p:cNvPr>
                  <p:cNvSpPr/>
                  <p:nvPr/>
                </p:nvSpPr>
                <p:spPr>
                  <a:xfrm>
                    <a:off x="3943374" y="366481"/>
                    <a:ext cx="558646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২</a:t>
                    </a:r>
                    <a:r>
                      <a:rPr lang="bn-IN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F4D20ED5-4CFB-4BAA-BC90-CE51E3430BEA}"/>
                      </a:ext>
                    </a:extLst>
                  </p:cNvPr>
                  <p:cNvSpPr/>
                  <p:nvPr/>
                </p:nvSpPr>
                <p:spPr>
                  <a:xfrm>
                    <a:off x="3943375" y="813779"/>
                    <a:ext cx="558646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 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41" name="Straight Connector 40">
                    <a:extLst>
                      <a:ext uri="{FF2B5EF4-FFF2-40B4-BE49-F238E27FC236}">
                        <a16:creationId xmlns:a16="http://schemas.microsoft.com/office/drawing/2014/main" id="{8993CE5D-4812-4FA7-819F-2C965DAC1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95925" y="928300"/>
                    <a:ext cx="453543" cy="245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8124329" y="1740941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8124330" y="2188239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05907" y="2306562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4" name="TextBox 33"/>
              <p:cNvSpPr txBox="1"/>
              <p:nvPr/>
            </p:nvSpPr>
            <p:spPr>
              <a:xfrm>
                <a:off x="3720280" y="4885781"/>
                <a:ext cx="47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=</a:t>
                </a:r>
              </a:p>
            </p:txBody>
          </p:sp>
        </p:grpSp>
      </p:grpSp>
      <p:grpSp>
        <p:nvGrpSpPr>
          <p:cNvPr id="46" name="Group 45"/>
          <p:cNvGrpSpPr/>
          <p:nvPr/>
        </p:nvGrpSpPr>
        <p:grpSpPr>
          <a:xfrm>
            <a:off x="4318247" y="4787184"/>
            <a:ext cx="3606340" cy="1230761"/>
            <a:chOff x="3728785" y="5395846"/>
            <a:chExt cx="3606340" cy="1230761"/>
          </a:xfrm>
        </p:grpSpPr>
        <p:grpSp>
          <p:nvGrpSpPr>
            <p:cNvPr id="47" name="Group 46"/>
            <p:cNvGrpSpPr/>
            <p:nvPr/>
          </p:nvGrpSpPr>
          <p:grpSpPr>
            <a:xfrm>
              <a:off x="3728785" y="5639319"/>
              <a:ext cx="2350130" cy="987288"/>
              <a:chOff x="3728785" y="5639319"/>
              <a:chExt cx="2350130" cy="987288"/>
            </a:xfrm>
          </p:grpSpPr>
          <p:sp>
            <p:nvSpPr>
              <p:cNvPr id="50" name="TextBox 49"/>
              <p:cNvSpPr txBox="1"/>
              <p:nvPr/>
            </p:nvSpPr>
            <p:spPr>
              <a:xfrm>
                <a:off x="3728785" y="5639319"/>
                <a:ext cx="7006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=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766700" y="5651302"/>
                <a:ext cx="3122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4208453" y="5651302"/>
                <a:ext cx="384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</a:p>
            </p:txBody>
          </p:sp>
          <p:cxnSp>
            <p:nvCxnSpPr>
              <p:cNvPr id="53" name="Straight Connector 52"/>
              <p:cNvCxnSpPr/>
              <p:nvPr/>
            </p:nvCxnSpPr>
            <p:spPr>
              <a:xfrm flipV="1">
                <a:off x="4481886" y="6097373"/>
                <a:ext cx="1317499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4948647" y="5980276"/>
                <a:ext cx="5061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4747851" y="5395846"/>
              <a:ext cx="10018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159700" y="5710305"/>
              <a:ext cx="1175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366187" y="5693842"/>
            <a:ext cx="2631916" cy="1035271"/>
            <a:chOff x="3841389" y="5880023"/>
            <a:chExt cx="2631916" cy="1035271"/>
          </a:xfrm>
        </p:grpSpPr>
        <p:sp>
          <p:nvSpPr>
            <p:cNvPr id="56" name="TextBox 55"/>
            <p:cNvSpPr txBox="1"/>
            <p:nvPr/>
          </p:nvSpPr>
          <p:spPr>
            <a:xfrm>
              <a:off x="3841389" y="5940285"/>
              <a:ext cx="4820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=</a:t>
              </a: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556200" y="5880023"/>
              <a:ext cx="614511" cy="1035271"/>
              <a:chOff x="4556200" y="5880023"/>
              <a:chExt cx="614511" cy="1035271"/>
            </a:xfrm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4556200" y="6268963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 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8054" y="6377715"/>
                <a:ext cx="453543" cy="24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4648563" y="5880023"/>
                <a:ext cx="4024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5297880" y="6072383"/>
              <a:ext cx="1175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276618" y="966274"/>
            <a:ext cx="156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1505432" y="1437822"/>
            <a:ext cx="163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708941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62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2" grpId="0"/>
      <p:bldP spid="6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16" y="425433"/>
            <a:ext cx="4637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সম্পূর্ণ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0734" y="2369195"/>
            <a:ext cx="163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শর্তমতে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161987" y="5527248"/>
            <a:ext cx="2268093" cy="707886"/>
            <a:chOff x="3297356" y="4832622"/>
            <a:chExt cx="2268093" cy="707886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3833124" y="4877352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297356" y="4832622"/>
              <a:ext cx="47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=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22212" y="4932204"/>
              <a:ext cx="1043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374736" y="1060944"/>
            <a:ext cx="127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881342" y="1420384"/>
            <a:ext cx="5052791" cy="1144145"/>
            <a:chOff x="2423021" y="1175357"/>
            <a:chExt cx="5052791" cy="1098136"/>
          </a:xfrm>
        </p:grpSpPr>
        <p:sp>
          <p:nvSpPr>
            <p:cNvPr id="44" name="TextBox 43"/>
            <p:cNvSpPr txBox="1"/>
            <p:nvPr/>
          </p:nvSpPr>
          <p:spPr>
            <a:xfrm>
              <a:off x="2423021" y="1394918"/>
              <a:ext cx="5052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পানির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আছে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4836429" y="1175357"/>
              <a:ext cx="625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4D20ED5-4CFB-4BAA-BC90-CE51E3430BEA}"/>
                </a:ext>
              </a:extLst>
            </p:cNvPr>
            <p:cNvSpPr/>
            <p:nvPr/>
          </p:nvSpPr>
          <p:spPr>
            <a:xfrm>
              <a:off x="4836429" y="1627162"/>
              <a:ext cx="625219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 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993CE5D-4812-4FA7-819F-2C965DAC18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18315" y="1712912"/>
              <a:ext cx="461446" cy="245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5433748" y="1413810"/>
              <a:ext cx="119590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9330242" y="2875976"/>
            <a:ext cx="228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“খ”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3788848" y="2604229"/>
            <a:ext cx="3897180" cy="1098136"/>
            <a:chOff x="3790247" y="2541498"/>
            <a:chExt cx="3897180" cy="1098136"/>
          </a:xfrm>
        </p:grpSpPr>
        <p:grpSp>
          <p:nvGrpSpPr>
            <p:cNvPr id="3" name="Group 2"/>
            <p:cNvGrpSpPr/>
            <p:nvPr/>
          </p:nvGrpSpPr>
          <p:grpSpPr>
            <a:xfrm>
              <a:off x="3790247" y="2541498"/>
              <a:ext cx="1904125" cy="1098136"/>
              <a:chOff x="3782698" y="3895430"/>
              <a:chExt cx="1871513" cy="109813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782698" y="3895430"/>
                <a:ext cx="614511" cy="1098136"/>
                <a:chOff x="2674201" y="369303"/>
                <a:chExt cx="614511" cy="1098136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2674201" y="369303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2674201" y="821108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10" name="Straight Connector 9">
                  <a:extLst>
                    <a:ext uri="{FF2B5EF4-FFF2-40B4-BE49-F238E27FC236}">
                      <a16:creationId xmlns:a16="http://schemas.microsoft.com/office/drawing/2014/main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54685" y="906858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" name="TextBox 4"/>
              <p:cNvSpPr txBox="1"/>
              <p:nvPr/>
            </p:nvSpPr>
            <p:spPr>
              <a:xfrm>
                <a:off x="4478786" y="4184642"/>
                <a:ext cx="1175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5376252" y="2782196"/>
              <a:ext cx="2311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= ২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3379646" y="3753274"/>
            <a:ext cx="2411647" cy="1077218"/>
            <a:chOff x="1487254" y="4617012"/>
            <a:chExt cx="1826279" cy="1077218"/>
          </a:xfrm>
        </p:grpSpPr>
        <p:sp>
          <p:nvSpPr>
            <p:cNvPr id="55" name="TextBox 54"/>
            <p:cNvSpPr txBox="1"/>
            <p:nvPr/>
          </p:nvSpPr>
          <p:spPr>
            <a:xfrm>
              <a:off x="2117626" y="4617012"/>
              <a:ext cx="11959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১ অংশ =</a:t>
              </a:r>
            </a:p>
          </p:txBody>
        </p:sp>
        <p:grpSp>
          <p:nvGrpSpPr>
            <p:cNvPr id="56" name="Group 55"/>
            <p:cNvGrpSpPr/>
            <p:nvPr/>
          </p:nvGrpSpPr>
          <p:grpSpPr>
            <a:xfrm>
              <a:off x="1487254" y="4653488"/>
              <a:ext cx="466721" cy="419102"/>
              <a:chOff x="2202678" y="3523627"/>
              <a:chExt cx="466721" cy="419102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2394859" y="3523627"/>
                <a:ext cx="74876" cy="10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58" name="Oval 57"/>
              <p:cNvSpPr/>
              <p:nvPr/>
            </p:nvSpPr>
            <p:spPr>
              <a:xfrm>
                <a:off x="2202678" y="3837954"/>
                <a:ext cx="74876" cy="10477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59" name="Oval 58"/>
              <p:cNvSpPr/>
              <p:nvPr/>
            </p:nvSpPr>
            <p:spPr>
              <a:xfrm flipH="1">
                <a:off x="2592027" y="3840449"/>
                <a:ext cx="77372" cy="99785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62" name="Group 61"/>
          <p:cNvGrpSpPr/>
          <p:nvPr/>
        </p:nvGrpSpPr>
        <p:grpSpPr>
          <a:xfrm>
            <a:off x="5605022" y="3544972"/>
            <a:ext cx="2747758" cy="1100272"/>
            <a:chOff x="5898501" y="4293241"/>
            <a:chExt cx="2747758" cy="1100272"/>
          </a:xfrm>
        </p:grpSpPr>
        <p:grpSp>
          <p:nvGrpSpPr>
            <p:cNvPr id="22" name="Group 21"/>
            <p:cNvGrpSpPr/>
            <p:nvPr/>
          </p:nvGrpSpPr>
          <p:grpSpPr>
            <a:xfrm>
              <a:off x="5898501" y="4293241"/>
              <a:ext cx="2747758" cy="1100272"/>
              <a:chOff x="4277921" y="4128938"/>
              <a:chExt cx="2747758" cy="1100272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277921" y="4253701"/>
                <a:ext cx="2747758" cy="830997"/>
                <a:chOff x="8024218" y="1819867"/>
                <a:chExt cx="2747758" cy="830997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8531849" y="1819867"/>
                  <a:ext cx="36404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÷</a:t>
                  </a:r>
                  <a:endParaRPr lang="en-US" sz="5400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9537061" y="1866516"/>
                  <a:ext cx="312215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)</a:t>
                  </a:r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8024218" y="1858026"/>
                  <a:ext cx="463777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000" dirty="0">
                      <a:latin typeface="NikoshBAN" panose="02000000000000000000" pitchFamily="2" charset="0"/>
                      <a:cs typeface="NikoshBAN" panose="02000000000000000000" pitchFamily="2" charset="0"/>
                    </a:rPr>
                    <a:t>(</a:t>
                  </a: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9789312" y="1942977"/>
                  <a:ext cx="982664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200" b="1" dirty="0" err="1"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মিটার</a:t>
                  </a:r>
                  <a:endPara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5312685" y="4128938"/>
                <a:ext cx="579249" cy="1100272"/>
                <a:chOff x="3974605" y="366481"/>
                <a:chExt cx="579249" cy="1100272"/>
              </a:xfrm>
            </p:grpSpPr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3974605" y="366481"/>
                  <a:ext cx="558646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3995208" y="820422"/>
                  <a:ext cx="558646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৩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29541" y="930107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1" name="TextBox 60"/>
            <p:cNvSpPr txBox="1"/>
            <p:nvPr/>
          </p:nvSpPr>
          <p:spPr>
            <a:xfrm>
              <a:off x="6121267" y="4489614"/>
              <a:ext cx="36404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5135036" y="4489879"/>
            <a:ext cx="3290505" cy="1100272"/>
            <a:chOff x="3732402" y="4128938"/>
            <a:chExt cx="3290505" cy="1100272"/>
          </a:xfrm>
        </p:grpSpPr>
        <p:grpSp>
          <p:nvGrpSpPr>
            <p:cNvPr id="64" name="Group 63"/>
            <p:cNvGrpSpPr/>
            <p:nvPr/>
          </p:nvGrpSpPr>
          <p:grpSpPr>
            <a:xfrm>
              <a:off x="4213786" y="4271739"/>
              <a:ext cx="2809121" cy="830997"/>
              <a:chOff x="7960083" y="1837905"/>
              <a:chExt cx="2809121" cy="830997"/>
            </a:xfrm>
          </p:grpSpPr>
          <p:sp>
            <p:nvSpPr>
              <p:cNvPr id="75" name="TextBox 74"/>
              <p:cNvSpPr txBox="1"/>
              <p:nvPr/>
            </p:nvSpPr>
            <p:spPr>
              <a:xfrm>
                <a:off x="8531837" y="1837905"/>
                <a:ext cx="364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9535100" y="1895099"/>
                <a:ext cx="312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7960083" y="1895100"/>
                <a:ext cx="4637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9789311" y="2018345"/>
                <a:ext cx="979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3732402" y="4128938"/>
              <a:ext cx="2159532" cy="1100272"/>
              <a:chOff x="3720280" y="4670593"/>
              <a:chExt cx="2159532" cy="1100272"/>
            </a:xfrm>
          </p:grpSpPr>
          <p:grpSp>
            <p:nvGrpSpPr>
              <p:cNvPr id="66" name="Group 65"/>
              <p:cNvGrpSpPr/>
              <p:nvPr/>
            </p:nvGrpSpPr>
            <p:grpSpPr>
              <a:xfrm>
                <a:off x="4330625" y="4670593"/>
                <a:ext cx="1549187" cy="1100272"/>
                <a:chOff x="8092420" y="1728970"/>
                <a:chExt cx="1549187" cy="1100272"/>
              </a:xfrm>
            </p:grpSpPr>
            <p:grpSp>
              <p:nvGrpSpPr>
                <p:cNvPr id="68" name="Group 67"/>
                <p:cNvGrpSpPr/>
                <p:nvPr/>
              </p:nvGrpSpPr>
              <p:grpSpPr>
                <a:xfrm>
                  <a:off x="9062358" y="1728970"/>
                  <a:ext cx="579249" cy="1100272"/>
                  <a:chOff x="3974605" y="366481"/>
                  <a:chExt cx="579249" cy="1100272"/>
                </a:xfrm>
              </p:grpSpPr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3A05DCEF-341F-48A9-8025-6D72C6989169}"/>
                      </a:ext>
                    </a:extLst>
                  </p:cNvPr>
                  <p:cNvSpPr/>
                  <p:nvPr/>
                </p:nvSpPr>
                <p:spPr>
                  <a:xfrm>
                    <a:off x="3974605" y="366481"/>
                    <a:ext cx="558646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৩</a:t>
                    </a:r>
                    <a:r>
                      <a:rPr lang="bn-IN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F4D20ED5-4CFB-4BAA-BC90-CE51E3430BEA}"/>
                      </a:ext>
                    </a:extLst>
                  </p:cNvPr>
                  <p:cNvSpPr/>
                  <p:nvPr/>
                </p:nvSpPr>
                <p:spPr>
                  <a:xfrm>
                    <a:off x="3995208" y="820422"/>
                    <a:ext cx="558646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 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74" name="Straight Connector 73">
                    <a:extLst>
                      <a:ext uri="{FF2B5EF4-FFF2-40B4-BE49-F238E27FC236}">
                        <a16:creationId xmlns:a16="http://schemas.microsoft.com/office/drawing/2014/main" id="{8993CE5D-4812-4FA7-819F-2C965DAC18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029541" y="930107"/>
                    <a:ext cx="453543" cy="245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8124329" y="1740941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70" name="Rectangle 69">
                  <a:extLst>
                    <a:ext uri="{FF2B5EF4-FFF2-40B4-BE49-F238E27FC236}">
                      <a16:creationId xmlns:a16="http://schemas.microsoft.com/office/drawing/2014/main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8092420" y="1974935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b="1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  </a:t>
                  </a:r>
                  <a:endParaRPr lang="en-US" sz="3600" b="1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67" name="TextBox 66"/>
              <p:cNvSpPr txBox="1"/>
              <p:nvPr/>
            </p:nvSpPr>
            <p:spPr>
              <a:xfrm>
                <a:off x="3720280" y="4885781"/>
                <a:ext cx="47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=</a:t>
                </a:r>
              </a:p>
            </p:txBody>
          </p:sp>
        </p:grpSp>
      </p:grpSp>
      <p:sp>
        <p:nvSpPr>
          <p:cNvPr id="79" name="TextBox 78"/>
          <p:cNvSpPr txBox="1"/>
          <p:nvPr/>
        </p:nvSpPr>
        <p:spPr>
          <a:xfrm>
            <a:off x="9493360" y="3842137"/>
            <a:ext cx="2381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সম্পূর্ণ </a:t>
            </a:r>
            <a:r>
              <a:rPr lang="en-US" sz="2400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24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১ অংশ</a:t>
            </a:r>
            <a:r>
              <a:rPr lang="en-US" sz="32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4764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5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7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75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25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45" grpId="0"/>
      <p:bldP spid="51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CD849F-F864-4BA7-9F65-2A9D8DD47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" y="-112543"/>
            <a:ext cx="12163863" cy="678780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C886E7-CF1F-4D8F-9AA0-DCDC59B1429B}"/>
              </a:ext>
            </a:extLst>
          </p:cNvPr>
          <p:cNvSpPr txBox="1"/>
          <p:nvPr/>
        </p:nvSpPr>
        <p:spPr>
          <a:xfrm>
            <a:off x="4266645" y="2209800"/>
            <a:ext cx="2234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D36ABC-7B11-4D94-B9C0-0C015B015BF8}"/>
              </a:ext>
            </a:extLst>
          </p:cNvPr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B6A521-4FAC-4263-B097-F1822E454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6" y="182740"/>
            <a:ext cx="10437812" cy="7289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94158E-0D0B-49DE-B07D-1E3D2F85343B}"/>
              </a:ext>
            </a:extLst>
          </p:cNvPr>
          <p:cNvSpPr txBox="1"/>
          <p:nvPr/>
        </p:nvSpPr>
        <p:spPr>
          <a:xfrm>
            <a:off x="386041" y="1424970"/>
            <a:ext cx="11134179" cy="132343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>
                <a:ln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স্বাগতম</a:t>
            </a:r>
            <a:endParaRPr lang="en-US" sz="9600" b="1" dirty="0">
              <a:ln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285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85842" y="536273"/>
            <a:ext cx="5706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ঘ)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লাঠির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14807" y="2233285"/>
            <a:ext cx="5137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১ অংশ ( সম্পূর্ণ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লাঠি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) = ৬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733" y="1971675"/>
            <a:ext cx="228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“গ”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21803" y="1281353"/>
            <a:ext cx="12711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54749" y="2922764"/>
            <a:ext cx="163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শর্তমতে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482236" y="5555964"/>
            <a:ext cx="2268093" cy="707886"/>
            <a:chOff x="3297356" y="4832622"/>
            <a:chExt cx="2268093" cy="7078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3A05DCEF-341F-48A9-8025-6D72C6989169}"/>
                </a:ext>
              </a:extLst>
            </p:cNvPr>
            <p:cNvSpPr/>
            <p:nvPr/>
          </p:nvSpPr>
          <p:spPr>
            <a:xfrm>
              <a:off x="3833124" y="4877352"/>
              <a:ext cx="6145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IN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36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7356" y="4832622"/>
              <a:ext cx="479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/>
                <a:t>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522212" y="4932204"/>
              <a:ext cx="10432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971316" y="3364945"/>
            <a:ext cx="3895728" cy="646331"/>
            <a:chOff x="3791699" y="2782196"/>
            <a:chExt cx="3895728" cy="646331"/>
          </a:xfrm>
        </p:grpSpPr>
        <p:grpSp>
          <p:nvGrpSpPr>
            <p:cNvPr id="16" name="Group 15"/>
            <p:cNvGrpSpPr/>
            <p:nvPr/>
          </p:nvGrpSpPr>
          <p:grpSpPr>
            <a:xfrm>
              <a:off x="3791699" y="2782196"/>
              <a:ext cx="1902673" cy="646331"/>
              <a:chOff x="3784125" y="4136128"/>
              <a:chExt cx="1870086" cy="646331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3784125" y="4136128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478786" y="4184642"/>
                <a:ext cx="1175425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5376252" y="2782196"/>
              <a:ext cx="23111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= ৬ </a:t>
              </a:r>
              <a:r>
                <a:rPr lang="en-US" sz="3200" b="1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endParaRPr lang="en-US" sz="3200" b="1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921101" y="4161674"/>
            <a:ext cx="2809121" cy="1100272"/>
            <a:chOff x="4213786" y="4128938"/>
            <a:chExt cx="2809121" cy="1100272"/>
          </a:xfrm>
        </p:grpSpPr>
        <p:grpSp>
          <p:nvGrpSpPr>
            <p:cNvPr id="42" name="Group 41"/>
            <p:cNvGrpSpPr/>
            <p:nvPr/>
          </p:nvGrpSpPr>
          <p:grpSpPr>
            <a:xfrm>
              <a:off x="4213786" y="4271739"/>
              <a:ext cx="2809121" cy="830997"/>
              <a:chOff x="7960083" y="1837905"/>
              <a:chExt cx="2809121" cy="830997"/>
            </a:xfrm>
          </p:grpSpPr>
          <p:sp>
            <p:nvSpPr>
              <p:cNvPr id="52" name="TextBox 51"/>
              <p:cNvSpPr txBox="1"/>
              <p:nvPr/>
            </p:nvSpPr>
            <p:spPr>
              <a:xfrm>
                <a:off x="8531837" y="1837905"/>
                <a:ext cx="364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9535100" y="1895099"/>
                <a:ext cx="312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7960083" y="1895100"/>
                <a:ext cx="4637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9789311" y="2018345"/>
                <a:ext cx="9798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endParaRPr lang="en-US" sz="32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44" name="Group 43"/>
            <p:cNvGrpSpPr/>
            <p:nvPr/>
          </p:nvGrpSpPr>
          <p:grpSpPr>
            <a:xfrm>
              <a:off x="4342747" y="4128938"/>
              <a:ext cx="1549187" cy="1100272"/>
              <a:chOff x="8092420" y="1728970"/>
              <a:chExt cx="1549187" cy="1100272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9062358" y="1728970"/>
                <a:ext cx="579249" cy="1100272"/>
                <a:chOff x="3974605" y="366481"/>
                <a:chExt cx="579249" cy="1100272"/>
              </a:xfrm>
            </p:grpSpPr>
            <p:sp>
              <p:nvSpPr>
                <p:cNvPr id="49" name="Rectangle 48">
                  <a:extLst>
                    <a:ext uri="{FF2B5EF4-FFF2-40B4-BE49-F238E27FC236}">
                      <a16:creationId xmlns:a16="http://schemas.microsoft.com/office/drawing/2014/main" id="{3A05DCEF-341F-48A9-8025-6D72C6989169}"/>
                    </a:ext>
                  </a:extLst>
                </p:cNvPr>
                <p:cNvSpPr/>
                <p:nvPr/>
              </p:nvSpPr>
              <p:spPr>
                <a:xfrm>
                  <a:off x="3974605" y="366481"/>
                  <a:ext cx="558646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F4D20ED5-4CFB-4BAA-BC90-CE51E3430BEA}"/>
                    </a:ext>
                  </a:extLst>
                </p:cNvPr>
                <p:cNvSpPr/>
                <p:nvPr/>
              </p:nvSpPr>
              <p:spPr>
                <a:xfrm>
                  <a:off x="3995208" y="820422"/>
                  <a:ext cx="558646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২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8993CE5D-4812-4FA7-819F-2C965DAC188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29541" y="930107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8124329" y="1740941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8092420" y="1974935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৬  </a:t>
                </a:r>
                <a:endParaRPr lang="en-US" sz="3600" b="1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60" name="Group 59"/>
          <p:cNvGrpSpPr/>
          <p:nvPr/>
        </p:nvGrpSpPr>
        <p:grpSpPr>
          <a:xfrm>
            <a:off x="3270758" y="4115258"/>
            <a:ext cx="2829619" cy="1100272"/>
            <a:chOff x="3166497" y="3827484"/>
            <a:chExt cx="2829619" cy="1100272"/>
          </a:xfrm>
        </p:grpSpPr>
        <p:grpSp>
          <p:nvGrpSpPr>
            <p:cNvPr id="23" name="Group 22"/>
            <p:cNvGrpSpPr/>
            <p:nvPr/>
          </p:nvGrpSpPr>
          <p:grpSpPr>
            <a:xfrm>
              <a:off x="3166497" y="4115337"/>
              <a:ext cx="2829619" cy="584775"/>
              <a:chOff x="1487254" y="4651204"/>
              <a:chExt cx="2142798" cy="58477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2315821" y="4651204"/>
                <a:ext cx="131423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অংশ  =</a:t>
                </a:r>
              </a:p>
            </p:txBody>
          </p:sp>
          <p:grpSp>
            <p:nvGrpSpPr>
              <p:cNvPr id="25" name="Group 24"/>
              <p:cNvGrpSpPr/>
              <p:nvPr/>
            </p:nvGrpSpPr>
            <p:grpSpPr>
              <a:xfrm>
                <a:off x="1487254" y="4653488"/>
                <a:ext cx="466721" cy="419102"/>
                <a:chOff x="2202678" y="3523627"/>
                <a:chExt cx="466721" cy="419102"/>
              </a:xfrm>
            </p:grpSpPr>
            <p:sp>
              <p:nvSpPr>
                <p:cNvPr id="26" name="Oval 25"/>
                <p:cNvSpPr/>
                <p:nvPr/>
              </p:nvSpPr>
              <p:spPr>
                <a:xfrm>
                  <a:off x="2394859" y="3523627"/>
                  <a:ext cx="74876" cy="10477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202678" y="3837954"/>
                  <a:ext cx="74876" cy="10477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  <p:sp>
              <p:nvSpPr>
                <p:cNvPr id="28" name="Oval 27"/>
                <p:cNvSpPr/>
                <p:nvPr/>
              </p:nvSpPr>
              <p:spPr>
                <a:xfrm flipH="1">
                  <a:off x="2592027" y="3840449"/>
                  <a:ext cx="77372" cy="99785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600"/>
                </a:p>
              </p:txBody>
            </p:sp>
          </p:grpSp>
        </p:grpSp>
        <p:grpSp>
          <p:nvGrpSpPr>
            <p:cNvPr id="59" name="Group 58"/>
            <p:cNvGrpSpPr/>
            <p:nvPr/>
          </p:nvGrpSpPr>
          <p:grpSpPr>
            <a:xfrm>
              <a:off x="3968122" y="3827484"/>
              <a:ext cx="579249" cy="1100272"/>
              <a:chOff x="427594" y="4526558"/>
              <a:chExt cx="579249" cy="110027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427594" y="4526558"/>
                <a:ext cx="55864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448197" y="4980499"/>
                <a:ext cx="558646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82530" y="5090184"/>
                <a:ext cx="453543" cy="24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1" name="TextBox 60"/>
          <p:cNvSpPr txBox="1"/>
          <p:nvPr/>
        </p:nvSpPr>
        <p:spPr>
          <a:xfrm>
            <a:off x="7354634" y="4938721"/>
            <a:ext cx="36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6150744" y="4673600"/>
            <a:ext cx="410577" cy="172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7135776" y="4872227"/>
            <a:ext cx="410577" cy="1723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101083" y="4059811"/>
            <a:ext cx="361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</a:p>
        </p:txBody>
      </p:sp>
    </p:spTree>
    <p:extLst>
      <p:ext uri="{BB962C8B-B14F-4D97-AF65-F5344CB8AC3E}">
        <p14:creationId xmlns:p14="http://schemas.microsoft.com/office/powerpoint/2010/main" val="368470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7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7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9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750"/>
                            </p:stCondLst>
                            <p:childTnLst>
                              <p:par>
                                <p:cTn id="76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61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277482" y="2393196"/>
            <a:ext cx="71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মিটারের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4D20ED5-4CFB-4BAA-BC90-CE51E3430BEA}"/>
              </a:ext>
            </a:extLst>
          </p:cNvPr>
          <p:cNvSpPr/>
          <p:nvPr/>
        </p:nvSpPr>
        <p:spPr>
          <a:xfrm>
            <a:off x="3632505" y="2237800"/>
            <a:ext cx="44743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77482" y="3580593"/>
            <a:ext cx="962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১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কতটুকু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কাটতে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13143" y="816636"/>
            <a:ext cx="10517654" cy="1155184"/>
            <a:chOff x="1263138" y="687198"/>
            <a:chExt cx="10517654" cy="1155184"/>
          </a:xfrm>
        </p:grpSpPr>
        <p:sp>
          <p:nvSpPr>
            <p:cNvPr id="3" name="TextBox 2"/>
            <p:cNvSpPr txBox="1"/>
            <p:nvPr/>
          </p:nvSpPr>
          <p:spPr>
            <a:xfrm>
              <a:off x="1263138" y="893412"/>
              <a:ext cx="10517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1500" indent="-571500">
                <a:buFont typeface="Wingdings" panose="05000000000000000000" pitchFamily="2" charset="2"/>
                <a:buChar char="Ø"/>
              </a:pP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৪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লম্বা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ধাতব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নলের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ওজন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কেজি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7245014" y="687198"/>
              <a:ext cx="1001157" cy="1155184"/>
              <a:chOff x="9905623" y="4229559"/>
              <a:chExt cx="1001157" cy="1155184"/>
            </a:xfrm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10292268" y="4229559"/>
                <a:ext cx="61451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10292269" y="4676857"/>
                <a:ext cx="61451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৫  </a:t>
                </a:r>
                <a:endParaRPr lang="en-US" sz="40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0373846" y="4795180"/>
                <a:ext cx="453543" cy="245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9905623" y="4410459"/>
                <a:ext cx="614511" cy="76944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4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40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238459" y="4429343"/>
            <a:ext cx="10278209" cy="1440368"/>
            <a:chOff x="1263138" y="4269296"/>
            <a:chExt cx="10278209" cy="1440368"/>
          </a:xfrm>
        </p:grpSpPr>
        <p:sp>
          <p:nvSpPr>
            <p:cNvPr id="22" name="TextBox 21"/>
            <p:cNvSpPr txBox="1"/>
            <p:nvPr/>
          </p:nvSpPr>
          <p:spPr>
            <a:xfrm>
              <a:off x="1263138" y="4509335"/>
              <a:ext cx="1027820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গ)      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লম্বা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ধাতব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নলের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ওজন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কেজি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 ৪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মিটার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লম্বা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</a:t>
              </a:r>
            </a:p>
            <a:p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নলের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ওজন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       </a:t>
              </a: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1892673" y="4269296"/>
              <a:ext cx="614512" cy="1155184"/>
              <a:chOff x="7999559" y="4348286"/>
              <a:chExt cx="614512" cy="1155184"/>
            </a:xfrm>
          </p:grpSpPr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3A05DCEF-341F-48A9-8025-6D72C6989169}"/>
                  </a:ext>
                </a:extLst>
              </p:cNvPr>
              <p:cNvSpPr/>
              <p:nvPr/>
            </p:nvSpPr>
            <p:spPr>
              <a:xfrm>
                <a:off x="7999559" y="4348286"/>
                <a:ext cx="61451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৫</a:t>
                </a:r>
                <a:r>
                  <a:rPr lang="bn-IN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F4D20ED5-4CFB-4BAA-BC90-CE51E3430BEA}"/>
                  </a:ext>
                </a:extLst>
              </p:cNvPr>
              <p:cNvSpPr/>
              <p:nvPr/>
            </p:nvSpPr>
            <p:spPr>
              <a:xfrm>
                <a:off x="7999560" y="4795584"/>
                <a:ext cx="61451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২  </a:t>
                </a:r>
                <a:endParaRPr lang="en-US" sz="40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993CE5D-4812-4FA7-819F-2C965DAC188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81137" y="4913907"/>
                <a:ext cx="453543" cy="2458"/>
              </a:xfrm>
              <a:prstGeom prst="line">
                <a:avLst/>
              </a:prstGeom>
              <a:ln w="38100">
                <a:solidFill>
                  <a:srgbClr val="0070C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D70B5B0-9A1F-4394-8D97-967E880B7013}"/>
              </a:ext>
            </a:extLst>
          </p:cNvPr>
          <p:cNvSpPr txBox="1"/>
          <p:nvPr/>
        </p:nvSpPr>
        <p:spPr>
          <a:xfrm>
            <a:off x="4070565" y="-25640"/>
            <a:ext cx="288032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/>
            <a:r>
              <a:rPr lang="en-US" sz="4800" dirty="0" err="1">
                <a:ln w="127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800" dirty="0">
              <a:ln w="127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33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3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E152B0B-6C47-4C2D-A71A-B48BC6010518}"/>
              </a:ext>
            </a:extLst>
          </p:cNvPr>
          <p:cNvSpPr/>
          <p:nvPr/>
        </p:nvSpPr>
        <p:spPr>
          <a:xfrm>
            <a:off x="3862958" y="272999"/>
            <a:ext cx="3866764" cy="1200329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bn-IN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72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F4E41-22A8-48C3-BCFD-70E49A2BED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02" r="57853" b="30140"/>
          <a:stretch/>
        </p:blipFill>
        <p:spPr>
          <a:xfrm>
            <a:off x="2062758" y="-15754"/>
            <a:ext cx="1556344" cy="1077469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4464CA0C-862B-4360-93AD-F94C792A0EB6}"/>
              </a:ext>
            </a:extLst>
          </p:cNvPr>
          <p:cNvSpPr txBox="1"/>
          <p:nvPr/>
        </p:nvSpPr>
        <p:spPr>
          <a:xfrm>
            <a:off x="731404" y="1473328"/>
            <a:ext cx="1072919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সমস্যাগুলো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4D15AC24-4FDF-4A55-8590-1841E1EABD8A}"/>
                  </a:ext>
                </a:extLst>
              </p:cNvPr>
              <p:cNvSpPr txBox="1"/>
              <p:nvPr/>
            </p:nvSpPr>
            <p:spPr>
              <a:xfrm>
                <a:off x="661066" y="2086571"/>
                <a:ext cx="10729192" cy="179933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সাজ্জাদ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সাহেবের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২৪০০০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ছিল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৫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১২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এতিমখানায়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600" i="1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৩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৮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প্রতিষ্ঠানে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করলেন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</p:txBody>
          </p:sp>
        </mc:Choice>
        <mc:Fallback>
          <p:sp>
            <p:nvSpPr>
              <p:cNvPr id="6" name="TextBox 11">
                <a:extLst>
                  <a:ext uri="{FF2B5EF4-FFF2-40B4-BE49-F238E27FC236}">
                    <a16:creationId xmlns:a16="http://schemas.microsoft.com/office/drawing/2014/main" id="{4D15AC24-4FDF-4A55-8590-1841E1EAB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066" y="2086571"/>
                <a:ext cx="10729192" cy="1799339"/>
              </a:xfrm>
              <a:prstGeom prst="rect">
                <a:avLst/>
              </a:prstGeom>
              <a:blipFill>
                <a:blip r:embed="rId3"/>
                <a:stretch>
                  <a:fillRect l="-1080" r="-1136" b="-40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11">
            <a:extLst>
              <a:ext uri="{FF2B5EF4-FFF2-40B4-BE49-F238E27FC236}">
                <a16:creationId xmlns:a16="http://schemas.microsoft.com/office/drawing/2014/main" id="{CA11B3A2-B44E-4E4A-9F02-A4AD41C01D94}"/>
              </a:ext>
            </a:extLst>
          </p:cNvPr>
          <p:cNvSpPr txBox="1"/>
          <p:nvPr/>
        </p:nvSpPr>
        <p:spPr>
          <a:xfrm>
            <a:off x="731404" y="4021243"/>
            <a:ext cx="66724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AA3D66A0-ABE1-4C45-B6BF-025F549CF3E8}"/>
              </a:ext>
            </a:extLst>
          </p:cNvPr>
          <p:cNvSpPr txBox="1"/>
          <p:nvPr/>
        </p:nvSpPr>
        <p:spPr>
          <a:xfrm>
            <a:off x="1195637" y="4729669"/>
            <a:ext cx="66724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11">
            <a:extLst>
              <a:ext uri="{FF2B5EF4-FFF2-40B4-BE49-F238E27FC236}">
                <a16:creationId xmlns:a16="http://schemas.microsoft.com/office/drawing/2014/main" id="{392063F8-7B36-47EB-ADD0-8787ED56B4D2}"/>
              </a:ext>
            </a:extLst>
          </p:cNvPr>
          <p:cNvSpPr txBox="1"/>
          <p:nvPr/>
        </p:nvSpPr>
        <p:spPr>
          <a:xfrm>
            <a:off x="731403" y="5513955"/>
            <a:ext cx="62321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2514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B558C6-4BE0-4B51-BAB5-1A816147C3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4" y="433640"/>
            <a:ext cx="6241738" cy="6016931"/>
          </a:xfrm>
          <a:prstGeom prst="rect">
            <a:avLst/>
          </a:prstGeom>
        </p:spPr>
      </p:pic>
      <p:pic>
        <p:nvPicPr>
          <p:cNvPr id="3" name="Picture 3" descr="F:\New folder (2)\Animated gif\img8.gif">
            <a:extLst>
              <a:ext uri="{FF2B5EF4-FFF2-40B4-BE49-F238E27FC236}">
                <a16:creationId xmlns:a16="http://schemas.microsoft.com/office/drawing/2014/main" id="{FCF29973-2624-43FC-A8BC-B0D08DF62C2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5" y="5331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:\New folder (2)\Animated gif\img8.gif">
            <a:extLst>
              <a:ext uri="{FF2B5EF4-FFF2-40B4-BE49-F238E27FC236}">
                <a16:creationId xmlns:a16="http://schemas.microsoft.com/office/drawing/2014/main" id="{2031BD29-DBC7-4F08-82F9-E112BB8A753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991" y="1458692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F:\New folder (2)\Animated gif\img8.gif">
            <a:extLst>
              <a:ext uri="{FF2B5EF4-FFF2-40B4-BE49-F238E27FC236}">
                <a16:creationId xmlns:a16="http://schemas.microsoft.com/office/drawing/2014/main" id="{F1228068-1FBA-4930-BCD8-AE8397D438D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275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New folder (2)\Animated gif\img8.gif">
            <a:extLst>
              <a:ext uri="{FF2B5EF4-FFF2-40B4-BE49-F238E27FC236}">
                <a16:creationId xmlns:a16="http://schemas.microsoft.com/office/drawing/2014/main" id="{71223450-9C09-4527-8E94-47555485484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999" y="990380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F:\New folder (2)\Animated gif\img8.gif">
            <a:extLst>
              <a:ext uri="{FF2B5EF4-FFF2-40B4-BE49-F238E27FC236}">
                <a16:creationId xmlns:a16="http://schemas.microsoft.com/office/drawing/2014/main" id="{58FDFCD8-C08B-405D-8180-FBA722249E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912" y="4093798"/>
            <a:ext cx="3274828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6CB553-94FB-407E-9610-DB4A41052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4132" y="1974246"/>
            <a:ext cx="5124472" cy="261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3CF8D6-D19E-4580-B8DB-25904A5FE5B8}"/>
              </a:ext>
            </a:extLst>
          </p:cNvPr>
          <p:cNvSpPr txBox="1"/>
          <p:nvPr/>
        </p:nvSpPr>
        <p:spPr>
          <a:xfrm>
            <a:off x="8431702" y="2819401"/>
            <a:ext cx="23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78718F-0AE2-4361-BF6D-AC895E37DC1E}"/>
              </a:ext>
            </a:extLst>
          </p:cNvPr>
          <p:cNvSpPr/>
          <p:nvPr/>
        </p:nvSpPr>
        <p:spPr>
          <a:xfrm>
            <a:off x="2144503" y="772616"/>
            <a:ext cx="2234909" cy="2800767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1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ln w="28575"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bliqueTopRight"/>
            <a:lightRig rig="threePt" dir="t"/>
          </a:scene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F48D2A-FFD4-4A5F-9AC7-9A8AC73573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3423" y="1674055"/>
            <a:ext cx="2867985" cy="42395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1D6446-9B07-4493-AB03-571E65C52B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23" y="221462"/>
            <a:ext cx="3243353" cy="670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11ECEFE-8A09-477F-85CB-F8215CC58C27}"/>
              </a:ext>
            </a:extLst>
          </p:cNvPr>
          <p:cNvSpPr txBox="1"/>
          <p:nvPr/>
        </p:nvSpPr>
        <p:spPr>
          <a:xfrm>
            <a:off x="623446" y="3812178"/>
            <a:ext cx="639883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6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মনিরুজ্জামান</a:t>
            </a:r>
            <a:endParaRPr lang="en-US" sz="36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রাজারচর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মোল্যাকান্দি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শিবচর,মাদারীপুর</a:t>
            </a:r>
            <a:endParaRPr lang="en-US" sz="2800" dirty="0">
              <a:ln w="3175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মোবাইল:01721242319</a:t>
            </a:r>
          </a:p>
          <a:p>
            <a:r>
              <a:rPr lang="en-US" sz="2800" dirty="0">
                <a:ln w="3175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Email: mztutul2006@gmail.com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17C88AB-41B9-4F5C-AB70-9470D737A185}"/>
              </a:ext>
            </a:extLst>
          </p:cNvPr>
          <p:cNvGrpSpPr/>
          <p:nvPr/>
        </p:nvGrpSpPr>
        <p:grpSpPr>
          <a:xfrm>
            <a:off x="6758770" y="1617618"/>
            <a:ext cx="527021" cy="4605282"/>
            <a:chOff x="6788179" y="1941341"/>
            <a:chExt cx="1065299" cy="2982353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8252E1A-F133-42B6-868F-3A9E6CFD3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0" t="67328" r="20510" b="651"/>
            <a:stretch/>
          </p:blipFill>
          <p:spPr>
            <a:xfrm rot="16200000">
              <a:off x="6079889" y="3150106"/>
              <a:ext cx="2982353" cy="56482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5B76ED5-C8BB-4158-835E-E1D814D281F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190" t="67328" r="20510" b="651"/>
            <a:stretch/>
          </p:blipFill>
          <p:spPr>
            <a:xfrm rot="16200000" flipV="1">
              <a:off x="5648315" y="3081205"/>
              <a:ext cx="2982353" cy="702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649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85D2D4-429C-48E4-A0F5-7299FDD9D700}"/>
              </a:ext>
            </a:extLst>
          </p:cNvPr>
          <p:cNvSpPr/>
          <p:nvPr/>
        </p:nvSpPr>
        <p:spPr>
          <a:xfrm flipV="1">
            <a:off x="2089942" y="866549"/>
            <a:ext cx="6813576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901D-591D-43B1-A058-DFA4281ADDC2}"/>
              </a:ext>
            </a:extLst>
          </p:cNvPr>
          <p:cNvSpPr txBox="1"/>
          <p:nvPr/>
        </p:nvSpPr>
        <p:spPr>
          <a:xfrm>
            <a:off x="2422798" y="229449"/>
            <a:ext cx="6813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ইতোপূর্বে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যা শিখেছি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D1A6F00-9EA0-4B71-8FA0-2DD8FC8B42EF}"/>
              </a:ext>
            </a:extLst>
          </p:cNvPr>
          <p:cNvSpPr/>
          <p:nvPr/>
        </p:nvSpPr>
        <p:spPr>
          <a:xfrm flipH="1">
            <a:off x="262558" y="961160"/>
            <a:ext cx="111751" cy="549217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C8B199-F9B0-4944-896F-6D190B09043B}"/>
              </a:ext>
            </a:extLst>
          </p:cNvPr>
          <p:cNvCxnSpPr/>
          <p:nvPr/>
        </p:nvCxnSpPr>
        <p:spPr>
          <a:xfrm>
            <a:off x="172910" y="6396217"/>
            <a:ext cx="383406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870889A2-F134-4165-9BEF-96C93BAD8456}"/>
              </a:ext>
            </a:extLst>
          </p:cNvPr>
          <p:cNvGrpSpPr/>
          <p:nvPr/>
        </p:nvGrpSpPr>
        <p:grpSpPr>
          <a:xfrm>
            <a:off x="318433" y="2478595"/>
            <a:ext cx="2720677" cy="1427749"/>
            <a:chOff x="4363453" y="2053389"/>
            <a:chExt cx="2935704" cy="994611"/>
          </a:xfrm>
          <a:solidFill>
            <a:srgbClr val="7030A0"/>
          </a:solidFill>
        </p:grpSpPr>
        <p:sp>
          <p:nvSpPr>
            <p:cNvPr id="7" name="Flowchart: Process 6">
              <a:extLst>
                <a:ext uri="{FF2B5EF4-FFF2-40B4-BE49-F238E27FC236}">
                  <a16:creationId xmlns:a16="http://schemas.microsoft.com/office/drawing/2014/main" id="{170A7540-39B2-4C42-B44C-BBBE09CD9B19}"/>
                </a:ext>
              </a:extLst>
            </p:cNvPr>
            <p:cNvSpPr/>
            <p:nvPr/>
          </p:nvSpPr>
          <p:spPr>
            <a:xfrm>
              <a:off x="4363453" y="2053389"/>
              <a:ext cx="1925052" cy="994611"/>
            </a:xfrm>
            <a:prstGeom prst="flowChart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D1545FA3-450B-4246-82D8-6C7C3E89AC95}"/>
                </a:ext>
              </a:extLst>
            </p:cNvPr>
            <p:cNvSpPr/>
            <p:nvPr/>
          </p:nvSpPr>
          <p:spPr>
            <a:xfrm rot="5400000">
              <a:off x="6296525" y="2045369"/>
              <a:ext cx="994611" cy="10106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0FBA4AD-E05D-4550-8961-4C2E721A5E33}"/>
              </a:ext>
            </a:extLst>
          </p:cNvPr>
          <p:cNvSpPr txBox="1"/>
          <p:nvPr/>
        </p:nvSpPr>
        <p:spPr>
          <a:xfrm>
            <a:off x="3032117" y="2478595"/>
            <a:ext cx="1735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endParaRPr lang="en-US" sz="1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031B63-71A9-4A09-9A82-55CC71D4CE81}"/>
              </a:ext>
            </a:extLst>
          </p:cNvPr>
          <p:cNvSpPr txBox="1"/>
          <p:nvPr/>
        </p:nvSpPr>
        <p:spPr>
          <a:xfrm>
            <a:off x="4064500" y="2724816"/>
            <a:ext cx="50953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প্রকার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এবং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ভগ্নাংশের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চার</a:t>
            </a:r>
            <a:r>
              <a:rPr lang="en-US" sz="40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প্রক্রিয়া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CE6969B-0C53-43E9-B488-C7DE87B0A445}"/>
              </a:ext>
            </a:extLst>
          </p:cNvPr>
          <p:cNvCxnSpPr>
            <a:cxnSpLocks/>
          </p:cNvCxnSpPr>
          <p:nvPr/>
        </p:nvCxnSpPr>
        <p:spPr>
          <a:xfrm flipV="1">
            <a:off x="4008789" y="4123905"/>
            <a:ext cx="5479447" cy="51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9512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551514-A6B2-4476-80E9-51F52552B90C}"/>
              </a:ext>
            </a:extLst>
          </p:cNvPr>
          <p:cNvSpPr txBox="1"/>
          <p:nvPr/>
        </p:nvSpPr>
        <p:spPr>
          <a:xfrm>
            <a:off x="2151515" y="577336"/>
            <a:ext cx="6255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7165A-7B95-4F5F-8B13-8C1354951012}"/>
              </a:ext>
            </a:extLst>
          </p:cNvPr>
          <p:cNvSpPr txBox="1"/>
          <p:nvPr/>
        </p:nvSpPr>
        <p:spPr>
          <a:xfrm>
            <a:off x="2349305" y="2636912"/>
            <a:ext cx="74903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6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821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0721725E-044E-4B78-A26C-2D1C423271B6}"/>
              </a:ext>
            </a:extLst>
          </p:cNvPr>
          <p:cNvSpPr/>
          <p:nvPr/>
        </p:nvSpPr>
        <p:spPr>
          <a:xfrm>
            <a:off x="793" y="-200842"/>
            <a:ext cx="12190413" cy="6897064"/>
          </a:xfrm>
          <a:prstGeom prst="frame">
            <a:avLst>
              <a:gd name="adj1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1E29F9-77A8-45F6-8CF8-669BE7E79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46" y="476876"/>
            <a:ext cx="1731414" cy="6584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72A00A-89D8-43D9-93E2-9D3322104A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72" y="2060848"/>
            <a:ext cx="5401524" cy="5121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4925BD-BF4F-423B-BB0D-4C0F0BB9CE19}"/>
              </a:ext>
            </a:extLst>
          </p:cNvPr>
          <p:cNvSpPr txBox="1"/>
          <p:nvPr/>
        </p:nvSpPr>
        <p:spPr>
          <a:xfrm>
            <a:off x="478582" y="3171886"/>
            <a:ext cx="114492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২০.২.৬ </a:t>
            </a:r>
            <a:r>
              <a:rPr lang="bn-IN" sz="3200" b="1" dirty="0">
                <a:latin typeface="Kalpurush" panose="02000600000000000000" pitchFamily="2" charset="0"/>
                <a:cs typeface="Kalpurush" panose="02000600000000000000" pitchFamily="2" charset="0"/>
              </a:rPr>
              <a:t>প্রকৃত, অপ্রকৃত ও মিশ্র ভগ্নাংশকে প্রকৃত, অপ্রকৃত ও মিশ্র ভগ্নাংশ দ্বারা ভাগ করতে পারবে।</a:t>
            </a:r>
            <a:endParaRPr lang="en-US" sz="32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69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37C45A-98AF-47C8-AAEA-F39FBE354FF9}"/>
              </a:ext>
            </a:extLst>
          </p:cNvPr>
          <p:cNvGrpSpPr/>
          <p:nvPr/>
        </p:nvGrpSpPr>
        <p:grpSpPr>
          <a:xfrm>
            <a:off x="1224631" y="345278"/>
            <a:ext cx="10517654" cy="1459180"/>
            <a:chOff x="-59203" y="2670050"/>
            <a:chExt cx="10517654" cy="145918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0030A4E-D408-4F86-9D6E-14A11A6E65B3}"/>
                </a:ext>
              </a:extLst>
            </p:cNvPr>
            <p:cNvSpPr txBox="1"/>
            <p:nvPr/>
          </p:nvSpPr>
          <p:spPr>
            <a:xfrm>
              <a:off x="-59203" y="2928901"/>
              <a:ext cx="105176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১)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হাবিব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সাহেব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সম্পত্তির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অংশ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রাখলেন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অবশিষ্ট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সম্পত্তি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দুই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সন্তানের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মধ্যে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ভাগ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দিলেন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70AF17E-1C06-4EC9-B40B-7402ACAD83C4}"/>
                </a:ext>
              </a:extLst>
            </p:cNvPr>
            <p:cNvGrpSpPr/>
            <p:nvPr/>
          </p:nvGrpSpPr>
          <p:grpSpPr>
            <a:xfrm>
              <a:off x="4239026" y="2670050"/>
              <a:ext cx="614512" cy="1155184"/>
              <a:chOff x="3931771" y="366481"/>
              <a:chExt cx="614512" cy="1155184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A39E367C-627E-46B9-B707-E30DA25D3559}"/>
                  </a:ext>
                </a:extLst>
              </p:cNvPr>
              <p:cNvSpPr/>
              <p:nvPr/>
            </p:nvSpPr>
            <p:spPr>
              <a:xfrm>
                <a:off x="3931771" y="366481"/>
                <a:ext cx="61451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AAC8FDDC-271E-4429-AD39-54A7A9BD8D10}"/>
                  </a:ext>
                </a:extLst>
              </p:cNvPr>
              <p:cNvSpPr/>
              <p:nvPr/>
            </p:nvSpPr>
            <p:spPr>
              <a:xfrm>
                <a:off x="3931772" y="813779"/>
                <a:ext cx="614511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 </a:t>
                </a:r>
                <a:endParaRPr lang="en-US" sz="40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6D0B9D26-280B-4CFA-BC72-A541D6D8AFB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013349" y="932102"/>
                <a:ext cx="453543" cy="2458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76ADE61-0233-477B-831D-9250A0B49BF4}"/>
              </a:ext>
            </a:extLst>
          </p:cNvPr>
          <p:cNvGrpSpPr/>
          <p:nvPr/>
        </p:nvGrpSpPr>
        <p:grpSpPr>
          <a:xfrm>
            <a:off x="1224631" y="2205143"/>
            <a:ext cx="10517654" cy="1308050"/>
            <a:chOff x="326559" y="3117348"/>
            <a:chExt cx="10517654" cy="13080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5DF7936-355A-4F0E-AA2C-7C6F92FB4290}"/>
                </a:ext>
              </a:extLst>
            </p:cNvPr>
            <p:cNvSpPr txBox="1"/>
            <p:nvPr/>
          </p:nvSpPr>
          <p:spPr>
            <a:xfrm>
              <a:off x="326559" y="3225069"/>
              <a:ext cx="105176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ক)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হাবিব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সাহেব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রাখার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তার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সম্পত্তির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আর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অংশ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বাকি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রইল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24C94F-6ABF-4391-ADDA-4EEE4B5754FB}"/>
                </a:ext>
              </a:extLst>
            </p:cNvPr>
            <p:cNvSpPr/>
            <p:nvPr/>
          </p:nvSpPr>
          <p:spPr>
            <a:xfrm>
              <a:off x="4239027" y="3117348"/>
              <a:ext cx="6145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0E68EC3-01D2-4253-8945-DCA6E4A0C077}"/>
              </a:ext>
            </a:extLst>
          </p:cNvPr>
          <p:cNvGrpSpPr/>
          <p:nvPr/>
        </p:nvGrpSpPr>
        <p:grpSpPr>
          <a:xfrm>
            <a:off x="1224631" y="3799797"/>
            <a:ext cx="6988640" cy="824859"/>
            <a:chOff x="326559" y="3000375"/>
            <a:chExt cx="10517654" cy="82485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56195C-3B80-4484-8581-5199B6CA6DBB}"/>
                </a:ext>
              </a:extLst>
            </p:cNvPr>
            <p:cNvSpPr txBox="1"/>
            <p:nvPr/>
          </p:nvSpPr>
          <p:spPr>
            <a:xfrm>
              <a:off x="326559" y="3000375"/>
              <a:ext cx="1051765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খ) প্রত্যেক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সন্তান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সম্পত্তির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অংশ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F23776-EB66-448C-9D38-552412A1E993}"/>
                </a:ext>
              </a:extLst>
            </p:cNvPr>
            <p:cNvSpPr/>
            <p:nvPr/>
          </p:nvSpPr>
          <p:spPr>
            <a:xfrm>
              <a:off x="4239027" y="3117348"/>
              <a:ext cx="6145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8B427E-CC8D-4C5C-AC7A-1EAFA1C9DAE8}"/>
              </a:ext>
            </a:extLst>
          </p:cNvPr>
          <p:cNvGrpSpPr/>
          <p:nvPr/>
        </p:nvGrpSpPr>
        <p:grpSpPr>
          <a:xfrm>
            <a:off x="1224631" y="4954534"/>
            <a:ext cx="10517654" cy="1200329"/>
            <a:chOff x="326559" y="2871126"/>
            <a:chExt cx="10517654" cy="1200329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086B03D-A852-4ED0-BFB2-3655CAB6E6DE}"/>
                </a:ext>
              </a:extLst>
            </p:cNvPr>
            <p:cNvSpPr txBox="1"/>
            <p:nvPr/>
          </p:nvSpPr>
          <p:spPr>
            <a:xfrm>
              <a:off x="326559" y="2871126"/>
              <a:ext cx="105176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গ)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হাবিব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সাহেবের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সম্পত্তির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মূল্য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২,০০,০০০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হলে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প্রত্যেক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সন্তান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কত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      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টাকা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করে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পেল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?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BFFC5A-ECD3-431C-959F-C6B1FD9C3A56}"/>
                </a:ext>
              </a:extLst>
            </p:cNvPr>
            <p:cNvSpPr/>
            <p:nvPr/>
          </p:nvSpPr>
          <p:spPr>
            <a:xfrm>
              <a:off x="4239027" y="3117348"/>
              <a:ext cx="614511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4000" b="0" cap="none" spc="0" dirty="0">
                <a:ln w="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19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2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9143B0-1DD3-4167-8B8C-E1D3384A61AD}"/>
              </a:ext>
            </a:extLst>
          </p:cNvPr>
          <p:cNvSpPr txBox="1"/>
          <p:nvPr/>
        </p:nvSpPr>
        <p:spPr>
          <a:xfrm>
            <a:off x="1551214" y="2563586"/>
            <a:ext cx="8784772" cy="106135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2181B3-C22E-4FD6-BA91-852236573830}"/>
              </a:ext>
            </a:extLst>
          </p:cNvPr>
          <p:cNvCxnSpPr/>
          <p:nvPr/>
        </p:nvCxnSpPr>
        <p:spPr>
          <a:xfrm>
            <a:off x="3841296" y="2522764"/>
            <a:ext cx="16328" cy="11266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8567C83-4564-498E-AE10-96D43BA64634}"/>
              </a:ext>
            </a:extLst>
          </p:cNvPr>
          <p:cNvCxnSpPr/>
          <p:nvPr/>
        </p:nvCxnSpPr>
        <p:spPr>
          <a:xfrm>
            <a:off x="6106886" y="2563586"/>
            <a:ext cx="16328" cy="11266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9CB28C9-D80F-44BF-8E06-BB81A13823BD}"/>
              </a:ext>
            </a:extLst>
          </p:cNvPr>
          <p:cNvCxnSpPr/>
          <p:nvPr/>
        </p:nvCxnSpPr>
        <p:spPr>
          <a:xfrm>
            <a:off x="8356148" y="2530928"/>
            <a:ext cx="16328" cy="112667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A2DE85E-582A-4E72-9952-A483284E39E5}"/>
              </a:ext>
            </a:extLst>
          </p:cNvPr>
          <p:cNvSpPr txBox="1"/>
          <p:nvPr/>
        </p:nvSpPr>
        <p:spPr>
          <a:xfrm>
            <a:off x="1425761" y="394928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D26D77-4DE9-409C-8C23-2E4F0711F740}"/>
              </a:ext>
            </a:extLst>
          </p:cNvPr>
          <p:cNvSpPr txBox="1"/>
          <p:nvPr/>
        </p:nvSpPr>
        <p:spPr>
          <a:xfrm>
            <a:off x="10151196" y="379437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735F062-9606-4DB0-83D9-56DB6D85B38E}"/>
              </a:ext>
            </a:extLst>
          </p:cNvPr>
          <p:cNvGrpSpPr/>
          <p:nvPr/>
        </p:nvGrpSpPr>
        <p:grpSpPr>
          <a:xfrm>
            <a:off x="3534040" y="3794371"/>
            <a:ext cx="614512" cy="970518"/>
            <a:chOff x="3931771" y="366481"/>
            <a:chExt cx="614512" cy="97051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6A1B095-802C-4D39-B841-00E81B3774D6}"/>
                </a:ext>
              </a:extLst>
            </p:cNvPr>
            <p:cNvSpPr/>
            <p:nvPr/>
          </p:nvSpPr>
          <p:spPr>
            <a:xfrm>
              <a:off x="3931771" y="366481"/>
              <a:ext cx="6145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IN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EAE390-2354-4514-9F9C-8CFBD2A06EFE}"/>
                </a:ext>
              </a:extLst>
            </p:cNvPr>
            <p:cNvSpPr/>
            <p:nvPr/>
          </p:nvSpPr>
          <p:spPr>
            <a:xfrm>
              <a:off x="3931772" y="813779"/>
              <a:ext cx="6145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 </a:t>
              </a:r>
              <a:endParaRPr lang="en-US" sz="28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344DC7-2921-4BC8-BDD2-D145E5668D0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2254" y="883468"/>
              <a:ext cx="453543" cy="24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37DECA-F84B-4350-A33A-9DD76DBB0B3F}"/>
              </a:ext>
            </a:extLst>
          </p:cNvPr>
          <p:cNvGrpSpPr/>
          <p:nvPr/>
        </p:nvGrpSpPr>
        <p:grpSpPr>
          <a:xfrm>
            <a:off x="5799630" y="3794371"/>
            <a:ext cx="614512" cy="970518"/>
            <a:chOff x="3931771" y="366481"/>
            <a:chExt cx="614512" cy="97051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FD2C1E6-CB19-4354-BB8C-E452D7983641}"/>
                </a:ext>
              </a:extLst>
            </p:cNvPr>
            <p:cNvSpPr/>
            <p:nvPr/>
          </p:nvSpPr>
          <p:spPr>
            <a:xfrm>
              <a:off x="3931771" y="366481"/>
              <a:ext cx="6145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IN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8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565BBA4-C956-417B-BBC5-5789BEEF2A79}"/>
                </a:ext>
              </a:extLst>
            </p:cNvPr>
            <p:cNvSpPr/>
            <p:nvPr/>
          </p:nvSpPr>
          <p:spPr>
            <a:xfrm>
              <a:off x="3931772" y="813779"/>
              <a:ext cx="6145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 </a:t>
              </a:r>
              <a:endParaRPr lang="en-US" sz="28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09DE908D-677D-4154-8E38-C7A057EE12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2254" y="867139"/>
              <a:ext cx="453543" cy="24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742D7F-78DB-43EA-A318-32796AC763A5}"/>
              </a:ext>
            </a:extLst>
          </p:cNvPr>
          <p:cNvGrpSpPr/>
          <p:nvPr/>
        </p:nvGrpSpPr>
        <p:grpSpPr>
          <a:xfrm>
            <a:off x="8065220" y="3794371"/>
            <a:ext cx="614512" cy="970518"/>
            <a:chOff x="3931771" y="366481"/>
            <a:chExt cx="614512" cy="97051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2DAD612-9923-4D10-BB78-0D5FAAF1D246}"/>
                </a:ext>
              </a:extLst>
            </p:cNvPr>
            <p:cNvSpPr/>
            <p:nvPr/>
          </p:nvSpPr>
          <p:spPr>
            <a:xfrm>
              <a:off x="3931771" y="366481"/>
              <a:ext cx="6145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 </a:t>
              </a:r>
              <a:endParaRPr lang="en-US" sz="28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BB7135B-E964-48D0-995D-8370DB7893BE}"/>
                </a:ext>
              </a:extLst>
            </p:cNvPr>
            <p:cNvSpPr/>
            <p:nvPr/>
          </p:nvSpPr>
          <p:spPr>
            <a:xfrm>
              <a:off x="3931772" y="813779"/>
              <a:ext cx="614511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  </a:t>
              </a:r>
              <a:endParaRPr lang="en-US" sz="2800" b="0" cap="none" spc="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999F19-36CE-43E7-BEC6-7C542DEFD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2254" y="867139"/>
              <a:ext cx="453543" cy="245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EE3D9524-AA41-4FB8-899D-9F80A2D742A7}"/>
              </a:ext>
            </a:extLst>
          </p:cNvPr>
          <p:cNvSpPr/>
          <p:nvPr/>
        </p:nvSpPr>
        <p:spPr>
          <a:xfrm>
            <a:off x="1551214" y="2563586"/>
            <a:ext cx="2306410" cy="1065131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6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নিলেন</a:t>
            </a:r>
            <a:endParaRPr lang="en-US" sz="3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E60CEEFF-9B1A-4177-A910-354492E7AC78}"/>
              </a:ext>
            </a:extLst>
          </p:cNvPr>
          <p:cNvSpPr/>
          <p:nvPr/>
        </p:nvSpPr>
        <p:spPr>
          <a:xfrm>
            <a:off x="3902529" y="1763486"/>
            <a:ext cx="6335485" cy="669534"/>
          </a:xfrm>
          <a:custGeom>
            <a:avLst/>
            <a:gdLst>
              <a:gd name="connsiteX0" fmla="*/ 0 w 6335485"/>
              <a:gd name="connsiteY0" fmla="*/ 587828 h 669534"/>
              <a:gd name="connsiteX1" fmla="*/ 65314 w 6335485"/>
              <a:gd name="connsiteY1" fmla="*/ 506185 h 669534"/>
              <a:gd name="connsiteX2" fmla="*/ 114300 w 6335485"/>
              <a:gd name="connsiteY2" fmla="*/ 473528 h 669534"/>
              <a:gd name="connsiteX3" fmla="*/ 228600 w 6335485"/>
              <a:gd name="connsiteY3" fmla="*/ 342900 h 669534"/>
              <a:gd name="connsiteX4" fmla="*/ 277585 w 6335485"/>
              <a:gd name="connsiteY4" fmla="*/ 326571 h 669534"/>
              <a:gd name="connsiteX5" fmla="*/ 375557 w 6335485"/>
              <a:gd name="connsiteY5" fmla="*/ 261257 h 669534"/>
              <a:gd name="connsiteX6" fmla="*/ 555171 w 6335485"/>
              <a:gd name="connsiteY6" fmla="*/ 212271 h 669534"/>
              <a:gd name="connsiteX7" fmla="*/ 914400 w 6335485"/>
              <a:gd name="connsiteY7" fmla="*/ 179614 h 669534"/>
              <a:gd name="connsiteX8" fmla="*/ 1094014 w 6335485"/>
              <a:gd name="connsiteY8" fmla="*/ 163285 h 669534"/>
              <a:gd name="connsiteX9" fmla="*/ 1257300 w 6335485"/>
              <a:gd name="connsiteY9" fmla="*/ 146957 h 669534"/>
              <a:gd name="connsiteX10" fmla="*/ 1306285 w 6335485"/>
              <a:gd name="connsiteY10" fmla="*/ 130628 h 669534"/>
              <a:gd name="connsiteX11" fmla="*/ 1894114 w 6335485"/>
              <a:gd name="connsiteY11" fmla="*/ 130628 h 669534"/>
              <a:gd name="connsiteX12" fmla="*/ 1975757 w 6335485"/>
              <a:gd name="connsiteY12" fmla="*/ 146957 h 669534"/>
              <a:gd name="connsiteX13" fmla="*/ 2024742 w 6335485"/>
              <a:gd name="connsiteY13" fmla="*/ 163285 h 669534"/>
              <a:gd name="connsiteX14" fmla="*/ 2253342 w 6335485"/>
              <a:gd name="connsiteY14" fmla="*/ 179614 h 669534"/>
              <a:gd name="connsiteX15" fmla="*/ 2334985 w 6335485"/>
              <a:gd name="connsiteY15" fmla="*/ 212271 h 669534"/>
              <a:gd name="connsiteX16" fmla="*/ 2400300 w 6335485"/>
              <a:gd name="connsiteY16" fmla="*/ 228600 h 669534"/>
              <a:gd name="connsiteX17" fmla="*/ 2449285 w 6335485"/>
              <a:gd name="connsiteY17" fmla="*/ 244928 h 669534"/>
              <a:gd name="connsiteX18" fmla="*/ 2563585 w 6335485"/>
              <a:gd name="connsiteY18" fmla="*/ 277585 h 669534"/>
              <a:gd name="connsiteX19" fmla="*/ 2677885 w 6335485"/>
              <a:gd name="connsiteY19" fmla="*/ 375557 h 669534"/>
              <a:gd name="connsiteX20" fmla="*/ 2824842 w 6335485"/>
              <a:gd name="connsiteY20" fmla="*/ 440871 h 669534"/>
              <a:gd name="connsiteX21" fmla="*/ 2857500 w 6335485"/>
              <a:gd name="connsiteY21" fmla="*/ 473528 h 669534"/>
              <a:gd name="connsiteX22" fmla="*/ 2890157 w 6335485"/>
              <a:gd name="connsiteY22" fmla="*/ 538843 h 669534"/>
              <a:gd name="connsiteX23" fmla="*/ 3020785 w 6335485"/>
              <a:gd name="connsiteY23" fmla="*/ 587828 h 669534"/>
              <a:gd name="connsiteX24" fmla="*/ 3298371 w 6335485"/>
              <a:gd name="connsiteY24" fmla="*/ 555171 h 669534"/>
              <a:gd name="connsiteX25" fmla="*/ 3347357 w 6335485"/>
              <a:gd name="connsiteY25" fmla="*/ 538843 h 669534"/>
              <a:gd name="connsiteX26" fmla="*/ 3477985 w 6335485"/>
              <a:gd name="connsiteY26" fmla="*/ 424543 h 669534"/>
              <a:gd name="connsiteX27" fmla="*/ 3575957 w 6335485"/>
              <a:gd name="connsiteY27" fmla="*/ 293914 h 669534"/>
              <a:gd name="connsiteX28" fmla="*/ 3722914 w 6335485"/>
              <a:gd name="connsiteY28" fmla="*/ 228600 h 669534"/>
              <a:gd name="connsiteX29" fmla="*/ 3853542 w 6335485"/>
              <a:gd name="connsiteY29" fmla="*/ 195943 h 669534"/>
              <a:gd name="connsiteX30" fmla="*/ 3918857 w 6335485"/>
              <a:gd name="connsiteY30" fmla="*/ 163285 h 669534"/>
              <a:gd name="connsiteX31" fmla="*/ 4082142 w 6335485"/>
              <a:gd name="connsiteY31" fmla="*/ 114300 h 669534"/>
              <a:gd name="connsiteX32" fmla="*/ 4196442 w 6335485"/>
              <a:gd name="connsiteY32" fmla="*/ 48985 h 669534"/>
              <a:gd name="connsiteX33" fmla="*/ 4343400 w 6335485"/>
              <a:gd name="connsiteY33" fmla="*/ 16328 h 669534"/>
              <a:gd name="connsiteX34" fmla="*/ 4408714 w 6335485"/>
              <a:gd name="connsiteY34" fmla="*/ 0 h 669534"/>
              <a:gd name="connsiteX35" fmla="*/ 4686300 w 6335485"/>
              <a:gd name="connsiteY35" fmla="*/ 16328 h 669534"/>
              <a:gd name="connsiteX36" fmla="*/ 4833257 w 6335485"/>
              <a:gd name="connsiteY36" fmla="*/ 32657 h 669534"/>
              <a:gd name="connsiteX37" fmla="*/ 5029200 w 6335485"/>
              <a:gd name="connsiteY37" fmla="*/ 48985 h 669534"/>
              <a:gd name="connsiteX38" fmla="*/ 5274128 w 6335485"/>
              <a:gd name="connsiteY38" fmla="*/ 114300 h 669534"/>
              <a:gd name="connsiteX39" fmla="*/ 5323114 w 6335485"/>
              <a:gd name="connsiteY39" fmla="*/ 146957 h 669534"/>
              <a:gd name="connsiteX40" fmla="*/ 5470071 w 6335485"/>
              <a:gd name="connsiteY40" fmla="*/ 195943 h 669534"/>
              <a:gd name="connsiteX41" fmla="*/ 5584371 w 6335485"/>
              <a:gd name="connsiteY41" fmla="*/ 228600 h 669534"/>
              <a:gd name="connsiteX42" fmla="*/ 5731328 w 6335485"/>
              <a:gd name="connsiteY42" fmla="*/ 277585 h 669534"/>
              <a:gd name="connsiteX43" fmla="*/ 5894614 w 6335485"/>
              <a:gd name="connsiteY43" fmla="*/ 408214 h 669534"/>
              <a:gd name="connsiteX44" fmla="*/ 5992585 w 6335485"/>
              <a:gd name="connsiteY44" fmla="*/ 473528 h 669534"/>
              <a:gd name="connsiteX45" fmla="*/ 6041571 w 6335485"/>
              <a:gd name="connsiteY45" fmla="*/ 506185 h 669534"/>
              <a:gd name="connsiteX46" fmla="*/ 6090557 w 6335485"/>
              <a:gd name="connsiteY46" fmla="*/ 522514 h 669534"/>
              <a:gd name="connsiteX47" fmla="*/ 6172200 w 6335485"/>
              <a:gd name="connsiteY47" fmla="*/ 604157 h 669534"/>
              <a:gd name="connsiteX48" fmla="*/ 6270171 w 6335485"/>
              <a:gd name="connsiteY48" fmla="*/ 636814 h 669534"/>
              <a:gd name="connsiteX49" fmla="*/ 6335485 w 6335485"/>
              <a:gd name="connsiteY49" fmla="*/ 669471 h 66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335485" h="669534">
                <a:moveTo>
                  <a:pt x="0" y="587828"/>
                </a:moveTo>
                <a:cubicBezTo>
                  <a:pt x="21771" y="560614"/>
                  <a:pt x="40670" y="530829"/>
                  <a:pt x="65314" y="506185"/>
                </a:cubicBezTo>
                <a:cubicBezTo>
                  <a:pt x="79191" y="492308"/>
                  <a:pt x="100423" y="487405"/>
                  <a:pt x="114300" y="473528"/>
                </a:cubicBezTo>
                <a:cubicBezTo>
                  <a:pt x="160106" y="427723"/>
                  <a:pt x="149163" y="369380"/>
                  <a:pt x="228600" y="342900"/>
                </a:cubicBezTo>
                <a:cubicBezTo>
                  <a:pt x="244928" y="337457"/>
                  <a:pt x="262539" y="334930"/>
                  <a:pt x="277585" y="326571"/>
                </a:cubicBezTo>
                <a:cubicBezTo>
                  <a:pt x="311895" y="307510"/>
                  <a:pt x="338322" y="273669"/>
                  <a:pt x="375557" y="261257"/>
                </a:cubicBezTo>
                <a:cubicBezTo>
                  <a:pt x="442601" y="238909"/>
                  <a:pt x="485935" y="219964"/>
                  <a:pt x="555171" y="212271"/>
                </a:cubicBezTo>
                <a:cubicBezTo>
                  <a:pt x="674672" y="198993"/>
                  <a:pt x="794657" y="190500"/>
                  <a:pt x="914400" y="179614"/>
                </a:cubicBezTo>
                <a:lnTo>
                  <a:pt x="1094014" y="163285"/>
                </a:lnTo>
                <a:lnTo>
                  <a:pt x="1257300" y="146957"/>
                </a:lnTo>
                <a:cubicBezTo>
                  <a:pt x="1273628" y="141514"/>
                  <a:pt x="1289191" y="132639"/>
                  <a:pt x="1306285" y="130628"/>
                </a:cubicBezTo>
                <a:cubicBezTo>
                  <a:pt x="1555782" y="101276"/>
                  <a:pt x="1613381" y="117868"/>
                  <a:pt x="1894114" y="130628"/>
                </a:cubicBezTo>
                <a:cubicBezTo>
                  <a:pt x="1921328" y="136071"/>
                  <a:pt x="1948832" y="140226"/>
                  <a:pt x="1975757" y="146957"/>
                </a:cubicBezTo>
                <a:cubicBezTo>
                  <a:pt x="1992455" y="151131"/>
                  <a:pt x="2007648" y="161274"/>
                  <a:pt x="2024742" y="163285"/>
                </a:cubicBezTo>
                <a:cubicBezTo>
                  <a:pt x="2100613" y="172211"/>
                  <a:pt x="2177142" y="174171"/>
                  <a:pt x="2253342" y="179614"/>
                </a:cubicBezTo>
                <a:cubicBezTo>
                  <a:pt x="2280556" y="190500"/>
                  <a:pt x="2307178" y="203002"/>
                  <a:pt x="2334985" y="212271"/>
                </a:cubicBezTo>
                <a:cubicBezTo>
                  <a:pt x="2356275" y="219368"/>
                  <a:pt x="2378722" y="222435"/>
                  <a:pt x="2400300" y="228600"/>
                </a:cubicBezTo>
                <a:cubicBezTo>
                  <a:pt x="2416849" y="233328"/>
                  <a:pt x="2432736" y="240200"/>
                  <a:pt x="2449285" y="244928"/>
                </a:cubicBezTo>
                <a:cubicBezTo>
                  <a:pt x="2592806" y="285934"/>
                  <a:pt x="2446137" y="238436"/>
                  <a:pt x="2563585" y="277585"/>
                </a:cubicBezTo>
                <a:cubicBezTo>
                  <a:pt x="2595955" y="309955"/>
                  <a:pt x="2633124" y="355663"/>
                  <a:pt x="2677885" y="375557"/>
                </a:cubicBezTo>
                <a:cubicBezTo>
                  <a:pt x="2779850" y="420875"/>
                  <a:pt x="2755552" y="385439"/>
                  <a:pt x="2824842" y="440871"/>
                </a:cubicBezTo>
                <a:cubicBezTo>
                  <a:pt x="2836863" y="450488"/>
                  <a:pt x="2846614" y="462642"/>
                  <a:pt x="2857500" y="473528"/>
                </a:cubicBezTo>
                <a:cubicBezTo>
                  <a:pt x="2868386" y="495300"/>
                  <a:pt x="2874574" y="520143"/>
                  <a:pt x="2890157" y="538843"/>
                </a:cubicBezTo>
                <a:cubicBezTo>
                  <a:pt x="2923793" y="579207"/>
                  <a:pt x="2974263" y="578524"/>
                  <a:pt x="3020785" y="587828"/>
                </a:cubicBezTo>
                <a:cubicBezTo>
                  <a:pt x="3113314" y="576942"/>
                  <a:pt x="3206235" y="568991"/>
                  <a:pt x="3298371" y="555171"/>
                </a:cubicBezTo>
                <a:cubicBezTo>
                  <a:pt x="3315392" y="552618"/>
                  <a:pt x="3332413" y="547382"/>
                  <a:pt x="3347357" y="538843"/>
                </a:cubicBezTo>
                <a:cubicBezTo>
                  <a:pt x="3384919" y="517379"/>
                  <a:pt x="3452692" y="457062"/>
                  <a:pt x="3477985" y="424543"/>
                </a:cubicBezTo>
                <a:cubicBezTo>
                  <a:pt x="3553942" y="326884"/>
                  <a:pt x="3493550" y="362587"/>
                  <a:pt x="3575957" y="293914"/>
                </a:cubicBezTo>
                <a:cubicBezTo>
                  <a:pt x="3624180" y="253728"/>
                  <a:pt x="3657904" y="247174"/>
                  <a:pt x="3722914" y="228600"/>
                </a:cubicBezTo>
                <a:cubicBezTo>
                  <a:pt x="3766070" y="216270"/>
                  <a:pt x="3809999" y="206829"/>
                  <a:pt x="3853542" y="195943"/>
                </a:cubicBezTo>
                <a:cubicBezTo>
                  <a:pt x="3875314" y="185057"/>
                  <a:pt x="3896256" y="172325"/>
                  <a:pt x="3918857" y="163285"/>
                </a:cubicBezTo>
                <a:cubicBezTo>
                  <a:pt x="3985114" y="136782"/>
                  <a:pt x="4017986" y="130338"/>
                  <a:pt x="4082142" y="114300"/>
                </a:cubicBezTo>
                <a:cubicBezTo>
                  <a:pt x="4115587" y="92003"/>
                  <a:pt x="4157972" y="60822"/>
                  <a:pt x="4196442" y="48985"/>
                </a:cubicBezTo>
                <a:cubicBezTo>
                  <a:pt x="4244404" y="34227"/>
                  <a:pt x="4294504" y="27611"/>
                  <a:pt x="4343400" y="16328"/>
                </a:cubicBezTo>
                <a:cubicBezTo>
                  <a:pt x="4365267" y="11282"/>
                  <a:pt x="4386943" y="5443"/>
                  <a:pt x="4408714" y="0"/>
                </a:cubicBezTo>
                <a:lnTo>
                  <a:pt x="4686300" y="16328"/>
                </a:lnTo>
                <a:cubicBezTo>
                  <a:pt x="4735442" y="20108"/>
                  <a:pt x="4784192" y="27984"/>
                  <a:pt x="4833257" y="32657"/>
                </a:cubicBezTo>
                <a:cubicBezTo>
                  <a:pt x="4898502" y="38871"/>
                  <a:pt x="4963886" y="43542"/>
                  <a:pt x="5029200" y="48985"/>
                </a:cubicBezTo>
                <a:cubicBezTo>
                  <a:pt x="5198269" y="91254"/>
                  <a:pt x="5116672" y="69313"/>
                  <a:pt x="5274128" y="114300"/>
                </a:cubicBezTo>
                <a:cubicBezTo>
                  <a:pt x="5290457" y="125186"/>
                  <a:pt x="5305561" y="138181"/>
                  <a:pt x="5323114" y="146957"/>
                </a:cubicBezTo>
                <a:cubicBezTo>
                  <a:pt x="5392744" y="181772"/>
                  <a:pt x="5401472" y="177234"/>
                  <a:pt x="5470071" y="195943"/>
                </a:cubicBezTo>
                <a:cubicBezTo>
                  <a:pt x="5508299" y="206369"/>
                  <a:pt x="5546550" y="216781"/>
                  <a:pt x="5584371" y="228600"/>
                </a:cubicBezTo>
                <a:cubicBezTo>
                  <a:pt x="5633656" y="244001"/>
                  <a:pt x="5731328" y="277585"/>
                  <a:pt x="5731328" y="277585"/>
                </a:cubicBezTo>
                <a:cubicBezTo>
                  <a:pt x="5877400" y="496695"/>
                  <a:pt x="5705325" y="282021"/>
                  <a:pt x="5894614" y="408214"/>
                </a:cubicBezTo>
                <a:lnTo>
                  <a:pt x="5992585" y="473528"/>
                </a:lnTo>
                <a:cubicBezTo>
                  <a:pt x="6008914" y="484414"/>
                  <a:pt x="6022954" y="499979"/>
                  <a:pt x="6041571" y="506185"/>
                </a:cubicBezTo>
                <a:lnTo>
                  <a:pt x="6090557" y="522514"/>
                </a:lnTo>
                <a:cubicBezTo>
                  <a:pt x="6120350" y="567204"/>
                  <a:pt x="6120635" y="581239"/>
                  <a:pt x="6172200" y="604157"/>
                </a:cubicBezTo>
                <a:cubicBezTo>
                  <a:pt x="6203657" y="618138"/>
                  <a:pt x="6241529" y="617719"/>
                  <a:pt x="6270171" y="636814"/>
                </a:cubicBezTo>
                <a:cubicBezTo>
                  <a:pt x="6323686" y="672490"/>
                  <a:pt x="6299532" y="669471"/>
                  <a:pt x="6335485" y="669471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8B30655-A31E-4F85-AE0B-9F2E6483EA6B}"/>
              </a:ext>
            </a:extLst>
          </p:cNvPr>
          <p:cNvSpPr txBox="1"/>
          <p:nvPr/>
        </p:nvSpPr>
        <p:spPr>
          <a:xfrm>
            <a:off x="5617029" y="1039271"/>
            <a:ext cx="2448192" cy="7078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</a:t>
            </a:r>
            <a:r>
              <a:rPr lang="en-US" sz="4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পেল</a:t>
            </a:r>
            <a:endParaRPr lang="en-US" sz="4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42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1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7" grpId="0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2FE0529-1B4C-4985-B934-8C07A3826477}"/>
              </a:ext>
            </a:extLst>
          </p:cNvPr>
          <p:cNvSpPr txBox="1"/>
          <p:nvPr/>
        </p:nvSpPr>
        <p:spPr>
          <a:xfrm>
            <a:off x="4098696" y="1095315"/>
            <a:ext cx="1569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E2C9814-9431-465B-B808-A8BFDC7F76D2}"/>
              </a:ext>
            </a:extLst>
          </p:cNvPr>
          <p:cNvSpPr/>
          <p:nvPr/>
        </p:nvSpPr>
        <p:spPr>
          <a:xfrm>
            <a:off x="2402130" y="2338985"/>
            <a:ext cx="94449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D74129-798C-4693-B4D2-AC35C616C48D}"/>
              </a:ext>
            </a:extLst>
          </p:cNvPr>
          <p:cNvSpPr txBox="1"/>
          <p:nvPr/>
        </p:nvSpPr>
        <p:spPr>
          <a:xfrm>
            <a:off x="524667" y="495709"/>
            <a:ext cx="110996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হাবিব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সাহেব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সম্পত্তির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আর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অংশ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0F75A-3314-43D1-9A7F-A639022BBEBC}"/>
              </a:ext>
            </a:extLst>
          </p:cNvPr>
          <p:cNvSpPr/>
          <p:nvPr/>
        </p:nvSpPr>
        <p:spPr>
          <a:xfrm>
            <a:off x="4716011" y="473883"/>
            <a:ext cx="648514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0" cap="none" spc="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6F7002-8485-48E3-A69C-1BB01C1DA031}"/>
              </a:ext>
            </a:extLst>
          </p:cNvPr>
          <p:cNvSpPr txBox="1"/>
          <p:nvPr/>
        </p:nvSpPr>
        <p:spPr>
          <a:xfrm>
            <a:off x="374304" y="1543957"/>
            <a:ext cx="1632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মনেকরি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000190-3076-4234-8779-4D80B231D3BC}"/>
              </a:ext>
            </a:extLst>
          </p:cNvPr>
          <p:cNvSpPr txBox="1"/>
          <p:nvPr/>
        </p:nvSpPr>
        <p:spPr>
          <a:xfrm>
            <a:off x="2720505" y="1761599"/>
            <a:ext cx="35015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সম্পূর্ণ </a:t>
            </a:r>
            <a:r>
              <a:rPr lang="en-US" sz="3200" b="1" dirty="0" err="1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সম্পত্তি</a:t>
            </a:r>
            <a:r>
              <a:rPr lang="en-US" sz="3200" b="1" dirty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 ১ অংশ।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B70B686-B0A5-47F1-9CF5-6A40AF45E19D}"/>
              </a:ext>
            </a:extLst>
          </p:cNvPr>
          <p:cNvGrpSpPr/>
          <p:nvPr/>
        </p:nvGrpSpPr>
        <p:grpSpPr>
          <a:xfrm>
            <a:off x="2559187" y="2206793"/>
            <a:ext cx="5052791" cy="1045234"/>
            <a:chOff x="2327723" y="3703839"/>
            <a:chExt cx="5052791" cy="10452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F7E553-392E-4721-A474-ED38683C5455}"/>
                </a:ext>
              </a:extLst>
            </p:cNvPr>
            <p:cNvSpPr txBox="1"/>
            <p:nvPr/>
          </p:nvSpPr>
          <p:spPr>
            <a:xfrm>
              <a:off x="2327723" y="3909871"/>
              <a:ext cx="50527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নিজের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রাখলেন</a:t>
              </a:r>
              <a:r>
                <a:rPr lang="en-US" sz="3200" b="1" dirty="0">
                  <a:ln w="0"/>
                  <a:latin typeface="NikoshBAN" panose="02000000000000000000" pitchFamily="2" charset="0"/>
                  <a:cs typeface="NikoshBAN" panose="02000000000000000000" pitchFamily="2" charset="0"/>
                </a:rPr>
                <a:t>        অংশ 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916B451-5579-4BE9-9A9A-D7DAC7B43524}"/>
                </a:ext>
              </a:extLst>
            </p:cNvPr>
            <p:cNvGrpSpPr/>
            <p:nvPr/>
          </p:nvGrpSpPr>
          <p:grpSpPr>
            <a:xfrm>
              <a:off x="5167730" y="3703839"/>
              <a:ext cx="614511" cy="1045234"/>
              <a:chOff x="3592770" y="414876"/>
              <a:chExt cx="614511" cy="1045234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DA11BDC-3E53-47A2-8CEA-D2C19F565038}"/>
                  </a:ext>
                </a:extLst>
              </p:cNvPr>
              <p:cNvSpPr/>
              <p:nvPr/>
            </p:nvSpPr>
            <p:spPr>
              <a:xfrm>
                <a:off x="3592770" y="414876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১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A2E70A6-0B0C-41AD-87C1-4C5A7B947F6D}"/>
                  </a:ext>
                </a:extLst>
              </p:cNvPr>
              <p:cNvSpPr/>
              <p:nvPr/>
            </p:nvSpPr>
            <p:spPr>
              <a:xfrm>
                <a:off x="3592770" y="813779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4B10C384-6826-46AC-9764-D57D19374DF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55449" y="932277"/>
                <a:ext cx="453543" cy="24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E065159-C5A8-4709-AB2D-79C12C3413DE}"/>
              </a:ext>
            </a:extLst>
          </p:cNvPr>
          <p:cNvGrpSpPr/>
          <p:nvPr/>
        </p:nvGrpSpPr>
        <p:grpSpPr>
          <a:xfrm>
            <a:off x="2321441" y="2918100"/>
            <a:ext cx="5773860" cy="1093629"/>
            <a:chOff x="1432478" y="3892608"/>
            <a:chExt cx="5773860" cy="1093629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4B65C51-726D-4A0C-98DA-90CB85D895BE}"/>
                </a:ext>
              </a:extLst>
            </p:cNvPr>
            <p:cNvGrpSpPr/>
            <p:nvPr/>
          </p:nvGrpSpPr>
          <p:grpSpPr>
            <a:xfrm>
              <a:off x="1861260" y="3892608"/>
              <a:ext cx="5052791" cy="1093629"/>
              <a:chOff x="2327723" y="3655444"/>
              <a:chExt cx="5052791" cy="1093629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ED8037F-311A-49EF-8FAE-B9D59E69D973}"/>
                  </a:ext>
                </a:extLst>
              </p:cNvPr>
              <p:cNvSpPr txBox="1"/>
              <p:nvPr/>
            </p:nvSpPr>
            <p:spPr>
              <a:xfrm>
                <a:off x="2327723" y="3909871"/>
                <a:ext cx="5052791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অবশিষ্ট</a:t>
                </a:r>
                <a:r>
                  <a:rPr lang="en-US" sz="3200" b="1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অংশ </a:t>
                </a: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28F0B086-63E2-42FE-A36C-2F8261662A32}"/>
                  </a:ext>
                </a:extLst>
              </p:cNvPr>
              <p:cNvGrpSpPr/>
              <p:nvPr/>
            </p:nvGrpSpPr>
            <p:grpSpPr>
              <a:xfrm>
                <a:off x="5506731" y="3655444"/>
                <a:ext cx="614512" cy="1093629"/>
                <a:chOff x="3931771" y="366481"/>
                <a:chExt cx="614512" cy="1093629"/>
              </a:xfrm>
            </p:grpSpPr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10A5C312-F839-4337-98B8-C126BE10A78C}"/>
                    </a:ext>
                  </a:extLst>
                </p:cNvPr>
                <p:cNvSpPr/>
                <p:nvPr/>
              </p:nvSpPr>
              <p:spPr>
                <a:xfrm>
                  <a:off x="3931771" y="366481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১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1746495B-C647-4135-B73B-4B458C360F14}"/>
                    </a:ext>
                  </a:extLst>
                </p:cNvPr>
                <p:cNvSpPr/>
                <p:nvPr/>
              </p:nvSpPr>
              <p:spPr>
                <a:xfrm>
                  <a:off x="3931772" y="813779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1E70C628-3FDA-4107-84C4-E00CC1AE03F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4013349" y="932102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94273C-3434-4498-86D1-A2D35FCA0C54}"/>
                </a:ext>
              </a:extLst>
            </p:cNvPr>
            <p:cNvSpPr txBox="1"/>
            <p:nvPr/>
          </p:nvSpPr>
          <p:spPr>
            <a:xfrm>
              <a:off x="4309950" y="3948588"/>
              <a:ext cx="88121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 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endParaRPr lang="en-US" sz="5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F0FD235-000F-4CEF-8420-55C4011E265B}"/>
                </a:ext>
              </a:extLst>
            </p:cNvPr>
            <p:cNvSpPr txBox="1"/>
            <p:nvPr/>
          </p:nvSpPr>
          <p:spPr>
            <a:xfrm>
              <a:off x="5637913" y="4073508"/>
              <a:ext cx="31221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88CB7EC-2FD7-4543-9747-DFCBF12D1A31}"/>
                </a:ext>
              </a:extLst>
            </p:cNvPr>
            <p:cNvSpPr txBox="1"/>
            <p:nvPr/>
          </p:nvSpPr>
          <p:spPr>
            <a:xfrm>
              <a:off x="4079665" y="4073508"/>
              <a:ext cx="4637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2F44F27-50D7-4395-9A94-8904779F9FF4}"/>
                </a:ext>
              </a:extLst>
            </p:cNvPr>
            <p:cNvSpPr txBox="1"/>
            <p:nvPr/>
          </p:nvSpPr>
          <p:spPr>
            <a:xfrm>
              <a:off x="6030913" y="4167432"/>
              <a:ext cx="1175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AF4CD5A-8F15-49BC-A0D2-AB71AF4BE378}"/>
                </a:ext>
              </a:extLst>
            </p:cNvPr>
            <p:cNvGrpSpPr/>
            <p:nvPr/>
          </p:nvGrpSpPr>
          <p:grpSpPr>
            <a:xfrm>
              <a:off x="1432478" y="4230345"/>
              <a:ext cx="466727" cy="419102"/>
              <a:chOff x="0" y="0"/>
              <a:chExt cx="467194" cy="419726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27ADB850-8A23-4618-A739-1091477470CA}"/>
                  </a:ext>
                </a:extLst>
              </p:cNvPr>
              <p:cNvSpPr/>
              <p:nvPr/>
            </p:nvSpPr>
            <p:spPr>
              <a:xfrm>
                <a:off x="192373" y="0"/>
                <a:ext cx="74951" cy="10493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BF6E605C-3D9A-4316-9F67-3E4509EB3E33}"/>
                  </a:ext>
                </a:extLst>
              </p:cNvPr>
              <p:cNvSpPr/>
              <p:nvPr/>
            </p:nvSpPr>
            <p:spPr>
              <a:xfrm>
                <a:off x="0" y="314795"/>
                <a:ext cx="74951" cy="104931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64DA3AC-AF2F-4BEA-842D-3844894042B5}"/>
                  </a:ext>
                </a:extLst>
              </p:cNvPr>
              <p:cNvSpPr/>
              <p:nvPr/>
            </p:nvSpPr>
            <p:spPr>
              <a:xfrm flipH="1">
                <a:off x="389745" y="317294"/>
                <a:ext cx="77449" cy="99934"/>
              </a:xfrm>
              <a:prstGeom prst="ellipse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600"/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C62AC0D-EEE8-46F1-9BCA-7F1070BB044B}"/>
              </a:ext>
            </a:extLst>
          </p:cNvPr>
          <p:cNvGrpSpPr/>
          <p:nvPr/>
        </p:nvGrpSpPr>
        <p:grpSpPr>
          <a:xfrm>
            <a:off x="4320231" y="3818424"/>
            <a:ext cx="4360270" cy="1105600"/>
            <a:chOff x="3732402" y="4128938"/>
            <a:chExt cx="4360270" cy="1105600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B60E2AA-64B6-4686-BF35-347FA362336F}"/>
                </a:ext>
              </a:extLst>
            </p:cNvPr>
            <p:cNvGrpSpPr/>
            <p:nvPr/>
          </p:nvGrpSpPr>
          <p:grpSpPr>
            <a:xfrm>
              <a:off x="4213786" y="4251989"/>
              <a:ext cx="3878886" cy="830997"/>
              <a:chOff x="7960083" y="1818155"/>
              <a:chExt cx="3878886" cy="830997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CB51CFF-7670-4988-B36F-EBC79E6F7F5C}"/>
                  </a:ext>
                </a:extLst>
              </p:cNvPr>
              <p:cNvSpPr txBox="1"/>
              <p:nvPr/>
            </p:nvSpPr>
            <p:spPr>
              <a:xfrm>
                <a:off x="8649901" y="1818155"/>
                <a:ext cx="36404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endParaRPr lang="en-US" sz="5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78A78B9-9160-43ED-9350-8A4B86EF4A4F}"/>
                  </a:ext>
                </a:extLst>
              </p:cNvPr>
              <p:cNvSpPr txBox="1"/>
              <p:nvPr/>
            </p:nvSpPr>
            <p:spPr>
              <a:xfrm>
                <a:off x="9535100" y="1895099"/>
                <a:ext cx="3122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EBE0D63-E137-4154-ABA3-385701CA259A}"/>
                  </a:ext>
                </a:extLst>
              </p:cNvPr>
              <p:cNvSpPr txBox="1"/>
              <p:nvPr/>
            </p:nvSpPr>
            <p:spPr>
              <a:xfrm>
                <a:off x="7960083" y="1895100"/>
                <a:ext cx="463777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EB750CF-EBF1-4AFF-93BF-DB4A4EB1DE20}"/>
                  </a:ext>
                </a:extLst>
              </p:cNvPr>
              <p:cNvSpPr txBox="1"/>
              <p:nvPr/>
            </p:nvSpPr>
            <p:spPr>
              <a:xfrm>
                <a:off x="10010169" y="2003794"/>
                <a:ext cx="18288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DA07CE9-71D7-4A76-9D9A-0C8FFA48C6D2}"/>
                </a:ext>
              </a:extLst>
            </p:cNvPr>
            <p:cNvGrpSpPr/>
            <p:nvPr/>
          </p:nvGrpSpPr>
          <p:grpSpPr>
            <a:xfrm>
              <a:off x="3732402" y="4128938"/>
              <a:ext cx="2107699" cy="1105600"/>
              <a:chOff x="3720280" y="4670593"/>
              <a:chExt cx="2107699" cy="110560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50F8ED47-446C-4568-B002-4C250800656E}"/>
                  </a:ext>
                </a:extLst>
              </p:cNvPr>
              <p:cNvGrpSpPr/>
              <p:nvPr/>
            </p:nvGrpSpPr>
            <p:grpSpPr>
              <a:xfrm>
                <a:off x="4362534" y="4670593"/>
                <a:ext cx="1465445" cy="1105600"/>
                <a:chOff x="8124329" y="1728970"/>
                <a:chExt cx="1465445" cy="1105600"/>
              </a:xfrm>
            </p:grpSpPr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4C13A268-448E-49A6-8262-E5293BF152F6}"/>
                    </a:ext>
                  </a:extLst>
                </p:cNvPr>
                <p:cNvGrpSpPr/>
                <p:nvPr/>
              </p:nvGrpSpPr>
              <p:grpSpPr>
                <a:xfrm>
                  <a:off x="9031127" y="1728970"/>
                  <a:ext cx="558647" cy="1093629"/>
                  <a:chOff x="3943374" y="366481"/>
                  <a:chExt cx="558647" cy="1093629"/>
                </a:xfrm>
              </p:grpSpPr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16D11B75-AEC5-408D-8FA4-8DD1653D5561}"/>
                      </a:ext>
                    </a:extLst>
                  </p:cNvPr>
                  <p:cNvSpPr/>
                  <p:nvPr/>
                </p:nvSpPr>
                <p:spPr>
                  <a:xfrm>
                    <a:off x="3943374" y="366481"/>
                    <a:ext cx="558646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১</a:t>
                    </a:r>
                    <a:r>
                      <a:rPr lang="bn-IN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47A0B7F4-33F3-40DB-BD3A-1277C8539F31}"/>
                      </a:ext>
                    </a:extLst>
                  </p:cNvPr>
                  <p:cNvSpPr/>
                  <p:nvPr/>
                </p:nvSpPr>
                <p:spPr>
                  <a:xfrm>
                    <a:off x="3943375" y="813779"/>
                    <a:ext cx="558646" cy="64633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lIns="91440" tIns="45720" rIns="91440" bIns="45720">
                    <a:spAutoFit/>
                  </a:bodyPr>
                  <a:lstStyle/>
                  <a:p>
                    <a:pPr algn="ctr"/>
                    <a:r>
                      <a:rPr lang="en-US" sz="3600" dirty="0">
                        <a:ln w="0"/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a:t>৪  </a:t>
                    </a:r>
                    <a:endParaRPr lang="en-US" sz="3600" b="0" cap="none" spc="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cxnSp>
                <p:nvCxnSpPr>
                  <p:cNvPr id="40" name="Straight Connector 39">
                    <a:extLst>
                      <a:ext uri="{FF2B5EF4-FFF2-40B4-BE49-F238E27FC236}">
                        <a16:creationId xmlns:a16="http://schemas.microsoft.com/office/drawing/2014/main" id="{195D785A-EF3C-4096-87FB-D9896AFA118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95925" y="928300"/>
                    <a:ext cx="453543" cy="2458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FE41C260-F4E6-4F98-9BB0-24F056F54AC4}"/>
                    </a:ext>
                  </a:extLst>
                </p:cNvPr>
                <p:cNvSpPr/>
                <p:nvPr/>
              </p:nvSpPr>
              <p:spPr>
                <a:xfrm>
                  <a:off x="8124329" y="1740941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</a:t>
                  </a:r>
                  <a:r>
                    <a:rPr lang="bn-IN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EA5DB46-41F5-4735-A9DF-60411C3D4F41}"/>
                    </a:ext>
                  </a:extLst>
                </p:cNvPr>
                <p:cNvSpPr/>
                <p:nvPr/>
              </p:nvSpPr>
              <p:spPr>
                <a:xfrm>
                  <a:off x="8124330" y="2188239"/>
                  <a:ext cx="614511" cy="646331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3600" dirty="0">
                      <a:ln w="0"/>
                      <a:latin typeface="NikoshBAN" panose="02000000000000000000" pitchFamily="2" charset="0"/>
                      <a:cs typeface="NikoshBAN" panose="02000000000000000000" pitchFamily="2" charset="0"/>
                    </a:rPr>
                    <a:t>৪  </a:t>
                  </a:r>
                  <a:endParaRPr lang="en-US" sz="3600" b="0" cap="none" spc="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FA99B607-AF2D-461C-B81F-1DFE683AB67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8205907" y="2306562"/>
                  <a:ext cx="453543" cy="2458"/>
                </a:xfrm>
                <a:prstGeom prst="lin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26CE0D-BE0C-4EAE-BE67-949079D7DC96}"/>
                  </a:ext>
                </a:extLst>
              </p:cNvPr>
              <p:cNvSpPr txBox="1"/>
              <p:nvPr/>
            </p:nvSpPr>
            <p:spPr>
              <a:xfrm>
                <a:off x="3720280" y="4885781"/>
                <a:ext cx="4794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/>
                  <a:t>=</a:t>
                </a: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C56404D-7A0C-49C9-BF60-4E4504310202}"/>
              </a:ext>
            </a:extLst>
          </p:cNvPr>
          <p:cNvGrpSpPr/>
          <p:nvPr/>
        </p:nvGrpSpPr>
        <p:grpSpPr>
          <a:xfrm>
            <a:off x="4390928" y="4585273"/>
            <a:ext cx="3606340" cy="1179129"/>
            <a:chOff x="3728785" y="5447478"/>
            <a:chExt cx="3606340" cy="117912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ADE34A2B-D30E-4467-9686-6EA8701B0B37}"/>
                </a:ext>
              </a:extLst>
            </p:cNvPr>
            <p:cNvGrpSpPr/>
            <p:nvPr/>
          </p:nvGrpSpPr>
          <p:grpSpPr>
            <a:xfrm>
              <a:off x="3728785" y="5639319"/>
              <a:ext cx="2350130" cy="987288"/>
              <a:chOff x="3728785" y="5639319"/>
              <a:chExt cx="2350130" cy="987288"/>
            </a:xfrm>
          </p:grpSpPr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4178488-71C0-46B1-89B3-7F8C7715F751}"/>
                  </a:ext>
                </a:extLst>
              </p:cNvPr>
              <p:cNvSpPr txBox="1"/>
              <p:nvPr/>
            </p:nvSpPr>
            <p:spPr>
              <a:xfrm>
                <a:off x="3728785" y="5639319"/>
                <a:ext cx="70068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/>
                  <a:t>=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BF496D95-4EAD-4329-8CFD-4D518C88BED0}"/>
                  </a:ext>
                </a:extLst>
              </p:cNvPr>
              <p:cNvSpPr txBox="1"/>
              <p:nvPr/>
            </p:nvSpPr>
            <p:spPr>
              <a:xfrm>
                <a:off x="5766700" y="5651302"/>
                <a:ext cx="31221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2F7DFE-ECB5-4D4C-94B8-8182FC5E89AC}"/>
                  </a:ext>
                </a:extLst>
              </p:cNvPr>
              <p:cNvSpPr txBox="1"/>
              <p:nvPr/>
            </p:nvSpPr>
            <p:spPr>
              <a:xfrm>
                <a:off x="4208453" y="5651302"/>
                <a:ext cx="3846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</a:p>
            </p:txBody>
          </p: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1D88DE1-2167-4FD8-B8E1-E91C87098850}"/>
                  </a:ext>
                </a:extLst>
              </p:cNvPr>
              <p:cNvCxnSpPr/>
              <p:nvPr/>
            </p:nvCxnSpPr>
            <p:spPr>
              <a:xfrm flipV="1">
                <a:off x="4481886" y="6097373"/>
                <a:ext cx="1317499" cy="1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17B379AE-86CD-4319-A758-C92D536C4ECC}"/>
                  </a:ext>
                </a:extLst>
              </p:cNvPr>
              <p:cNvSpPr txBox="1"/>
              <p:nvPr/>
            </p:nvSpPr>
            <p:spPr>
              <a:xfrm>
                <a:off x="4948647" y="5980276"/>
                <a:ext cx="5061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৪</a:t>
                </a:r>
              </a:p>
            </p:txBody>
          </p:sp>
        </p:grp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F1C8D05-F28A-440B-8406-015F33E78C7D}"/>
                </a:ext>
              </a:extLst>
            </p:cNvPr>
            <p:cNvSpPr txBox="1"/>
            <p:nvPr/>
          </p:nvSpPr>
          <p:spPr>
            <a:xfrm>
              <a:off x="4797548" y="5447478"/>
              <a:ext cx="10018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4800" dirty="0"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DE502E6-B407-4234-84BE-05CC03CA3F9D}"/>
                </a:ext>
              </a:extLst>
            </p:cNvPr>
            <p:cNvSpPr txBox="1"/>
            <p:nvPr/>
          </p:nvSpPr>
          <p:spPr>
            <a:xfrm>
              <a:off x="6159700" y="5710305"/>
              <a:ext cx="1175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2DEC399-CE25-4A3E-8419-B3A4E5C7D9BE}"/>
              </a:ext>
            </a:extLst>
          </p:cNvPr>
          <p:cNvGrpSpPr/>
          <p:nvPr/>
        </p:nvGrpSpPr>
        <p:grpSpPr>
          <a:xfrm>
            <a:off x="4394671" y="5473499"/>
            <a:ext cx="2631916" cy="1035271"/>
            <a:chOff x="3841389" y="5880023"/>
            <a:chExt cx="2631916" cy="1035271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5BA4651-D3AC-49F9-A24D-72AAC868CD42}"/>
                </a:ext>
              </a:extLst>
            </p:cNvPr>
            <p:cNvSpPr txBox="1"/>
            <p:nvPr/>
          </p:nvSpPr>
          <p:spPr>
            <a:xfrm>
              <a:off x="3841389" y="5940285"/>
              <a:ext cx="48205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/>
                <a:t>=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7B50AABE-DA68-4E4E-A3B5-349750254540}"/>
                </a:ext>
              </a:extLst>
            </p:cNvPr>
            <p:cNvGrpSpPr/>
            <p:nvPr/>
          </p:nvGrpSpPr>
          <p:grpSpPr>
            <a:xfrm>
              <a:off x="4556200" y="5880023"/>
              <a:ext cx="614511" cy="1035271"/>
              <a:chOff x="4556200" y="5880023"/>
              <a:chExt cx="614511" cy="1035271"/>
            </a:xfrm>
          </p:grpSpPr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8858B574-EDDB-4D00-B0CE-938659D5645A}"/>
                  </a:ext>
                </a:extLst>
              </p:cNvPr>
              <p:cNvSpPr/>
              <p:nvPr/>
            </p:nvSpPr>
            <p:spPr>
              <a:xfrm>
                <a:off x="4556200" y="6268963"/>
                <a:ext cx="614511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৪ 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1EE02DE4-C2CB-4D6B-AEF5-5BBF33E3C8F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28054" y="6377715"/>
                <a:ext cx="453543" cy="245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DCEA3C15-E43D-4FB3-AD69-406256BF4B47}"/>
                  </a:ext>
                </a:extLst>
              </p:cNvPr>
              <p:cNvSpPr/>
              <p:nvPr/>
            </p:nvSpPr>
            <p:spPr>
              <a:xfrm>
                <a:off x="4648563" y="5880023"/>
                <a:ext cx="402493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৩</a:t>
                </a:r>
                <a:r>
                  <a:rPr lang="bn-IN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b="0" cap="none" spc="0" dirty="0">
                  <a:ln w="0"/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9684D6C-EB3C-4B59-8D48-1B2F661D0883}"/>
                </a:ext>
              </a:extLst>
            </p:cNvPr>
            <p:cNvSpPr txBox="1"/>
            <p:nvPr/>
          </p:nvSpPr>
          <p:spPr>
            <a:xfrm>
              <a:off x="5297880" y="6072383"/>
              <a:ext cx="11754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NikoshBAN" panose="02000000000000000000" pitchFamily="2" charset="0"/>
                  <a:cs typeface="NikoshBAN" panose="02000000000000000000" pitchFamily="2" charset="0"/>
                </a:rPr>
                <a:t>অংশ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389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</TotalTime>
  <Words>769</Words>
  <Application>Microsoft Office PowerPoint</Application>
  <PresentationFormat>Widescreen</PresentationFormat>
  <Paragraphs>295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Harlow Solid Italic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74</cp:revision>
  <dcterms:created xsi:type="dcterms:W3CDTF">2021-08-08T07:39:26Z</dcterms:created>
  <dcterms:modified xsi:type="dcterms:W3CDTF">2021-09-01T16:29:34Z</dcterms:modified>
</cp:coreProperties>
</file>