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713" r:id="rId2"/>
    <p:sldId id="692" r:id="rId3"/>
    <p:sldId id="693" r:id="rId4"/>
    <p:sldId id="714" r:id="rId5"/>
    <p:sldId id="695" r:id="rId6"/>
    <p:sldId id="696" r:id="rId7"/>
    <p:sldId id="697" r:id="rId8"/>
    <p:sldId id="698" r:id="rId9"/>
    <p:sldId id="699" r:id="rId10"/>
    <p:sldId id="701" r:id="rId11"/>
    <p:sldId id="702" r:id="rId12"/>
    <p:sldId id="700" r:id="rId13"/>
    <p:sldId id="704" r:id="rId14"/>
    <p:sldId id="705" r:id="rId15"/>
    <p:sldId id="706" r:id="rId16"/>
    <p:sldId id="703" r:id="rId17"/>
    <p:sldId id="708" r:id="rId18"/>
    <p:sldId id="709" r:id="rId19"/>
    <p:sldId id="710" r:id="rId20"/>
    <p:sldId id="711" r:id="rId21"/>
    <p:sldId id="6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66"/>
    <a:srgbClr val="CC00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9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941DE-0641-4541-898B-7B254DA414D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B5884-092A-461B-909B-98099D1B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B5884-092A-461B-909B-98099D1B82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8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5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87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5A10-76BB-40B7-96DA-A5AAF425E320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ngimg.com/download/6972" TargetMode="External"/><Relationship Id="rId13" Type="http://schemas.openxmlformats.org/officeDocument/2006/relationships/image" Target="../media/image8.png"/><Relationship Id="rId18" Type="http://schemas.openxmlformats.org/officeDocument/2006/relationships/image" Target="../media/image11.gif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hyperlink" Target="https://freepngimg.com/png/26408-candles-transparent-background" TargetMode="External"/><Relationship Id="rId17" Type="http://schemas.openxmlformats.org/officeDocument/2006/relationships/image" Target="../media/image10.png"/><Relationship Id="rId2" Type="http://schemas.openxmlformats.org/officeDocument/2006/relationships/image" Target="../media/image1.jpg"/><Relationship Id="rId16" Type="http://schemas.openxmlformats.org/officeDocument/2006/relationships/hyperlink" Target="https://pngimg.com/download/13419" TargetMode="External"/><Relationship Id="rId20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Ceiling_fan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10" Type="http://schemas.openxmlformats.org/officeDocument/2006/relationships/hyperlink" Target="http://www.pngall.com/computer-pc-png" TargetMode="External"/><Relationship Id="rId19" Type="http://schemas.openxmlformats.org/officeDocument/2006/relationships/image" Target="../media/image12.jpg"/><Relationship Id="rId4" Type="http://schemas.openxmlformats.org/officeDocument/2006/relationships/image" Target="../media/image3.jpg"/><Relationship Id="rId9" Type="http://schemas.openxmlformats.org/officeDocument/2006/relationships/image" Target="../media/image6.png"/><Relationship Id="rId14" Type="http://schemas.openxmlformats.org/officeDocument/2006/relationships/hyperlink" Target="http://www.pngall.com/lamp-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37.gif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hyperlink" Target="https://sznh.blog.hu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argisat1981@gmail.com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gif"/><Relationship Id="rId5" Type="http://schemas.openxmlformats.org/officeDocument/2006/relationships/image" Target="../media/image37.gif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jpg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04C54C9-DDE3-45B0-B85D-E044F830AED6}"/>
              </a:ext>
            </a:extLst>
          </p:cNvPr>
          <p:cNvGrpSpPr/>
          <p:nvPr/>
        </p:nvGrpSpPr>
        <p:grpSpPr>
          <a:xfrm>
            <a:off x="-134154" y="-106738"/>
            <a:ext cx="12577945" cy="7002061"/>
            <a:chOff x="65692" y="1426657"/>
            <a:chExt cx="8882980" cy="50014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F88DB2D-4262-48AB-8135-02684C1C2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41" y="1492470"/>
              <a:ext cx="8551089" cy="493561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993D56DD-3F8D-4872-8F25-AA7757316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69"/>
            <a:stretch/>
          </p:blipFill>
          <p:spPr>
            <a:xfrm>
              <a:off x="1979933" y="1539915"/>
              <a:ext cx="1917186" cy="1177384"/>
            </a:xfrm>
            <a:prstGeom prst="rect">
              <a:avLst/>
            </a:prstGeom>
            <a:scene3d>
              <a:camera prst="perspectiveFront"/>
              <a:lightRig rig="threePt" dir="t"/>
            </a:scene3d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71769655-D635-424C-B26D-903E42105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136174" y="2065441"/>
              <a:ext cx="536993" cy="73517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44E583F-65B6-426E-A76A-59E0BD263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6"/>
                </a:ext>
              </a:extLst>
            </a:blip>
            <a:stretch>
              <a:fillRect/>
            </a:stretch>
          </p:blipFill>
          <p:spPr>
            <a:xfrm>
              <a:off x="4929545" y="1426657"/>
              <a:ext cx="2289500" cy="143803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DBD9F77B-2872-49D4-A5D8-C76B0453A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8"/>
                </a:ext>
              </a:extLst>
            </a:blip>
            <a:stretch>
              <a:fillRect/>
            </a:stretch>
          </p:blipFill>
          <p:spPr>
            <a:xfrm>
              <a:off x="741332" y="4290666"/>
              <a:ext cx="2297511" cy="166099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91A0A47E-CB98-4537-B08F-B18880B26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10"/>
                </a:ext>
              </a:extLst>
            </a:blip>
            <a:stretch>
              <a:fillRect/>
            </a:stretch>
          </p:blipFill>
          <p:spPr>
            <a:xfrm>
              <a:off x="1049030" y="3579366"/>
              <a:ext cx="1682113" cy="126891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226D108-FB5F-4BAF-9D4E-7FE0A66C6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12"/>
                </a:ext>
              </a:extLst>
            </a:blip>
            <a:stretch>
              <a:fillRect/>
            </a:stretch>
          </p:blipFill>
          <p:spPr>
            <a:xfrm>
              <a:off x="3011320" y="3580268"/>
              <a:ext cx="615398" cy="71039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EA6F6FE5-990C-44AC-AFB9-7C449173F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14"/>
                </a:ext>
              </a:extLst>
            </a:blip>
            <a:stretch>
              <a:fillRect/>
            </a:stretch>
          </p:blipFill>
          <p:spPr>
            <a:xfrm>
              <a:off x="7616976" y="3614219"/>
              <a:ext cx="1331696" cy="1365610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D0788D1C-B6BB-4730-9C85-08B6AA7DAACF}"/>
                </a:ext>
              </a:extLst>
            </p:cNvPr>
            <p:cNvGrpSpPr/>
            <p:nvPr/>
          </p:nvGrpSpPr>
          <p:grpSpPr>
            <a:xfrm>
              <a:off x="65692" y="1563450"/>
              <a:ext cx="1492211" cy="1345677"/>
              <a:chOff x="149375" y="1433891"/>
              <a:chExt cx="1492211" cy="1345677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42B135D6-CF0E-4A0E-ADA9-0853ED09E9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xmlns="" r:id="rId16"/>
                  </a:ext>
                </a:extLst>
              </a:blip>
              <a:stretch>
                <a:fillRect/>
              </a:stretch>
            </p:blipFill>
            <p:spPr>
              <a:xfrm>
                <a:off x="149375" y="1433891"/>
                <a:ext cx="744893" cy="67702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B0C7050A-A531-41A8-8141-CAF9833F8A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611" y="1871119"/>
                <a:ext cx="999518" cy="90844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78A9BB39-9D45-40B0-9517-61CD853477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62687">
                <a:off x="642068" y="1561889"/>
                <a:ext cx="999518" cy="908449"/>
              </a:xfrm>
              <a:prstGeom prst="rect">
                <a:avLst/>
              </a:prstGeom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2BCFEB0F-9A80-4188-9BA4-5E8AE528D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clrChange>
                <a:clrFrom>
                  <a:srgbClr val="FCFDFE"/>
                </a:clrFrom>
                <a:clrTo>
                  <a:srgbClr val="FCFD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1919" y="5008981"/>
              <a:ext cx="2029015" cy="1014508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39302AAB-C491-4DE8-A4B6-80A3BEF756A9}"/>
                </a:ext>
              </a:extLst>
            </p:cNvPr>
            <p:cNvCxnSpPr/>
            <p:nvPr/>
          </p:nvCxnSpPr>
          <p:spPr>
            <a:xfrm>
              <a:off x="160648" y="1969098"/>
              <a:ext cx="1959429" cy="271375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FA33D92D-1201-4E8B-85FE-B063EDCEE323}"/>
                </a:ext>
              </a:extLst>
            </p:cNvPr>
            <p:cNvCxnSpPr/>
            <p:nvPr/>
          </p:nvCxnSpPr>
          <p:spPr>
            <a:xfrm>
              <a:off x="151057" y="2115737"/>
              <a:ext cx="1959429" cy="271375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011C02B-7924-4DF0-8ABA-3F284FCE4D09}"/>
              </a:ext>
            </a:extLst>
          </p:cNvPr>
          <p:cNvGrpSpPr/>
          <p:nvPr/>
        </p:nvGrpSpPr>
        <p:grpSpPr>
          <a:xfrm>
            <a:off x="0" y="0"/>
            <a:ext cx="6718039" cy="6895323"/>
            <a:chOff x="0" y="-10722"/>
            <a:chExt cx="6718039" cy="6895323"/>
          </a:xfrm>
          <a:solidFill>
            <a:srgbClr val="006600"/>
          </a:solidFill>
        </p:grpSpPr>
        <p:sp>
          <p:nvSpPr>
            <p:cNvPr id="19" name="Freeform: Shape 4">
              <a:extLst>
                <a:ext uri="{FF2B5EF4-FFF2-40B4-BE49-F238E27FC236}">
                  <a16:creationId xmlns:a16="http://schemas.microsoft.com/office/drawing/2014/main" xmlns="" id="{3E07352C-4BE6-4F1E-829D-A6C4C42FEC21}"/>
                </a:ext>
              </a:extLst>
            </p:cNvPr>
            <p:cNvSpPr/>
            <p:nvPr/>
          </p:nvSpPr>
          <p:spPr>
            <a:xfrm>
              <a:off x="0" y="-10722"/>
              <a:ext cx="6718039" cy="6895323"/>
            </a:xfrm>
            <a:custGeom>
              <a:avLst/>
              <a:gdLst>
                <a:gd name="connsiteX0" fmla="*/ 12191999 w 12192000"/>
                <a:gd name="connsiteY0" fmla="*/ 0 h 6895323"/>
                <a:gd name="connsiteX1" fmla="*/ 12192000 w 12192000"/>
                <a:gd name="connsiteY1" fmla="*/ 0 h 6895323"/>
                <a:gd name="connsiteX2" fmla="*/ 12192000 w 12192000"/>
                <a:gd name="connsiteY2" fmla="*/ 6895323 h 6895323"/>
                <a:gd name="connsiteX3" fmla="*/ 12191999 w 12192000"/>
                <a:gd name="connsiteY3" fmla="*/ 6895323 h 6895323"/>
                <a:gd name="connsiteX4" fmla="*/ 0 w 12192000"/>
                <a:gd name="connsiteY4" fmla="*/ 0 h 6895323"/>
                <a:gd name="connsiteX5" fmla="*/ 12191998 w 12192000"/>
                <a:gd name="connsiteY5" fmla="*/ 0 h 6895323"/>
                <a:gd name="connsiteX6" fmla="*/ 8441093 w 12192000"/>
                <a:gd name="connsiteY6" fmla="*/ 3508284 h 6895323"/>
                <a:gd name="connsiteX7" fmla="*/ 12101252 w 12192000"/>
                <a:gd name="connsiteY7" fmla="*/ 6895323 h 6895323"/>
                <a:gd name="connsiteX8" fmla="*/ 0 w 12192000"/>
                <a:gd name="connsiteY8" fmla="*/ 6895323 h 6895323"/>
                <a:gd name="connsiteX0" fmla="*/ 12191999 w 12192000"/>
                <a:gd name="connsiteY0" fmla="*/ 46653 h 6941976"/>
                <a:gd name="connsiteX1" fmla="*/ 12192000 w 12192000"/>
                <a:gd name="connsiteY1" fmla="*/ 46653 h 6941976"/>
                <a:gd name="connsiteX2" fmla="*/ 12192000 w 12192000"/>
                <a:gd name="connsiteY2" fmla="*/ 6941976 h 6941976"/>
                <a:gd name="connsiteX3" fmla="*/ 12191999 w 12192000"/>
                <a:gd name="connsiteY3" fmla="*/ 6941976 h 6941976"/>
                <a:gd name="connsiteX4" fmla="*/ 12191999 w 12192000"/>
                <a:gd name="connsiteY4" fmla="*/ 46653 h 6941976"/>
                <a:gd name="connsiteX5" fmla="*/ 0 w 12192000"/>
                <a:gd name="connsiteY5" fmla="*/ 46653 h 6941976"/>
                <a:gd name="connsiteX6" fmla="*/ 12191998 w 12192000"/>
                <a:gd name="connsiteY6" fmla="*/ 0 h 6941976"/>
                <a:gd name="connsiteX7" fmla="*/ 8441093 w 12192000"/>
                <a:gd name="connsiteY7" fmla="*/ 3554937 h 6941976"/>
                <a:gd name="connsiteX8" fmla="*/ 12101252 w 12192000"/>
                <a:gd name="connsiteY8" fmla="*/ 6941976 h 6941976"/>
                <a:gd name="connsiteX9" fmla="*/ 0 w 12192000"/>
                <a:gd name="connsiteY9" fmla="*/ 6941976 h 6941976"/>
                <a:gd name="connsiteX10" fmla="*/ 0 w 12192000"/>
                <a:gd name="connsiteY10" fmla="*/ 46653 h 6941976"/>
                <a:gd name="connsiteX0" fmla="*/ 12191999 w 14543177"/>
                <a:gd name="connsiteY0" fmla="*/ 0 h 6895323"/>
                <a:gd name="connsiteX1" fmla="*/ 12192000 w 14543177"/>
                <a:gd name="connsiteY1" fmla="*/ 0 h 6895323"/>
                <a:gd name="connsiteX2" fmla="*/ 12192000 w 14543177"/>
                <a:gd name="connsiteY2" fmla="*/ 6895323 h 6895323"/>
                <a:gd name="connsiteX3" fmla="*/ 12191999 w 14543177"/>
                <a:gd name="connsiteY3" fmla="*/ 6895323 h 6895323"/>
                <a:gd name="connsiteX4" fmla="*/ 12191999 w 14543177"/>
                <a:gd name="connsiteY4" fmla="*/ 0 h 6895323"/>
                <a:gd name="connsiteX5" fmla="*/ 0 w 14543177"/>
                <a:gd name="connsiteY5" fmla="*/ 0 h 6895323"/>
                <a:gd name="connsiteX6" fmla="*/ 14543177 w 14543177"/>
                <a:gd name="connsiteY6" fmla="*/ 37322 h 6895323"/>
                <a:gd name="connsiteX7" fmla="*/ 8441093 w 14543177"/>
                <a:gd name="connsiteY7" fmla="*/ 3508284 h 6895323"/>
                <a:gd name="connsiteX8" fmla="*/ 12101252 w 14543177"/>
                <a:gd name="connsiteY8" fmla="*/ 6895323 h 6895323"/>
                <a:gd name="connsiteX9" fmla="*/ 0 w 14543177"/>
                <a:gd name="connsiteY9" fmla="*/ 6895323 h 6895323"/>
                <a:gd name="connsiteX10" fmla="*/ 0 w 14543177"/>
                <a:gd name="connsiteY10" fmla="*/ 0 h 6895323"/>
                <a:gd name="connsiteX0" fmla="*/ 12191999 w 15889416"/>
                <a:gd name="connsiteY0" fmla="*/ 0 h 6895323"/>
                <a:gd name="connsiteX1" fmla="*/ 12192000 w 15889416"/>
                <a:gd name="connsiteY1" fmla="*/ 0 h 6895323"/>
                <a:gd name="connsiteX2" fmla="*/ 12192000 w 15889416"/>
                <a:gd name="connsiteY2" fmla="*/ 6895323 h 6895323"/>
                <a:gd name="connsiteX3" fmla="*/ 12191999 w 15889416"/>
                <a:gd name="connsiteY3" fmla="*/ 6895323 h 6895323"/>
                <a:gd name="connsiteX4" fmla="*/ 12191999 w 15889416"/>
                <a:gd name="connsiteY4" fmla="*/ 0 h 6895323"/>
                <a:gd name="connsiteX5" fmla="*/ 0 w 15889416"/>
                <a:gd name="connsiteY5" fmla="*/ 0 h 6895323"/>
                <a:gd name="connsiteX6" fmla="*/ 15889416 w 15889416"/>
                <a:gd name="connsiteY6" fmla="*/ 65314 h 6895323"/>
                <a:gd name="connsiteX7" fmla="*/ 8441093 w 15889416"/>
                <a:gd name="connsiteY7" fmla="*/ 3508284 h 6895323"/>
                <a:gd name="connsiteX8" fmla="*/ 12101252 w 15889416"/>
                <a:gd name="connsiteY8" fmla="*/ 6895323 h 6895323"/>
                <a:gd name="connsiteX9" fmla="*/ 0 w 15889416"/>
                <a:gd name="connsiteY9" fmla="*/ 6895323 h 6895323"/>
                <a:gd name="connsiteX10" fmla="*/ 0 w 15889416"/>
                <a:gd name="connsiteY10" fmla="*/ 0 h 6895323"/>
                <a:gd name="connsiteX0" fmla="*/ 12191999 w 15130970"/>
                <a:gd name="connsiteY0" fmla="*/ 0 h 6895323"/>
                <a:gd name="connsiteX1" fmla="*/ 12192000 w 15130970"/>
                <a:gd name="connsiteY1" fmla="*/ 0 h 6895323"/>
                <a:gd name="connsiteX2" fmla="*/ 12192000 w 15130970"/>
                <a:gd name="connsiteY2" fmla="*/ 6895323 h 6895323"/>
                <a:gd name="connsiteX3" fmla="*/ 12191999 w 15130970"/>
                <a:gd name="connsiteY3" fmla="*/ 6895323 h 6895323"/>
                <a:gd name="connsiteX4" fmla="*/ 12191999 w 15130970"/>
                <a:gd name="connsiteY4" fmla="*/ 0 h 6895323"/>
                <a:gd name="connsiteX5" fmla="*/ 0 w 15130970"/>
                <a:gd name="connsiteY5" fmla="*/ 0 h 6895323"/>
                <a:gd name="connsiteX6" fmla="*/ 15130970 w 15130970"/>
                <a:gd name="connsiteY6" fmla="*/ 102636 h 6895323"/>
                <a:gd name="connsiteX7" fmla="*/ 8441093 w 15130970"/>
                <a:gd name="connsiteY7" fmla="*/ 3508284 h 6895323"/>
                <a:gd name="connsiteX8" fmla="*/ 12101252 w 15130970"/>
                <a:gd name="connsiteY8" fmla="*/ 6895323 h 6895323"/>
                <a:gd name="connsiteX9" fmla="*/ 0 w 15130970"/>
                <a:gd name="connsiteY9" fmla="*/ 6895323 h 6895323"/>
                <a:gd name="connsiteX10" fmla="*/ 0 w 15130970"/>
                <a:gd name="connsiteY10" fmla="*/ 0 h 6895323"/>
                <a:gd name="connsiteX0" fmla="*/ 12191999 w 15130970"/>
                <a:gd name="connsiteY0" fmla="*/ 0 h 6895323"/>
                <a:gd name="connsiteX1" fmla="*/ 12192000 w 15130970"/>
                <a:gd name="connsiteY1" fmla="*/ 0 h 6895323"/>
                <a:gd name="connsiteX2" fmla="*/ 12192000 w 15130970"/>
                <a:gd name="connsiteY2" fmla="*/ 6895323 h 6895323"/>
                <a:gd name="connsiteX3" fmla="*/ 12191999 w 15130970"/>
                <a:gd name="connsiteY3" fmla="*/ 6895323 h 6895323"/>
                <a:gd name="connsiteX4" fmla="*/ 12191999 w 15130970"/>
                <a:gd name="connsiteY4" fmla="*/ 0 h 6895323"/>
                <a:gd name="connsiteX5" fmla="*/ 0 w 15130970"/>
                <a:gd name="connsiteY5" fmla="*/ 0 h 6895323"/>
                <a:gd name="connsiteX6" fmla="*/ 15130970 w 15130970"/>
                <a:gd name="connsiteY6" fmla="*/ 55983 h 6895323"/>
                <a:gd name="connsiteX7" fmla="*/ 8441093 w 15130970"/>
                <a:gd name="connsiteY7" fmla="*/ 3508284 h 6895323"/>
                <a:gd name="connsiteX8" fmla="*/ 12101252 w 15130970"/>
                <a:gd name="connsiteY8" fmla="*/ 6895323 h 6895323"/>
                <a:gd name="connsiteX9" fmla="*/ 0 w 15130970"/>
                <a:gd name="connsiteY9" fmla="*/ 6895323 h 6895323"/>
                <a:gd name="connsiteX10" fmla="*/ 0 w 15130970"/>
                <a:gd name="connsiteY10" fmla="*/ 0 h 6895323"/>
                <a:gd name="connsiteX0" fmla="*/ 12191999 w 15168894"/>
                <a:gd name="connsiteY0" fmla="*/ 0 h 6895323"/>
                <a:gd name="connsiteX1" fmla="*/ 12192000 w 15168894"/>
                <a:gd name="connsiteY1" fmla="*/ 0 h 6895323"/>
                <a:gd name="connsiteX2" fmla="*/ 12192000 w 15168894"/>
                <a:gd name="connsiteY2" fmla="*/ 6895323 h 6895323"/>
                <a:gd name="connsiteX3" fmla="*/ 12191999 w 15168894"/>
                <a:gd name="connsiteY3" fmla="*/ 6895323 h 6895323"/>
                <a:gd name="connsiteX4" fmla="*/ 12191999 w 15168894"/>
                <a:gd name="connsiteY4" fmla="*/ 0 h 6895323"/>
                <a:gd name="connsiteX5" fmla="*/ 0 w 15168894"/>
                <a:gd name="connsiteY5" fmla="*/ 0 h 6895323"/>
                <a:gd name="connsiteX6" fmla="*/ 15168894 w 15168894"/>
                <a:gd name="connsiteY6" fmla="*/ 0 h 6895323"/>
                <a:gd name="connsiteX7" fmla="*/ 8441093 w 15168894"/>
                <a:gd name="connsiteY7" fmla="*/ 3508284 h 6895323"/>
                <a:gd name="connsiteX8" fmla="*/ 12101252 w 15168894"/>
                <a:gd name="connsiteY8" fmla="*/ 6895323 h 6895323"/>
                <a:gd name="connsiteX9" fmla="*/ 0 w 15168894"/>
                <a:gd name="connsiteY9" fmla="*/ 6895323 h 6895323"/>
                <a:gd name="connsiteX10" fmla="*/ 0 w 15168894"/>
                <a:gd name="connsiteY10" fmla="*/ 0 h 6895323"/>
                <a:gd name="connsiteX0" fmla="*/ 12191999 w 15168894"/>
                <a:gd name="connsiteY0" fmla="*/ 0 h 6895323"/>
                <a:gd name="connsiteX1" fmla="*/ 12192000 w 15168894"/>
                <a:gd name="connsiteY1" fmla="*/ 0 h 6895323"/>
                <a:gd name="connsiteX2" fmla="*/ 12192000 w 15168894"/>
                <a:gd name="connsiteY2" fmla="*/ 6895323 h 6895323"/>
                <a:gd name="connsiteX3" fmla="*/ 12191999 w 15168894"/>
                <a:gd name="connsiteY3" fmla="*/ 6895323 h 6895323"/>
                <a:gd name="connsiteX4" fmla="*/ 12191999 w 15168894"/>
                <a:gd name="connsiteY4" fmla="*/ 0 h 6895323"/>
                <a:gd name="connsiteX5" fmla="*/ 0 w 15168894"/>
                <a:gd name="connsiteY5" fmla="*/ 0 h 6895323"/>
                <a:gd name="connsiteX6" fmla="*/ 15168894 w 15168894"/>
                <a:gd name="connsiteY6" fmla="*/ 0 h 6895323"/>
                <a:gd name="connsiteX7" fmla="*/ 8441093 w 15168894"/>
                <a:gd name="connsiteY7" fmla="*/ 3508284 h 6895323"/>
                <a:gd name="connsiteX8" fmla="*/ 13257881 w 15168894"/>
                <a:gd name="connsiteY8" fmla="*/ 6895323 h 6895323"/>
                <a:gd name="connsiteX9" fmla="*/ 0 w 15168894"/>
                <a:gd name="connsiteY9" fmla="*/ 6895323 h 6895323"/>
                <a:gd name="connsiteX10" fmla="*/ 0 w 15168894"/>
                <a:gd name="connsiteY10" fmla="*/ 0 h 6895323"/>
                <a:gd name="connsiteX0" fmla="*/ 12191999 w 15168894"/>
                <a:gd name="connsiteY0" fmla="*/ 0 h 6895323"/>
                <a:gd name="connsiteX1" fmla="*/ 12192000 w 15168894"/>
                <a:gd name="connsiteY1" fmla="*/ 0 h 6895323"/>
                <a:gd name="connsiteX2" fmla="*/ 12192000 w 15168894"/>
                <a:gd name="connsiteY2" fmla="*/ 6895323 h 6895323"/>
                <a:gd name="connsiteX3" fmla="*/ 12191999 w 15168894"/>
                <a:gd name="connsiteY3" fmla="*/ 6895323 h 6895323"/>
                <a:gd name="connsiteX4" fmla="*/ 12191999 w 15168894"/>
                <a:gd name="connsiteY4" fmla="*/ 0 h 6895323"/>
                <a:gd name="connsiteX5" fmla="*/ 0 w 15168894"/>
                <a:gd name="connsiteY5" fmla="*/ 0 h 6895323"/>
                <a:gd name="connsiteX6" fmla="*/ 15168894 w 15168894"/>
                <a:gd name="connsiteY6" fmla="*/ 0 h 6895323"/>
                <a:gd name="connsiteX7" fmla="*/ 8441093 w 15168894"/>
                <a:gd name="connsiteY7" fmla="*/ 3508284 h 6895323"/>
                <a:gd name="connsiteX8" fmla="*/ 12651124 w 15168894"/>
                <a:gd name="connsiteY8" fmla="*/ 6895323 h 6895323"/>
                <a:gd name="connsiteX9" fmla="*/ 0 w 15168894"/>
                <a:gd name="connsiteY9" fmla="*/ 6895323 h 6895323"/>
                <a:gd name="connsiteX10" fmla="*/ 0 w 15168894"/>
                <a:gd name="connsiteY10" fmla="*/ 0 h 6895323"/>
                <a:gd name="connsiteX0" fmla="*/ 12191999 w 15168894"/>
                <a:gd name="connsiteY0" fmla="*/ 0 h 6895323"/>
                <a:gd name="connsiteX1" fmla="*/ 12192000 w 15168894"/>
                <a:gd name="connsiteY1" fmla="*/ 0 h 6895323"/>
                <a:gd name="connsiteX2" fmla="*/ 12192000 w 15168894"/>
                <a:gd name="connsiteY2" fmla="*/ 6895323 h 6895323"/>
                <a:gd name="connsiteX3" fmla="*/ 12191999 w 15168894"/>
                <a:gd name="connsiteY3" fmla="*/ 6895323 h 6895323"/>
                <a:gd name="connsiteX4" fmla="*/ 12191999 w 15168894"/>
                <a:gd name="connsiteY4" fmla="*/ 0 h 6895323"/>
                <a:gd name="connsiteX5" fmla="*/ 0 w 15168894"/>
                <a:gd name="connsiteY5" fmla="*/ 0 h 6895323"/>
                <a:gd name="connsiteX6" fmla="*/ 15168894 w 15168894"/>
                <a:gd name="connsiteY6" fmla="*/ 0 h 6895323"/>
                <a:gd name="connsiteX7" fmla="*/ 8175640 w 15168894"/>
                <a:gd name="connsiteY7" fmla="*/ 3489623 h 6895323"/>
                <a:gd name="connsiteX8" fmla="*/ 12651124 w 15168894"/>
                <a:gd name="connsiteY8" fmla="*/ 6895323 h 6895323"/>
                <a:gd name="connsiteX9" fmla="*/ 0 w 15168894"/>
                <a:gd name="connsiteY9" fmla="*/ 6895323 h 6895323"/>
                <a:gd name="connsiteX10" fmla="*/ 0 w 15168894"/>
                <a:gd name="connsiteY10" fmla="*/ 0 h 6895323"/>
                <a:gd name="connsiteX0" fmla="*/ 12191999 w 15168894"/>
                <a:gd name="connsiteY0" fmla="*/ 0 h 6895323"/>
                <a:gd name="connsiteX1" fmla="*/ 12192000 w 15168894"/>
                <a:gd name="connsiteY1" fmla="*/ 0 h 6895323"/>
                <a:gd name="connsiteX2" fmla="*/ 12192000 w 15168894"/>
                <a:gd name="connsiteY2" fmla="*/ 6895323 h 6895323"/>
                <a:gd name="connsiteX3" fmla="*/ 12191999 w 15168894"/>
                <a:gd name="connsiteY3" fmla="*/ 6895323 h 6895323"/>
                <a:gd name="connsiteX4" fmla="*/ 12191999 w 15168894"/>
                <a:gd name="connsiteY4" fmla="*/ 0 h 6895323"/>
                <a:gd name="connsiteX5" fmla="*/ 0 w 15168894"/>
                <a:gd name="connsiteY5" fmla="*/ 0 h 6895323"/>
                <a:gd name="connsiteX6" fmla="*/ 15168894 w 15168894"/>
                <a:gd name="connsiteY6" fmla="*/ 0 h 6895323"/>
                <a:gd name="connsiteX7" fmla="*/ 8972007 w 15168894"/>
                <a:gd name="connsiteY7" fmla="*/ 3666904 h 6895323"/>
                <a:gd name="connsiteX8" fmla="*/ 12651124 w 15168894"/>
                <a:gd name="connsiteY8" fmla="*/ 6895323 h 6895323"/>
                <a:gd name="connsiteX9" fmla="*/ 0 w 15168894"/>
                <a:gd name="connsiteY9" fmla="*/ 6895323 h 6895323"/>
                <a:gd name="connsiteX10" fmla="*/ 0 w 15168894"/>
                <a:gd name="connsiteY10" fmla="*/ 0 h 6895323"/>
                <a:gd name="connsiteX0" fmla="*/ 12191999 w 15168894"/>
                <a:gd name="connsiteY0" fmla="*/ 0 h 6895323"/>
                <a:gd name="connsiteX1" fmla="*/ 12192000 w 15168894"/>
                <a:gd name="connsiteY1" fmla="*/ 0 h 6895323"/>
                <a:gd name="connsiteX2" fmla="*/ 12192000 w 15168894"/>
                <a:gd name="connsiteY2" fmla="*/ 6895323 h 6895323"/>
                <a:gd name="connsiteX3" fmla="*/ 12191999 w 15168894"/>
                <a:gd name="connsiteY3" fmla="*/ 6895323 h 6895323"/>
                <a:gd name="connsiteX4" fmla="*/ 12191999 w 15168894"/>
                <a:gd name="connsiteY4" fmla="*/ 0 h 6895323"/>
                <a:gd name="connsiteX5" fmla="*/ 0 w 15168894"/>
                <a:gd name="connsiteY5" fmla="*/ 0 h 6895323"/>
                <a:gd name="connsiteX6" fmla="*/ 15168894 w 15168894"/>
                <a:gd name="connsiteY6" fmla="*/ 0 h 6895323"/>
                <a:gd name="connsiteX7" fmla="*/ 8896162 w 15168894"/>
                <a:gd name="connsiteY7" fmla="*/ 3470962 h 6895323"/>
                <a:gd name="connsiteX8" fmla="*/ 12651124 w 15168894"/>
                <a:gd name="connsiteY8" fmla="*/ 6895323 h 6895323"/>
                <a:gd name="connsiteX9" fmla="*/ 0 w 15168894"/>
                <a:gd name="connsiteY9" fmla="*/ 6895323 h 6895323"/>
                <a:gd name="connsiteX10" fmla="*/ 0 w 15168894"/>
                <a:gd name="connsiteY10" fmla="*/ 0 h 6895323"/>
                <a:gd name="connsiteX0" fmla="*/ 12191999 w 15168894"/>
                <a:gd name="connsiteY0" fmla="*/ 0 h 6895323"/>
                <a:gd name="connsiteX1" fmla="*/ 12192000 w 15168894"/>
                <a:gd name="connsiteY1" fmla="*/ 0 h 6895323"/>
                <a:gd name="connsiteX2" fmla="*/ 12192000 w 15168894"/>
                <a:gd name="connsiteY2" fmla="*/ 6895323 h 6895323"/>
                <a:gd name="connsiteX3" fmla="*/ 12191999 w 15168894"/>
                <a:gd name="connsiteY3" fmla="*/ 6895323 h 6895323"/>
                <a:gd name="connsiteX4" fmla="*/ 12191999 w 15168894"/>
                <a:gd name="connsiteY4" fmla="*/ 0 h 6895323"/>
                <a:gd name="connsiteX5" fmla="*/ 0 w 15168894"/>
                <a:gd name="connsiteY5" fmla="*/ 0 h 6895323"/>
                <a:gd name="connsiteX6" fmla="*/ 15168894 w 15168894"/>
                <a:gd name="connsiteY6" fmla="*/ 0 h 6895323"/>
                <a:gd name="connsiteX7" fmla="*/ 9123696 w 15168894"/>
                <a:gd name="connsiteY7" fmla="*/ 3470962 h 6895323"/>
                <a:gd name="connsiteX8" fmla="*/ 12651124 w 15168894"/>
                <a:gd name="connsiteY8" fmla="*/ 6895323 h 6895323"/>
                <a:gd name="connsiteX9" fmla="*/ 0 w 15168894"/>
                <a:gd name="connsiteY9" fmla="*/ 6895323 h 6895323"/>
                <a:gd name="connsiteX10" fmla="*/ 0 w 15168894"/>
                <a:gd name="connsiteY10" fmla="*/ 0 h 6895323"/>
                <a:gd name="connsiteX0" fmla="*/ 12191999 w 14201877"/>
                <a:gd name="connsiteY0" fmla="*/ 0 h 6895323"/>
                <a:gd name="connsiteX1" fmla="*/ 12192000 w 14201877"/>
                <a:gd name="connsiteY1" fmla="*/ 0 h 6895323"/>
                <a:gd name="connsiteX2" fmla="*/ 12192000 w 14201877"/>
                <a:gd name="connsiteY2" fmla="*/ 6895323 h 6895323"/>
                <a:gd name="connsiteX3" fmla="*/ 12191999 w 14201877"/>
                <a:gd name="connsiteY3" fmla="*/ 6895323 h 6895323"/>
                <a:gd name="connsiteX4" fmla="*/ 12191999 w 14201877"/>
                <a:gd name="connsiteY4" fmla="*/ 0 h 6895323"/>
                <a:gd name="connsiteX5" fmla="*/ 0 w 14201877"/>
                <a:gd name="connsiteY5" fmla="*/ 0 h 6895323"/>
                <a:gd name="connsiteX6" fmla="*/ 14201877 w 14201877"/>
                <a:gd name="connsiteY6" fmla="*/ 74645 h 6895323"/>
                <a:gd name="connsiteX7" fmla="*/ 9123696 w 14201877"/>
                <a:gd name="connsiteY7" fmla="*/ 3470962 h 6895323"/>
                <a:gd name="connsiteX8" fmla="*/ 12651124 w 14201877"/>
                <a:gd name="connsiteY8" fmla="*/ 6895323 h 6895323"/>
                <a:gd name="connsiteX9" fmla="*/ 0 w 14201877"/>
                <a:gd name="connsiteY9" fmla="*/ 6895323 h 6895323"/>
                <a:gd name="connsiteX10" fmla="*/ 0 w 14201877"/>
                <a:gd name="connsiteY10" fmla="*/ 0 h 6895323"/>
                <a:gd name="connsiteX0" fmla="*/ 12191999 w 13348626"/>
                <a:gd name="connsiteY0" fmla="*/ 0 h 6895323"/>
                <a:gd name="connsiteX1" fmla="*/ 12192000 w 13348626"/>
                <a:gd name="connsiteY1" fmla="*/ 0 h 6895323"/>
                <a:gd name="connsiteX2" fmla="*/ 12192000 w 13348626"/>
                <a:gd name="connsiteY2" fmla="*/ 6895323 h 6895323"/>
                <a:gd name="connsiteX3" fmla="*/ 12191999 w 13348626"/>
                <a:gd name="connsiteY3" fmla="*/ 6895323 h 6895323"/>
                <a:gd name="connsiteX4" fmla="*/ 12191999 w 13348626"/>
                <a:gd name="connsiteY4" fmla="*/ 0 h 6895323"/>
                <a:gd name="connsiteX5" fmla="*/ 0 w 13348626"/>
                <a:gd name="connsiteY5" fmla="*/ 0 h 6895323"/>
                <a:gd name="connsiteX6" fmla="*/ 13348626 w 13348626"/>
                <a:gd name="connsiteY6" fmla="*/ 93306 h 6895323"/>
                <a:gd name="connsiteX7" fmla="*/ 9123696 w 13348626"/>
                <a:gd name="connsiteY7" fmla="*/ 3470962 h 6895323"/>
                <a:gd name="connsiteX8" fmla="*/ 12651124 w 13348626"/>
                <a:gd name="connsiteY8" fmla="*/ 6895323 h 6895323"/>
                <a:gd name="connsiteX9" fmla="*/ 0 w 13348626"/>
                <a:gd name="connsiteY9" fmla="*/ 6895323 h 6895323"/>
                <a:gd name="connsiteX10" fmla="*/ 0 w 13348626"/>
                <a:gd name="connsiteY10" fmla="*/ 0 h 6895323"/>
                <a:gd name="connsiteX0" fmla="*/ 12191999 w 13576161"/>
                <a:gd name="connsiteY0" fmla="*/ 0 h 6895323"/>
                <a:gd name="connsiteX1" fmla="*/ 12192000 w 13576161"/>
                <a:gd name="connsiteY1" fmla="*/ 0 h 6895323"/>
                <a:gd name="connsiteX2" fmla="*/ 12192000 w 13576161"/>
                <a:gd name="connsiteY2" fmla="*/ 6895323 h 6895323"/>
                <a:gd name="connsiteX3" fmla="*/ 12191999 w 13576161"/>
                <a:gd name="connsiteY3" fmla="*/ 6895323 h 6895323"/>
                <a:gd name="connsiteX4" fmla="*/ 12191999 w 13576161"/>
                <a:gd name="connsiteY4" fmla="*/ 0 h 6895323"/>
                <a:gd name="connsiteX5" fmla="*/ 0 w 13576161"/>
                <a:gd name="connsiteY5" fmla="*/ 0 h 6895323"/>
                <a:gd name="connsiteX6" fmla="*/ 13576161 w 13576161"/>
                <a:gd name="connsiteY6" fmla="*/ 37323 h 6895323"/>
                <a:gd name="connsiteX7" fmla="*/ 9123696 w 13576161"/>
                <a:gd name="connsiteY7" fmla="*/ 3470962 h 6895323"/>
                <a:gd name="connsiteX8" fmla="*/ 12651124 w 13576161"/>
                <a:gd name="connsiteY8" fmla="*/ 6895323 h 6895323"/>
                <a:gd name="connsiteX9" fmla="*/ 0 w 13576161"/>
                <a:gd name="connsiteY9" fmla="*/ 6895323 h 6895323"/>
                <a:gd name="connsiteX10" fmla="*/ 0 w 13576161"/>
                <a:gd name="connsiteY10" fmla="*/ 0 h 6895323"/>
                <a:gd name="connsiteX0" fmla="*/ 12191999 w 13652005"/>
                <a:gd name="connsiteY0" fmla="*/ 0 h 6895323"/>
                <a:gd name="connsiteX1" fmla="*/ 12192000 w 13652005"/>
                <a:gd name="connsiteY1" fmla="*/ 0 h 6895323"/>
                <a:gd name="connsiteX2" fmla="*/ 12192000 w 13652005"/>
                <a:gd name="connsiteY2" fmla="*/ 6895323 h 6895323"/>
                <a:gd name="connsiteX3" fmla="*/ 12191999 w 13652005"/>
                <a:gd name="connsiteY3" fmla="*/ 6895323 h 6895323"/>
                <a:gd name="connsiteX4" fmla="*/ 12191999 w 13652005"/>
                <a:gd name="connsiteY4" fmla="*/ 0 h 6895323"/>
                <a:gd name="connsiteX5" fmla="*/ 0 w 13652005"/>
                <a:gd name="connsiteY5" fmla="*/ 0 h 6895323"/>
                <a:gd name="connsiteX6" fmla="*/ 13652005 w 13652005"/>
                <a:gd name="connsiteY6" fmla="*/ 9331 h 6895323"/>
                <a:gd name="connsiteX7" fmla="*/ 9123696 w 13652005"/>
                <a:gd name="connsiteY7" fmla="*/ 3470962 h 6895323"/>
                <a:gd name="connsiteX8" fmla="*/ 12651124 w 13652005"/>
                <a:gd name="connsiteY8" fmla="*/ 6895323 h 6895323"/>
                <a:gd name="connsiteX9" fmla="*/ 0 w 13652005"/>
                <a:gd name="connsiteY9" fmla="*/ 6895323 h 6895323"/>
                <a:gd name="connsiteX10" fmla="*/ 0 w 13652005"/>
                <a:gd name="connsiteY10" fmla="*/ 0 h 6895323"/>
                <a:gd name="connsiteX0" fmla="*/ 12191999 w 13652005"/>
                <a:gd name="connsiteY0" fmla="*/ 0 h 6895323"/>
                <a:gd name="connsiteX1" fmla="*/ 12192000 w 13652005"/>
                <a:gd name="connsiteY1" fmla="*/ 0 h 6895323"/>
                <a:gd name="connsiteX2" fmla="*/ 12192000 w 13652005"/>
                <a:gd name="connsiteY2" fmla="*/ 6895323 h 6895323"/>
                <a:gd name="connsiteX3" fmla="*/ 12191999 w 13652005"/>
                <a:gd name="connsiteY3" fmla="*/ 6895323 h 6895323"/>
                <a:gd name="connsiteX4" fmla="*/ 12191999 w 13652005"/>
                <a:gd name="connsiteY4" fmla="*/ 0 h 6895323"/>
                <a:gd name="connsiteX5" fmla="*/ 0 w 13652005"/>
                <a:gd name="connsiteY5" fmla="*/ 0 h 6895323"/>
                <a:gd name="connsiteX6" fmla="*/ 13652005 w 13652005"/>
                <a:gd name="connsiteY6" fmla="*/ 9331 h 6895323"/>
                <a:gd name="connsiteX7" fmla="*/ 9123696 w 13652005"/>
                <a:gd name="connsiteY7" fmla="*/ 3470962 h 6895323"/>
                <a:gd name="connsiteX8" fmla="*/ 12651124 w 13652005"/>
                <a:gd name="connsiteY8" fmla="*/ 6895323 h 6895323"/>
                <a:gd name="connsiteX9" fmla="*/ 0 w 13652005"/>
                <a:gd name="connsiteY9" fmla="*/ 6895323 h 6895323"/>
                <a:gd name="connsiteX10" fmla="*/ 0 w 13652005"/>
                <a:gd name="connsiteY10" fmla="*/ 0 h 689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52005" h="6895323">
                  <a:moveTo>
                    <a:pt x="12191999" y="0"/>
                  </a:moveTo>
                  <a:lnTo>
                    <a:pt x="12192000" y="0"/>
                  </a:lnTo>
                  <a:lnTo>
                    <a:pt x="12192000" y="6895323"/>
                  </a:lnTo>
                  <a:lnTo>
                    <a:pt x="12191999" y="6895323"/>
                  </a:lnTo>
                  <a:lnTo>
                    <a:pt x="12191999" y="0"/>
                  </a:lnTo>
                  <a:close/>
                  <a:moveTo>
                    <a:pt x="0" y="0"/>
                  </a:moveTo>
                  <a:lnTo>
                    <a:pt x="13652005" y="9331"/>
                  </a:lnTo>
                  <a:lnTo>
                    <a:pt x="9123696" y="3470962"/>
                  </a:lnTo>
                  <a:lnTo>
                    <a:pt x="12651124" y="6895323"/>
                  </a:lnTo>
                  <a:lnTo>
                    <a:pt x="0" y="68953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BCBBE807-79EE-43BD-888F-2E073E60B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954" y="2132403"/>
              <a:ext cx="2857500" cy="4714875"/>
            </a:xfrm>
            <a:prstGeom prst="rect">
              <a:avLst/>
            </a:prstGeom>
            <a:grpFill/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ED53B06-C55D-480F-B8D7-3B0902FAF643}"/>
              </a:ext>
            </a:extLst>
          </p:cNvPr>
          <p:cNvSpPr txBox="1"/>
          <p:nvPr/>
        </p:nvSpPr>
        <p:spPr>
          <a:xfrm>
            <a:off x="407864" y="0"/>
            <a:ext cx="590230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blipFill>
                  <a:blip r:embed="rId20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</a:p>
        </p:txBody>
      </p:sp>
    </p:spTree>
    <p:extLst>
      <p:ext uri="{BB962C8B-B14F-4D97-AF65-F5344CB8AC3E}">
        <p14:creationId xmlns:p14="http://schemas.microsoft.com/office/powerpoint/2010/main" val="20419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34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2.22222E-6 L -2.91667E-6 -0.07222 " pathEditMode="relative" rAng="0" ptsTypes="AA">
                                      <p:cBhvr>
                                        <p:cTn id="17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3E9E245-2D40-4B60-94B5-E16B8F10F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1" y="178156"/>
            <a:ext cx="7687404" cy="6501688"/>
          </a:xfrm>
          <a:prstGeom prst="roundRect">
            <a:avLst>
              <a:gd name="adj" fmla="val 9617"/>
            </a:avLst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C6ABA3-9CAE-48E8-B471-87DDD764A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9727">
            <a:off x="849211" y="9275"/>
            <a:ext cx="4503343" cy="4503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97C9C22-9246-4BD8-A989-95770445A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47" y="330069"/>
            <a:ext cx="929563" cy="9295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5DDD0AE-AB6C-4E67-8630-919BE6CB0E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5"/>
          <a:stretch/>
        </p:blipFill>
        <p:spPr>
          <a:xfrm>
            <a:off x="150891" y="5531499"/>
            <a:ext cx="2828925" cy="1250301"/>
          </a:xfrm>
          <a:prstGeom prst="roundRect">
            <a:avLst>
              <a:gd name="adj" fmla="val 23135"/>
            </a:avLst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1231101-9178-4088-9345-480A0D3D19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5"/>
          <a:stretch/>
        </p:blipFill>
        <p:spPr>
          <a:xfrm>
            <a:off x="2738481" y="5531498"/>
            <a:ext cx="2828925" cy="12503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4D2FA41-0EEF-44B7-8EA9-C9BD195C05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5"/>
          <a:stretch/>
        </p:blipFill>
        <p:spPr>
          <a:xfrm>
            <a:off x="5461906" y="5531498"/>
            <a:ext cx="2410507" cy="125030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56AC525-368A-4548-9415-F8389344CB5B}"/>
              </a:ext>
            </a:extLst>
          </p:cNvPr>
          <p:cNvSpPr txBox="1"/>
          <p:nvPr/>
        </p:nvSpPr>
        <p:spPr>
          <a:xfrm>
            <a:off x="8290831" y="1259632"/>
            <a:ext cx="3297789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উৎস।উদ্ভিদ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করে।সূর্যের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উদ্ভিদও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32582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EE95F25-DBB5-4F8E-9073-89A50EB62DB3}"/>
              </a:ext>
            </a:extLst>
          </p:cNvPr>
          <p:cNvGrpSpPr/>
          <p:nvPr/>
        </p:nvGrpSpPr>
        <p:grpSpPr>
          <a:xfrm>
            <a:off x="3366053" y="879374"/>
            <a:ext cx="5203088" cy="4766052"/>
            <a:chOff x="3604943" y="879374"/>
            <a:chExt cx="4964197" cy="463070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591C2C38-E5A9-497B-A214-BFD1E73CA924}"/>
                </a:ext>
              </a:extLst>
            </p:cNvPr>
            <p:cNvSpPr/>
            <p:nvPr/>
          </p:nvSpPr>
          <p:spPr>
            <a:xfrm>
              <a:off x="5304678" y="879374"/>
              <a:ext cx="1859850" cy="143016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laque 17">
              <a:extLst>
                <a:ext uri="{FF2B5EF4-FFF2-40B4-BE49-F238E27FC236}">
                  <a16:creationId xmlns:a16="http://schemas.microsoft.com/office/drawing/2014/main" xmlns="" id="{B6D03008-74D9-412B-8FCB-962BCE9CCCDA}"/>
                </a:ext>
              </a:extLst>
            </p:cNvPr>
            <p:cNvSpPr/>
            <p:nvPr/>
          </p:nvSpPr>
          <p:spPr>
            <a:xfrm>
              <a:off x="5671089" y="1141365"/>
              <a:ext cx="385561" cy="414416"/>
            </a:xfrm>
            <a:prstGeom prst="plaqu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Plaque 18">
              <a:extLst>
                <a:ext uri="{FF2B5EF4-FFF2-40B4-BE49-F238E27FC236}">
                  <a16:creationId xmlns:a16="http://schemas.microsoft.com/office/drawing/2014/main" xmlns="" id="{528A49E4-F16A-4FFB-9B0A-031AC1479B5D}"/>
                </a:ext>
              </a:extLst>
            </p:cNvPr>
            <p:cNvSpPr/>
            <p:nvPr/>
          </p:nvSpPr>
          <p:spPr>
            <a:xfrm>
              <a:off x="6437060" y="1139637"/>
              <a:ext cx="385561" cy="414416"/>
            </a:xfrm>
            <a:prstGeom prst="plaqu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laque 19">
              <a:extLst>
                <a:ext uri="{FF2B5EF4-FFF2-40B4-BE49-F238E27FC236}">
                  <a16:creationId xmlns:a16="http://schemas.microsoft.com/office/drawing/2014/main" xmlns="" id="{EB8AE2DF-694F-4C21-B30A-A80074BF2457}"/>
                </a:ext>
              </a:extLst>
            </p:cNvPr>
            <p:cNvSpPr/>
            <p:nvPr/>
          </p:nvSpPr>
          <p:spPr>
            <a:xfrm>
              <a:off x="5662512" y="1745266"/>
              <a:ext cx="385561" cy="414416"/>
            </a:xfrm>
            <a:prstGeom prst="plaqu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laque 20">
              <a:extLst>
                <a:ext uri="{FF2B5EF4-FFF2-40B4-BE49-F238E27FC236}">
                  <a16:creationId xmlns:a16="http://schemas.microsoft.com/office/drawing/2014/main" xmlns="" id="{194F92A5-06A8-4CD0-9B25-73EDD35B537C}"/>
                </a:ext>
              </a:extLst>
            </p:cNvPr>
            <p:cNvSpPr/>
            <p:nvPr/>
          </p:nvSpPr>
          <p:spPr>
            <a:xfrm>
              <a:off x="6437061" y="1753576"/>
              <a:ext cx="385561" cy="414416"/>
            </a:xfrm>
            <a:prstGeom prst="plaqu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86F3B8C6-A060-4D9B-AFA2-90EDA066E844}"/>
                </a:ext>
              </a:extLst>
            </p:cNvPr>
            <p:cNvSpPr/>
            <p:nvPr/>
          </p:nvSpPr>
          <p:spPr>
            <a:xfrm>
              <a:off x="3604943" y="1347919"/>
              <a:ext cx="2090058" cy="811763"/>
            </a:xfrm>
            <a:custGeom>
              <a:avLst/>
              <a:gdLst>
                <a:gd name="connsiteX0" fmla="*/ 0 w 2090058"/>
                <a:gd name="connsiteY0" fmla="*/ 811763 h 811763"/>
                <a:gd name="connsiteX1" fmla="*/ 65315 w 2090058"/>
                <a:gd name="connsiteY1" fmla="*/ 727788 h 811763"/>
                <a:gd name="connsiteX2" fmla="*/ 93307 w 2090058"/>
                <a:gd name="connsiteY2" fmla="*/ 699796 h 811763"/>
                <a:gd name="connsiteX3" fmla="*/ 111968 w 2090058"/>
                <a:gd name="connsiteY3" fmla="*/ 671804 h 811763"/>
                <a:gd name="connsiteX4" fmla="*/ 233266 w 2090058"/>
                <a:gd name="connsiteY4" fmla="*/ 597159 h 811763"/>
                <a:gd name="connsiteX5" fmla="*/ 298580 w 2090058"/>
                <a:gd name="connsiteY5" fmla="*/ 550506 h 811763"/>
                <a:gd name="connsiteX6" fmla="*/ 354564 w 2090058"/>
                <a:gd name="connsiteY6" fmla="*/ 531845 h 811763"/>
                <a:gd name="connsiteX7" fmla="*/ 457200 w 2090058"/>
                <a:gd name="connsiteY7" fmla="*/ 513184 h 811763"/>
                <a:gd name="connsiteX8" fmla="*/ 550507 w 2090058"/>
                <a:gd name="connsiteY8" fmla="*/ 503853 h 811763"/>
                <a:gd name="connsiteX9" fmla="*/ 746449 w 2090058"/>
                <a:gd name="connsiteY9" fmla="*/ 466531 h 811763"/>
                <a:gd name="connsiteX10" fmla="*/ 1045029 w 2090058"/>
                <a:gd name="connsiteY10" fmla="*/ 447869 h 811763"/>
                <a:gd name="connsiteX11" fmla="*/ 1091682 w 2090058"/>
                <a:gd name="connsiteY11" fmla="*/ 438539 h 811763"/>
                <a:gd name="connsiteX12" fmla="*/ 1138335 w 2090058"/>
                <a:gd name="connsiteY12" fmla="*/ 401216 h 811763"/>
                <a:gd name="connsiteX13" fmla="*/ 1166327 w 2090058"/>
                <a:gd name="connsiteY13" fmla="*/ 391886 h 811763"/>
                <a:gd name="connsiteX14" fmla="*/ 1203649 w 2090058"/>
                <a:gd name="connsiteY14" fmla="*/ 335902 h 811763"/>
                <a:gd name="connsiteX15" fmla="*/ 1222311 w 2090058"/>
                <a:gd name="connsiteY15" fmla="*/ 307910 h 811763"/>
                <a:gd name="connsiteX16" fmla="*/ 1250302 w 2090058"/>
                <a:gd name="connsiteY16" fmla="*/ 279918 h 811763"/>
                <a:gd name="connsiteX17" fmla="*/ 1268964 w 2090058"/>
                <a:gd name="connsiteY17" fmla="*/ 251927 h 811763"/>
                <a:gd name="connsiteX18" fmla="*/ 1380931 w 2090058"/>
                <a:gd name="connsiteY18" fmla="*/ 177282 h 811763"/>
                <a:gd name="connsiteX19" fmla="*/ 1427584 w 2090058"/>
                <a:gd name="connsiteY19" fmla="*/ 149290 h 811763"/>
                <a:gd name="connsiteX20" fmla="*/ 1539551 w 2090058"/>
                <a:gd name="connsiteY20" fmla="*/ 93306 h 811763"/>
                <a:gd name="connsiteX21" fmla="*/ 1604866 w 2090058"/>
                <a:gd name="connsiteY21" fmla="*/ 74645 h 811763"/>
                <a:gd name="connsiteX22" fmla="*/ 1670180 w 2090058"/>
                <a:gd name="connsiteY22" fmla="*/ 46653 h 811763"/>
                <a:gd name="connsiteX23" fmla="*/ 1698172 w 2090058"/>
                <a:gd name="connsiteY23" fmla="*/ 37323 h 811763"/>
                <a:gd name="connsiteX24" fmla="*/ 1912776 w 2090058"/>
                <a:gd name="connsiteY24" fmla="*/ 18661 h 811763"/>
                <a:gd name="connsiteX25" fmla="*/ 1950098 w 2090058"/>
                <a:gd name="connsiteY25" fmla="*/ 9331 h 811763"/>
                <a:gd name="connsiteX26" fmla="*/ 2090058 w 2090058"/>
                <a:gd name="connsiteY26" fmla="*/ 0 h 81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90058" h="811763">
                  <a:moveTo>
                    <a:pt x="0" y="811763"/>
                  </a:moveTo>
                  <a:cubicBezTo>
                    <a:pt x="21772" y="783771"/>
                    <a:pt x="40240" y="752863"/>
                    <a:pt x="65315" y="727788"/>
                  </a:cubicBezTo>
                  <a:cubicBezTo>
                    <a:pt x="74646" y="718457"/>
                    <a:pt x="84859" y="709933"/>
                    <a:pt x="93307" y="699796"/>
                  </a:cubicBezTo>
                  <a:cubicBezTo>
                    <a:pt x="100486" y="691181"/>
                    <a:pt x="102925" y="678436"/>
                    <a:pt x="111968" y="671804"/>
                  </a:cubicBezTo>
                  <a:cubicBezTo>
                    <a:pt x="150252" y="643729"/>
                    <a:pt x="194634" y="624753"/>
                    <a:pt x="233266" y="597159"/>
                  </a:cubicBezTo>
                  <a:cubicBezTo>
                    <a:pt x="255037" y="581608"/>
                    <a:pt x="275023" y="563190"/>
                    <a:pt x="298580" y="550506"/>
                  </a:cubicBezTo>
                  <a:cubicBezTo>
                    <a:pt x="315900" y="541180"/>
                    <a:pt x="335723" y="537497"/>
                    <a:pt x="354564" y="531845"/>
                  </a:cubicBezTo>
                  <a:cubicBezTo>
                    <a:pt x="390855" y="520957"/>
                    <a:pt x="417549" y="517849"/>
                    <a:pt x="457200" y="513184"/>
                  </a:cubicBezTo>
                  <a:cubicBezTo>
                    <a:pt x="488243" y="509532"/>
                    <a:pt x="519405" y="506963"/>
                    <a:pt x="550507" y="503853"/>
                  </a:cubicBezTo>
                  <a:cubicBezTo>
                    <a:pt x="596329" y="494034"/>
                    <a:pt x="689554" y="470908"/>
                    <a:pt x="746449" y="466531"/>
                  </a:cubicBezTo>
                  <a:cubicBezTo>
                    <a:pt x="845876" y="458883"/>
                    <a:pt x="945502" y="454090"/>
                    <a:pt x="1045029" y="447869"/>
                  </a:cubicBezTo>
                  <a:cubicBezTo>
                    <a:pt x="1060580" y="444759"/>
                    <a:pt x="1076833" y="444107"/>
                    <a:pt x="1091682" y="438539"/>
                  </a:cubicBezTo>
                  <a:cubicBezTo>
                    <a:pt x="1141485" y="419864"/>
                    <a:pt x="1100377" y="423991"/>
                    <a:pt x="1138335" y="401216"/>
                  </a:cubicBezTo>
                  <a:cubicBezTo>
                    <a:pt x="1146769" y="396156"/>
                    <a:pt x="1156996" y="394996"/>
                    <a:pt x="1166327" y="391886"/>
                  </a:cubicBezTo>
                  <a:lnTo>
                    <a:pt x="1203649" y="335902"/>
                  </a:lnTo>
                  <a:cubicBezTo>
                    <a:pt x="1209870" y="326571"/>
                    <a:pt x="1214382" y="315840"/>
                    <a:pt x="1222311" y="307910"/>
                  </a:cubicBezTo>
                  <a:cubicBezTo>
                    <a:pt x="1231641" y="298579"/>
                    <a:pt x="1241855" y="290055"/>
                    <a:pt x="1250302" y="279918"/>
                  </a:cubicBezTo>
                  <a:cubicBezTo>
                    <a:pt x="1257481" y="271303"/>
                    <a:pt x="1260629" y="259429"/>
                    <a:pt x="1268964" y="251927"/>
                  </a:cubicBezTo>
                  <a:cubicBezTo>
                    <a:pt x="1340882" y="187202"/>
                    <a:pt x="1321986" y="210029"/>
                    <a:pt x="1380931" y="177282"/>
                  </a:cubicBezTo>
                  <a:cubicBezTo>
                    <a:pt x="1396784" y="168475"/>
                    <a:pt x="1411556" y="157775"/>
                    <a:pt x="1427584" y="149290"/>
                  </a:cubicBezTo>
                  <a:cubicBezTo>
                    <a:pt x="1464462" y="129766"/>
                    <a:pt x="1499429" y="104769"/>
                    <a:pt x="1539551" y="93306"/>
                  </a:cubicBezTo>
                  <a:cubicBezTo>
                    <a:pt x="1561323" y="87086"/>
                    <a:pt x="1583542" y="82261"/>
                    <a:pt x="1604866" y="74645"/>
                  </a:cubicBezTo>
                  <a:cubicBezTo>
                    <a:pt x="1627173" y="66678"/>
                    <a:pt x="1648188" y="55450"/>
                    <a:pt x="1670180" y="46653"/>
                  </a:cubicBezTo>
                  <a:cubicBezTo>
                    <a:pt x="1679312" y="43000"/>
                    <a:pt x="1688495" y="39082"/>
                    <a:pt x="1698172" y="37323"/>
                  </a:cubicBezTo>
                  <a:cubicBezTo>
                    <a:pt x="1759494" y="26174"/>
                    <a:pt x="1859151" y="22236"/>
                    <a:pt x="1912776" y="18661"/>
                  </a:cubicBezTo>
                  <a:cubicBezTo>
                    <a:pt x="1925217" y="15551"/>
                    <a:pt x="1937353" y="10747"/>
                    <a:pt x="1950098" y="9331"/>
                  </a:cubicBezTo>
                  <a:cubicBezTo>
                    <a:pt x="2036073" y="-222"/>
                    <a:pt x="2040476" y="0"/>
                    <a:pt x="209005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5AF02CA-E5FE-4C49-8084-572DD6E1831F}"/>
                </a:ext>
              </a:extLst>
            </p:cNvPr>
            <p:cNvSpPr/>
            <p:nvPr/>
          </p:nvSpPr>
          <p:spPr>
            <a:xfrm>
              <a:off x="3774782" y="2150707"/>
              <a:ext cx="2097811" cy="3359374"/>
            </a:xfrm>
            <a:custGeom>
              <a:avLst/>
              <a:gdLst>
                <a:gd name="connsiteX0" fmla="*/ 0 w 1810139"/>
                <a:gd name="connsiteY0" fmla="*/ 3928188 h 3928188"/>
                <a:gd name="connsiteX1" fmla="*/ 74645 w 1810139"/>
                <a:gd name="connsiteY1" fmla="*/ 3909527 h 3928188"/>
                <a:gd name="connsiteX2" fmla="*/ 102637 w 1810139"/>
                <a:gd name="connsiteY2" fmla="*/ 3890865 h 3928188"/>
                <a:gd name="connsiteX3" fmla="*/ 167951 w 1810139"/>
                <a:gd name="connsiteY3" fmla="*/ 3872204 h 3928188"/>
                <a:gd name="connsiteX4" fmla="*/ 251927 w 1810139"/>
                <a:gd name="connsiteY4" fmla="*/ 3825551 h 3928188"/>
                <a:gd name="connsiteX5" fmla="*/ 335902 w 1810139"/>
                <a:gd name="connsiteY5" fmla="*/ 3806890 h 3928188"/>
                <a:gd name="connsiteX6" fmla="*/ 419878 w 1810139"/>
                <a:gd name="connsiteY6" fmla="*/ 3760237 h 3928188"/>
                <a:gd name="connsiteX7" fmla="*/ 475861 w 1810139"/>
                <a:gd name="connsiteY7" fmla="*/ 3741576 h 3928188"/>
                <a:gd name="connsiteX8" fmla="*/ 522514 w 1810139"/>
                <a:gd name="connsiteY8" fmla="*/ 3713584 h 3928188"/>
                <a:gd name="connsiteX9" fmla="*/ 559837 w 1810139"/>
                <a:gd name="connsiteY9" fmla="*/ 3685592 h 3928188"/>
                <a:gd name="connsiteX10" fmla="*/ 606490 w 1810139"/>
                <a:gd name="connsiteY10" fmla="*/ 3638939 h 3928188"/>
                <a:gd name="connsiteX11" fmla="*/ 625151 w 1810139"/>
                <a:gd name="connsiteY11" fmla="*/ 3610947 h 3928188"/>
                <a:gd name="connsiteX12" fmla="*/ 653143 w 1810139"/>
                <a:gd name="connsiteY12" fmla="*/ 3573625 h 3928188"/>
                <a:gd name="connsiteX13" fmla="*/ 690465 w 1810139"/>
                <a:gd name="connsiteY13" fmla="*/ 3517641 h 3928188"/>
                <a:gd name="connsiteX14" fmla="*/ 709127 w 1810139"/>
                <a:gd name="connsiteY14" fmla="*/ 3489649 h 3928188"/>
                <a:gd name="connsiteX15" fmla="*/ 727788 w 1810139"/>
                <a:gd name="connsiteY15" fmla="*/ 3442996 h 3928188"/>
                <a:gd name="connsiteX16" fmla="*/ 737119 w 1810139"/>
                <a:gd name="connsiteY16" fmla="*/ 3415004 h 3928188"/>
                <a:gd name="connsiteX17" fmla="*/ 765110 w 1810139"/>
                <a:gd name="connsiteY17" fmla="*/ 3377682 h 3928188"/>
                <a:gd name="connsiteX18" fmla="*/ 774441 w 1810139"/>
                <a:gd name="connsiteY18" fmla="*/ 3321698 h 3928188"/>
                <a:gd name="connsiteX19" fmla="*/ 802433 w 1810139"/>
                <a:gd name="connsiteY19" fmla="*/ 3237722 h 3928188"/>
                <a:gd name="connsiteX20" fmla="*/ 821094 w 1810139"/>
                <a:gd name="connsiteY20" fmla="*/ 3116425 h 3928188"/>
                <a:gd name="connsiteX21" fmla="*/ 849086 w 1810139"/>
                <a:gd name="connsiteY21" fmla="*/ 3079102 h 3928188"/>
                <a:gd name="connsiteX22" fmla="*/ 867747 w 1810139"/>
                <a:gd name="connsiteY22" fmla="*/ 3032449 h 3928188"/>
                <a:gd name="connsiteX23" fmla="*/ 886408 w 1810139"/>
                <a:gd name="connsiteY23" fmla="*/ 2976465 h 3928188"/>
                <a:gd name="connsiteX24" fmla="*/ 914400 w 1810139"/>
                <a:gd name="connsiteY24" fmla="*/ 2939143 h 3928188"/>
                <a:gd name="connsiteX25" fmla="*/ 951723 w 1810139"/>
                <a:gd name="connsiteY25" fmla="*/ 2836506 h 3928188"/>
                <a:gd name="connsiteX26" fmla="*/ 970384 w 1810139"/>
                <a:gd name="connsiteY26" fmla="*/ 2761861 h 3928188"/>
                <a:gd name="connsiteX27" fmla="*/ 979714 w 1810139"/>
                <a:gd name="connsiteY27" fmla="*/ 2724539 h 3928188"/>
                <a:gd name="connsiteX28" fmla="*/ 970384 w 1810139"/>
                <a:gd name="connsiteY28" fmla="*/ 2230016 h 3928188"/>
                <a:gd name="connsiteX29" fmla="*/ 1007706 w 1810139"/>
                <a:gd name="connsiteY29" fmla="*/ 1922106 h 3928188"/>
                <a:gd name="connsiteX30" fmla="*/ 1035698 w 1810139"/>
                <a:gd name="connsiteY30" fmla="*/ 1856792 h 3928188"/>
                <a:gd name="connsiteX31" fmla="*/ 1045029 w 1810139"/>
                <a:gd name="connsiteY31" fmla="*/ 1810139 h 3928188"/>
                <a:gd name="connsiteX32" fmla="*/ 1063690 w 1810139"/>
                <a:gd name="connsiteY32" fmla="*/ 1772816 h 3928188"/>
                <a:gd name="connsiteX33" fmla="*/ 1082351 w 1810139"/>
                <a:gd name="connsiteY33" fmla="*/ 1688841 h 3928188"/>
                <a:gd name="connsiteX34" fmla="*/ 1138335 w 1810139"/>
                <a:gd name="connsiteY34" fmla="*/ 1595535 h 3928188"/>
                <a:gd name="connsiteX35" fmla="*/ 1156996 w 1810139"/>
                <a:gd name="connsiteY35" fmla="*/ 1558212 h 3928188"/>
                <a:gd name="connsiteX36" fmla="*/ 1175657 w 1810139"/>
                <a:gd name="connsiteY36" fmla="*/ 1530220 h 3928188"/>
                <a:gd name="connsiteX37" fmla="*/ 1184988 w 1810139"/>
                <a:gd name="connsiteY37" fmla="*/ 1502229 h 3928188"/>
                <a:gd name="connsiteX38" fmla="*/ 1203649 w 1810139"/>
                <a:gd name="connsiteY38" fmla="*/ 1464906 h 3928188"/>
                <a:gd name="connsiteX39" fmla="*/ 1231641 w 1810139"/>
                <a:gd name="connsiteY39" fmla="*/ 1399592 h 3928188"/>
                <a:gd name="connsiteX40" fmla="*/ 1343608 w 1810139"/>
                <a:gd name="connsiteY40" fmla="*/ 1306286 h 3928188"/>
                <a:gd name="connsiteX41" fmla="*/ 1371600 w 1810139"/>
                <a:gd name="connsiteY41" fmla="*/ 1296955 h 3928188"/>
                <a:gd name="connsiteX42" fmla="*/ 1408923 w 1810139"/>
                <a:gd name="connsiteY42" fmla="*/ 1240971 h 3928188"/>
                <a:gd name="connsiteX43" fmla="*/ 1418253 w 1810139"/>
                <a:gd name="connsiteY43" fmla="*/ 1203649 h 3928188"/>
                <a:gd name="connsiteX44" fmla="*/ 1446245 w 1810139"/>
                <a:gd name="connsiteY44" fmla="*/ 1184988 h 3928188"/>
                <a:gd name="connsiteX45" fmla="*/ 1483568 w 1810139"/>
                <a:gd name="connsiteY45" fmla="*/ 1129004 h 3928188"/>
                <a:gd name="connsiteX46" fmla="*/ 1502229 w 1810139"/>
                <a:gd name="connsiteY46" fmla="*/ 1101012 h 3928188"/>
                <a:gd name="connsiteX47" fmla="*/ 1548882 w 1810139"/>
                <a:gd name="connsiteY47" fmla="*/ 1035698 h 3928188"/>
                <a:gd name="connsiteX48" fmla="*/ 1576874 w 1810139"/>
                <a:gd name="connsiteY48" fmla="*/ 970384 h 3928188"/>
                <a:gd name="connsiteX49" fmla="*/ 1595535 w 1810139"/>
                <a:gd name="connsiteY49" fmla="*/ 942392 h 3928188"/>
                <a:gd name="connsiteX50" fmla="*/ 1651519 w 1810139"/>
                <a:gd name="connsiteY50" fmla="*/ 867747 h 3928188"/>
                <a:gd name="connsiteX51" fmla="*/ 1688841 w 1810139"/>
                <a:gd name="connsiteY51" fmla="*/ 821094 h 3928188"/>
                <a:gd name="connsiteX52" fmla="*/ 1744825 w 1810139"/>
                <a:gd name="connsiteY52" fmla="*/ 746449 h 3928188"/>
                <a:gd name="connsiteX53" fmla="*/ 1754155 w 1810139"/>
                <a:gd name="connsiteY53" fmla="*/ 709127 h 3928188"/>
                <a:gd name="connsiteX54" fmla="*/ 1763486 w 1810139"/>
                <a:gd name="connsiteY54" fmla="*/ 681135 h 3928188"/>
                <a:gd name="connsiteX55" fmla="*/ 1782147 w 1810139"/>
                <a:gd name="connsiteY55" fmla="*/ 419878 h 3928188"/>
                <a:gd name="connsiteX56" fmla="*/ 1800808 w 1810139"/>
                <a:gd name="connsiteY56" fmla="*/ 326571 h 3928188"/>
                <a:gd name="connsiteX57" fmla="*/ 1810139 w 1810139"/>
                <a:gd name="connsiteY57" fmla="*/ 279918 h 3928188"/>
                <a:gd name="connsiteX58" fmla="*/ 1800808 w 1810139"/>
                <a:gd name="connsiteY58" fmla="*/ 0 h 392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810139" h="3928188">
                  <a:moveTo>
                    <a:pt x="0" y="3928188"/>
                  </a:moveTo>
                  <a:cubicBezTo>
                    <a:pt x="17738" y="3924640"/>
                    <a:pt x="55521" y="3919089"/>
                    <a:pt x="74645" y="3909527"/>
                  </a:cubicBezTo>
                  <a:cubicBezTo>
                    <a:pt x="84675" y="3904512"/>
                    <a:pt x="92225" y="3895030"/>
                    <a:pt x="102637" y="3890865"/>
                  </a:cubicBezTo>
                  <a:cubicBezTo>
                    <a:pt x="123660" y="3882456"/>
                    <a:pt x="147207" y="3881280"/>
                    <a:pt x="167951" y="3872204"/>
                  </a:cubicBezTo>
                  <a:cubicBezTo>
                    <a:pt x="197288" y="3859369"/>
                    <a:pt x="222083" y="3837157"/>
                    <a:pt x="251927" y="3825551"/>
                  </a:cubicBezTo>
                  <a:cubicBezTo>
                    <a:pt x="278652" y="3815158"/>
                    <a:pt x="307910" y="3813110"/>
                    <a:pt x="335902" y="3806890"/>
                  </a:cubicBezTo>
                  <a:cubicBezTo>
                    <a:pt x="359581" y="3792683"/>
                    <a:pt x="393102" y="3770947"/>
                    <a:pt x="419878" y="3760237"/>
                  </a:cubicBezTo>
                  <a:cubicBezTo>
                    <a:pt x="438142" y="3752932"/>
                    <a:pt x="475861" y="3741576"/>
                    <a:pt x="475861" y="3741576"/>
                  </a:cubicBezTo>
                  <a:cubicBezTo>
                    <a:pt x="519535" y="3697902"/>
                    <a:pt x="465989" y="3745883"/>
                    <a:pt x="522514" y="3713584"/>
                  </a:cubicBezTo>
                  <a:cubicBezTo>
                    <a:pt x="536016" y="3705868"/>
                    <a:pt x="547396" y="3694923"/>
                    <a:pt x="559837" y="3685592"/>
                  </a:cubicBezTo>
                  <a:cubicBezTo>
                    <a:pt x="609600" y="3610947"/>
                    <a:pt x="544286" y="3701143"/>
                    <a:pt x="606490" y="3638939"/>
                  </a:cubicBezTo>
                  <a:cubicBezTo>
                    <a:pt x="614419" y="3631010"/>
                    <a:pt x="618633" y="3620072"/>
                    <a:pt x="625151" y="3610947"/>
                  </a:cubicBezTo>
                  <a:cubicBezTo>
                    <a:pt x="634190" y="3598293"/>
                    <a:pt x="644225" y="3586365"/>
                    <a:pt x="653143" y="3573625"/>
                  </a:cubicBezTo>
                  <a:cubicBezTo>
                    <a:pt x="666005" y="3555251"/>
                    <a:pt x="678024" y="3536302"/>
                    <a:pt x="690465" y="3517641"/>
                  </a:cubicBezTo>
                  <a:cubicBezTo>
                    <a:pt x="696686" y="3508310"/>
                    <a:pt x="704962" y="3500061"/>
                    <a:pt x="709127" y="3489649"/>
                  </a:cubicBezTo>
                  <a:cubicBezTo>
                    <a:pt x="715347" y="3474098"/>
                    <a:pt x="721907" y="3458678"/>
                    <a:pt x="727788" y="3442996"/>
                  </a:cubicBezTo>
                  <a:cubicBezTo>
                    <a:pt x="731241" y="3433787"/>
                    <a:pt x="732239" y="3423544"/>
                    <a:pt x="737119" y="3415004"/>
                  </a:cubicBezTo>
                  <a:cubicBezTo>
                    <a:pt x="744834" y="3401502"/>
                    <a:pt x="755780" y="3390123"/>
                    <a:pt x="765110" y="3377682"/>
                  </a:cubicBezTo>
                  <a:cubicBezTo>
                    <a:pt x="768220" y="3359021"/>
                    <a:pt x="769566" y="3339978"/>
                    <a:pt x="774441" y="3321698"/>
                  </a:cubicBezTo>
                  <a:cubicBezTo>
                    <a:pt x="782044" y="3293188"/>
                    <a:pt x="802433" y="3237722"/>
                    <a:pt x="802433" y="3237722"/>
                  </a:cubicBezTo>
                  <a:cubicBezTo>
                    <a:pt x="802735" y="3235610"/>
                    <a:pt x="818215" y="3123622"/>
                    <a:pt x="821094" y="3116425"/>
                  </a:cubicBezTo>
                  <a:cubicBezTo>
                    <a:pt x="826870" y="3101986"/>
                    <a:pt x="841534" y="3092696"/>
                    <a:pt x="849086" y="3079102"/>
                  </a:cubicBezTo>
                  <a:cubicBezTo>
                    <a:pt x="857220" y="3064461"/>
                    <a:pt x="862023" y="3048190"/>
                    <a:pt x="867747" y="3032449"/>
                  </a:cubicBezTo>
                  <a:cubicBezTo>
                    <a:pt x="874469" y="3013963"/>
                    <a:pt x="874605" y="2992201"/>
                    <a:pt x="886408" y="2976465"/>
                  </a:cubicBezTo>
                  <a:lnTo>
                    <a:pt x="914400" y="2939143"/>
                  </a:lnTo>
                  <a:cubicBezTo>
                    <a:pt x="935781" y="2853619"/>
                    <a:pt x="918834" y="2885838"/>
                    <a:pt x="951723" y="2836506"/>
                  </a:cubicBezTo>
                  <a:lnTo>
                    <a:pt x="970384" y="2761861"/>
                  </a:lnTo>
                  <a:lnTo>
                    <a:pt x="979714" y="2724539"/>
                  </a:lnTo>
                  <a:cubicBezTo>
                    <a:pt x="976604" y="2559698"/>
                    <a:pt x="970384" y="2394886"/>
                    <a:pt x="970384" y="2230016"/>
                  </a:cubicBezTo>
                  <a:cubicBezTo>
                    <a:pt x="970384" y="2134593"/>
                    <a:pt x="984702" y="2014121"/>
                    <a:pt x="1007706" y="1922106"/>
                  </a:cubicBezTo>
                  <a:cubicBezTo>
                    <a:pt x="1013451" y="1899127"/>
                    <a:pt x="1026367" y="1878563"/>
                    <a:pt x="1035698" y="1856792"/>
                  </a:cubicBezTo>
                  <a:cubicBezTo>
                    <a:pt x="1038808" y="1841241"/>
                    <a:pt x="1040014" y="1825184"/>
                    <a:pt x="1045029" y="1810139"/>
                  </a:cubicBezTo>
                  <a:cubicBezTo>
                    <a:pt x="1049428" y="1796943"/>
                    <a:pt x="1059693" y="1786139"/>
                    <a:pt x="1063690" y="1772816"/>
                  </a:cubicBezTo>
                  <a:cubicBezTo>
                    <a:pt x="1071606" y="1746429"/>
                    <a:pt x="1068615" y="1714351"/>
                    <a:pt x="1082351" y="1688841"/>
                  </a:cubicBezTo>
                  <a:cubicBezTo>
                    <a:pt x="1099547" y="1656905"/>
                    <a:pt x="1122114" y="1627977"/>
                    <a:pt x="1138335" y="1595535"/>
                  </a:cubicBezTo>
                  <a:cubicBezTo>
                    <a:pt x="1144555" y="1583094"/>
                    <a:pt x="1150095" y="1570289"/>
                    <a:pt x="1156996" y="1558212"/>
                  </a:cubicBezTo>
                  <a:cubicBezTo>
                    <a:pt x="1162560" y="1548475"/>
                    <a:pt x="1170642" y="1540250"/>
                    <a:pt x="1175657" y="1530220"/>
                  </a:cubicBezTo>
                  <a:cubicBezTo>
                    <a:pt x="1180055" y="1521423"/>
                    <a:pt x="1181114" y="1511269"/>
                    <a:pt x="1184988" y="1502229"/>
                  </a:cubicBezTo>
                  <a:cubicBezTo>
                    <a:pt x="1190467" y="1489444"/>
                    <a:pt x="1198170" y="1477691"/>
                    <a:pt x="1203649" y="1464906"/>
                  </a:cubicBezTo>
                  <a:cubicBezTo>
                    <a:pt x="1214537" y="1439500"/>
                    <a:pt x="1212600" y="1423394"/>
                    <a:pt x="1231641" y="1399592"/>
                  </a:cubicBezTo>
                  <a:cubicBezTo>
                    <a:pt x="1250540" y="1375969"/>
                    <a:pt x="1310659" y="1317269"/>
                    <a:pt x="1343608" y="1306286"/>
                  </a:cubicBezTo>
                  <a:lnTo>
                    <a:pt x="1371600" y="1296955"/>
                  </a:lnTo>
                  <a:cubicBezTo>
                    <a:pt x="1384041" y="1278294"/>
                    <a:pt x="1403484" y="1262730"/>
                    <a:pt x="1408923" y="1240971"/>
                  </a:cubicBezTo>
                  <a:cubicBezTo>
                    <a:pt x="1412033" y="1228530"/>
                    <a:pt x="1411140" y="1214319"/>
                    <a:pt x="1418253" y="1203649"/>
                  </a:cubicBezTo>
                  <a:cubicBezTo>
                    <a:pt x="1424473" y="1194318"/>
                    <a:pt x="1436914" y="1191208"/>
                    <a:pt x="1446245" y="1184988"/>
                  </a:cubicBezTo>
                  <a:lnTo>
                    <a:pt x="1483568" y="1129004"/>
                  </a:lnTo>
                  <a:cubicBezTo>
                    <a:pt x="1489788" y="1119673"/>
                    <a:pt x="1495501" y="1109983"/>
                    <a:pt x="1502229" y="1101012"/>
                  </a:cubicBezTo>
                  <a:cubicBezTo>
                    <a:pt x="1514249" y="1084986"/>
                    <a:pt x="1537965" y="1054803"/>
                    <a:pt x="1548882" y="1035698"/>
                  </a:cubicBezTo>
                  <a:cubicBezTo>
                    <a:pt x="1626542" y="899791"/>
                    <a:pt x="1524535" y="1075062"/>
                    <a:pt x="1576874" y="970384"/>
                  </a:cubicBezTo>
                  <a:cubicBezTo>
                    <a:pt x="1581889" y="960354"/>
                    <a:pt x="1588939" y="951461"/>
                    <a:pt x="1595535" y="942392"/>
                  </a:cubicBezTo>
                  <a:cubicBezTo>
                    <a:pt x="1613828" y="917239"/>
                    <a:pt x="1632556" y="892399"/>
                    <a:pt x="1651519" y="867747"/>
                  </a:cubicBezTo>
                  <a:cubicBezTo>
                    <a:pt x="1663661" y="851962"/>
                    <a:pt x="1678595" y="838171"/>
                    <a:pt x="1688841" y="821094"/>
                  </a:cubicBezTo>
                  <a:cubicBezTo>
                    <a:pt x="1723622" y="763126"/>
                    <a:pt x="1704009" y="787265"/>
                    <a:pt x="1744825" y="746449"/>
                  </a:cubicBezTo>
                  <a:cubicBezTo>
                    <a:pt x="1747935" y="734008"/>
                    <a:pt x="1750632" y="721457"/>
                    <a:pt x="1754155" y="709127"/>
                  </a:cubicBezTo>
                  <a:cubicBezTo>
                    <a:pt x="1756857" y="699670"/>
                    <a:pt x="1762634" y="690933"/>
                    <a:pt x="1763486" y="681135"/>
                  </a:cubicBezTo>
                  <a:cubicBezTo>
                    <a:pt x="1775019" y="548515"/>
                    <a:pt x="1764710" y="524503"/>
                    <a:pt x="1782147" y="419878"/>
                  </a:cubicBezTo>
                  <a:cubicBezTo>
                    <a:pt x="1787361" y="388591"/>
                    <a:pt x="1794588" y="357673"/>
                    <a:pt x="1800808" y="326571"/>
                  </a:cubicBezTo>
                  <a:lnTo>
                    <a:pt x="1810139" y="279918"/>
                  </a:lnTo>
                  <a:cubicBezTo>
                    <a:pt x="1800463" y="18668"/>
                    <a:pt x="1800808" y="112025"/>
                    <a:pt x="180080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4F312F3F-04FB-4906-B90A-FB72DFDA5944}"/>
                </a:ext>
              </a:extLst>
            </p:cNvPr>
            <p:cNvSpPr/>
            <p:nvPr/>
          </p:nvSpPr>
          <p:spPr>
            <a:xfrm>
              <a:off x="6624735" y="2166019"/>
              <a:ext cx="927369" cy="3264397"/>
            </a:xfrm>
            <a:custGeom>
              <a:avLst/>
              <a:gdLst>
                <a:gd name="connsiteX0" fmla="*/ 196445 w 905572"/>
                <a:gd name="connsiteY0" fmla="*/ 3648270 h 3648270"/>
                <a:gd name="connsiteX1" fmla="*/ 317743 w 905572"/>
                <a:gd name="connsiteY1" fmla="*/ 3573625 h 3648270"/>
                <a:gd name="connsiteX2" fmla="*/ 355066 w 905572"/>
                <a:gd name="connsiteY2" fmla="*/ 3554964 h 3648270"/>
                <a:gd name="connsiteX3" fmla="*/ 448372 w 905572"/>
                <a:gd name="connsiteY3" fmla="*/ 3470988 h 3648270"/>
                <a:gd name="connsiteX4" fmla="*/ 476364 w 905572"/>
                <a:gd name="connsiteY4" fmla="*/ 3442996 h 3648270"/>
                <a:gd name="connsiteX5" fmla="*/ 579001 w 905572"/>
                <a:gd name="connsiteY5" fmla="*/ 3321698 h 3648270"/>
                <a:gd name="connsiteX6" fmla="*/ 709629 w 905572"/>
                <a:gd name="connsiteY6" fmla="*/ 3181739 h 3648270"/>
                <a:gd name="connsiteX7" fmla="*/ 728290 w 905572"/>
                <a:gd name="connsiteY7" fmla="*/ 3153747 h 3648270"/>
                <a:gd name="connsiteX8" fmla="*/ 746952 w 905572"/>
                <a:gd name="connsiteY8" fmla="*/ 3116425 h 3648270"/>
                <a:gd name="connsiteX9" fmla="*/ 774943 w 905572"/>
                <a:gd name="connsiteY9" fmla="*/ 3097764 h 3648270"/>
                <a:gd name="connsiteX10" fmla="*/ 793605 w 905572"/>
                <a:gd name="connsiteY10" fmla="*/ 3060441 h 3648270"/>
                <a:gd name="connsiteX11" fmla="*/ 812266 w 905572"/>
                <a:gd name="connsiteY11" fmla="*/ 3032449 h 3648270"/>
                <a:gd name="connsiteX12" fmla="*/ 821596 w 905572"/>
                <a:gd name="connsiteY12" fmla="*/ 2976466 h 3648270"/>
                <a:gd name="connsiteX13" fmla="*/ 849588 w 905572"/>
                <a:gd name="connsiteY13" fmla="*/ 2901821 h 3648270"/>
                <a:gd name="connsiteX14" fmla="*/ 877580 w 905572"/>
                <a:gd name="connsiteY14" fmla="*/ 2817845 h 3648270"/>
                <a:gd name="connsiteX15" fmla="*/ 886911 w 905572"/>
                <a:gd name="connsiteY15" fmla="*/ 2752531 h 3648270"/>
                <a:gd name="connsiteX16" fmla="*/ 896241 w 905572"/>
                <a:gd name="connsiteY16" fmla="*/ 2705878 h 3648270"/>
                <a:gd name="connsiteX17" fmla="*/ 905572 w 905572"/>
                <a:gd name="connsiteY17" fmla="*/ 2631233 h 3648270"/>
                <a:gd name="connsiteX18" fmla="*/ 896241 w 905572"/>
                <a:gd name="connsiteY18" fmla="*/ 2519266 h 3648270"/>
                <a:gd name="connsiteX19" fmla="*/ 886911 w 905572"/>
                <a:gd name="connsiteY19" fmla="*/ 2491274 h 3648270"/>
                <a:gd name="connsiteX20" fmla="*/ 849588 w 905572"/>
                <a:gd name="connsiteY20" fmla="*/ 2435290 h 3648270"/>
                <a:gd name="connsiteX21" fmla="*/ 830927 w 905572"/>
                <a:gd name="connsiteY21" fmla="*/ 2407298 h 3648270"/>
                <a:gd name="connsiteX22" fmla="*/ 812266 w 905572"/>
                <a:gd name="connsiteY22" fmla="*/ 2369976 h 3648270"/>
                <a:gd name="connsiteX23" fmla="*/ 784274 w 905572"/>
                <a:gd name="connsiteY23" fmla="*/ 2351315 h 3648270"/>
                <a:gd name="connsiteX24" fmla="*/ 728290 w 905572"/>
                <a:gd name="connsiteY24" fmla="*/ 2248678 h 3648270"/>
                <a:gd name="connsiteX25" fmla="*/ 709629 w 905572"/>
                <a:gd name="connsiteY25" fmla="*/ 2211356 h 3648270"/>
                <a:gd name="connsiteX26" fmla="*/ 690968 w 905572"/>
                <a:gd name="connsiteY26" fmla="*/ 2183364 h 3648270"/>
                <a:gd name="connsiteX27" fmla="*/ 672307 w 905572"/>
                <a:gd name="connsiteY27" fmla="*/ 2118049 h 3648270"/>
                <a:gd name="connsiteX28" fmla="*/ 662976 w 905572"/>
                <a:gd name="connsiteY28" fmla="*/ 2090058 h 3648270"/>
                <a:gd name="connsiteX29" fmla="*/ 653645 w 905572"/>
                <a:gd name="connsiteY29" fmla="*/ 1959429 h 3648270"/>
                <a:gd name="connsiteX30" fmla="*/ 634984 w 905572"/>
                <a:gd name="connsiteY30" fmla="*/ 1931437 h 3648270"/>
                <a:gd name="connsiteX31" fmla="*/ 606992 w 905572"/>
                <a:gd name="connsiteY31" fmla="*/ 1866123 h 3648270"/>
                <a:gd name="connsiteX32" fmla="*/ 597662 w 905572"/>
                <a:gd name="connsiteY32" fmla="*/ 1838131 h 3648270"/>
                <a:gd name="connsiteX33" fmla="*/ 569670 w 905572"/>
                <a:gd name="connsiteY33" fmla="*/ 1800809 h 3648270"/>
                <a:gd name="connsiteX34" fmla="*/ 560339 w 905572"/>
                <a:gd name="connsiteY34" fmla="*/ 1754156 h 3648270"/>
                <a:gd name="connsiteX35" fmla="*/ 523017 w 905572"/>
                <a:gd name="connsiteY35" fmla="*/ 1660849 h 3648270"/>
                <a:gd name="connsiteX36" fmla="*/ 513686 w 905572"/>
                <a:gd name="connsiteY36" fmla="*/ 1614196 h 3648270"/>
                <a:gd name="connsiteX37" fmla="*/ 495025 w 905572"/>
                <a:gd name="connsiteY37" fmla="*/ 1576874 h 3648270"/>
                <a:gd name="connsiteX38" fmla="*/ 485694 w 905572"/>
                <a:gd name="connsiteY38" fmla="*/ 1520890 h 3648270"/>
                <a:gd name="connsiteX39" fmla="*/ 467033 w 905572"/>
                <a:gd name="connsiteY39" fmla="*/ 1483568 h 3648270"/>
                <a:gd name="connsiteX40" fmla="*/ 448372 w 905572"/>
                <a:gd name="connsiteY40" fmla="*/ 1436915 h 3648270"/>
                <a:gd name="connsiteX41" fmla="*/ 439041 w 905572"/>
                <a:gd name="connsiteY41" fmla="*/ 1390262 h 3648270"/>
                <a:gd name="connsiteX42" fmla="*/ 429711 w 905572"/>
                <a:gd name="connsiteY42" fmla="*/ 1352939 h 3648270"/>
                <a:gd name="connsiteX43" fmla="*/ 420380 w 905572"/>
                <a:gd name="connsiteY43" fmla="*/ 1324947 h 3648270"/>
                <a:gd name="connsiteX44" fmla="*/ 364396 w 905572"/>
                <a:gd name="connsiteY44" fmla="*/ 1278294 h 3648270"/>
                <a:gd name="connsiteX45" fmla="*/ 345735 w 905572"/>
                <a:gd name="connsiteY45" fmla="*/ 1222311 h 3648270"/>
                <a:gd name="connsiteX46" fmla="*/ 299082 w 905572"/>
                <a:gd name="connsiteY46" fmla="*/ 1175658 h 3648270"/>
                <a:gd name="connsiteX47" fmla="*/ 280421 w 905572"/>
                <a:gd name="connsiteY47" fmla="*/ 1156996 h 3648270"/>
                <a:gd name="connsiteX48" fmla="*/ 243098 w 905572"/>
                <a:gd name="connsiteY48" fmla="*/ 1110343 h 3648270"/>
                <a:gd name="connsiteX49" fmla="*/ 224437 w 905572"/>
                <a:gd name="connsiteY49" fmla="*/ 1054360 h 3648270"/>
                <a:gd name="connsiteX50" fmla="*/ 215107 w 905572"/>
                <a:gd name="connsiteY50" fmla="*/ 1026368 h 3648270"/>
                <a:gd name="connsiteX51" fmla="*/ 205776 w 905572"/>
                <a:gd name="connsiteY51" fmla="*/ 970384 h 3648270"/>
                <a:gd name="connsiteX52" fmla="*/ 177784 w 905572"/>
                <a:gd name="connsiteY52" fmla="*/ 905070 h 3648270"/>
                <a:gd name="connsiteX53" fmla="*/ 149792 w 905572"/>
                <a:gd name="connsiteY53" fmla="*/ 802433 h 3648270"/>
                <a:gd name="connsiteX54" fmla="*/ 131131 w 905572"/>
                <a:gd name="connsiteY54" fmla="*/ 765111 h 3648270"/>
                <a:gd name="connsiteX55" fmla="*/ 112470 w 905572"/>
                <a:gd name="connsiteY55" fmla="*/ 709127 h 3648270"/>
                <a:gd name="connsiteX56" fmla="*/ 103139 w 905572"/>
                <a:gd name="connsiteY56" fmla="*/ 671805 h 3648270"/>
                <a:gd name="connsiteX57" fmla="*/ 84478 w 905572"/>
                <a:gd name="connsiteY57" fmla="*/ 643813 h 3648270"/>
                <a:gd name="connsiteX58" fmla="*/ 65817 w 905572"/>
                <a:gd name="connsiteY58" fmla="*/ 466531 h 3648270"/>
                <a:gd name="connsiteX59" fmla="*/ 56486 w 905572"/>
                <a:gd name="connsiteY59" fmla="*/ 438539 h 3648270"/>
                <a:gd name="connsiteX60" fmla="*/ 37825 w 905572"/>
                <a:gd name="connsiteY60" fmla="*/ 363894 h 3648270"/>
                <a:gd name="connsiteX61" fmla="*/ 28494 w 905572"/>
                <a:gd name="connsiteY61" fmla="*/ 261258 h 3648270"/>
                <a:gd name="connsiteX62" fmla="*/ 19164 w 905572"/>
                <a:gd name="connsiteY62" fmla="*/ 233266 h 3648270"/>
                <a:gd name="connsiteX63" fmla="*/ 9833 w 905572"/>
                <a:gd name="connsiteY63" fmla="*/ 83976 h 3648270"/>
                <a:gd name="connsiteX64" fmla="*/ 503 w 905572"/>
                <a:gd name="connsiteY64" fmla="*/ 0 h 364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905572" h="3648270">
                  <a:moveTo>
                    <a:pt x="196445" y="3648270"/>
                  </a:moveTo>
                  <a:cubicBezTo>
                    <a:pt x="257042" y="3607872"/>
                    <a:pt x="251125" y="3609962"/>
                    <a:pt x="317743" y="3573625"/>
                  </a:cubicBezTo>
                  <a:cubicBezTo>
                    <a:pt x="329954" y="3566965"/>
                    <a:pt x="343271" y="3562336"/>
                    <a:pt x="355066" y="3554964"/>
                  </a:cubicBezTo>
                  <a:cubicBezTo>
                    <a:pt x="394020" y="3530618"/>
                    <a:pt x="414452" y="3504908"/>
                    <a:pt x="448372" y="3470988"/>
                  </a:cubicBezTo>
                  <a:cubicBezTo>
                    <a:pt x="457703" y="3461657"/>
                    <a:pt x="467840" y="3453069"/>
                    <a:pt x="476364" y="3442996"/>
                  </a:cubicBezTo>
                  <a:cubicBezTo>
                    <a:pt x="510576" y="3402563"/>
                    <a:pt x="541549" y="3359150"/>
                    <a:pt x="579001" y="3321698"/>
                  </a:cubicBezTo>
                  <a:cubicBezTo>
                    <a:pt x="641654" y="3259045"/>
                    <a:pt x="657040" y="3247476"/>
                    <a:pt x="709629" y="3181739"/>
                  </a:cubicBezTo>
                  <a:cubicBezTo>
                    <a:pt x="716634" y="3172982"/>
                    <a:pt x="722726" y="3163483"/>
                    <a:pt x="728290" y="3153747"/>
                  </a:cubicBezTo>
                  <a:cubicBezTo>
                    <a:pt x="735191" y="3141670"/>
                    <a:pt x="738047" y="3127110"/>
                    <a:pt x="746952" y="3116425"/>
                  </a:cubicBezTo>
                  <a:cubicBezTo>
                    <a:pt x="754131" y="3107810"/>
                    <a:pt x="765613" y="3103984"/>
                    <a:pt x="774943" y="3097764"/>
                  </a:cubicBezTo>
                  <a:cubicBezTo>
                    <a:pt x="781164" y="3085323"/>
                    <a:pt x="786704" y="3072518"/>
                    <a:pt x="793605" y="3060441"/>
                  </a:cubicBezTo>
                  <a:cubicBezTo>
                    <a:pt x="799169" y="3050705"/>
                    <a:pt x="808720" y="3043088"/>
                    <a:pt x="812266" y="3032449"/>
                  </a:cubicBezTo>
                  <a:cubicBezTo>
                    <a:pt x="818248" y="3014501"/>
                    <a:pt x="816399" y="2994656"/>
                    <a:pt x="821596" y="2976466"/>
                  </a:cubicBezTo>
                  <a:cubicBezTo>
                    <a:pt x="828896" y="2950915"/>
                    <a:pt x="840744" y="2926880"/>
                    <a:pt x="849588" y="2901821"/>
                  </a:cubicBezTo>
                  <a:cubicBezTo>
                    <a:pt x="859408" y="2873997"/>
                    <a:pt x="868249" y="2845837"/>
                    <a:pt x="877580" y="2817845"/>
                  </a:cubicBezTo>
                  <a:cubicBezTo>
                    <a:pt x="880690" y="2796074"/>
                    <a:pt x="883296" y="2774224"/>
                    <a:pt x="886911" y="2752531"/>
                  </a:cubicBezTo>
                  <a:cubicBezTo>
                    <a:pt x="889518" y="2736888"/>
                    <a:pt x="893830" y="2721553"/>
                    <a:pt x="896241" y="2705878"/>
                  </a:cubicBezTo>
                  <a:cubicBezTo>
                    <a:pt x="900054" y="2681094"/>
                    <a:pt x="902462" y="2656115"/>
                    <a:pt x="905572" y="2631233"/>
                  </a:cubicBezTo>
                  <a:cubicBezTo>
                    <a:pt x="902462" y="2593911"/>
                    <a:pt x="901191" y="2556389"/>
                    <a:pt x="896241" y="2519266"/>
                  </a:cubicBezTo>
                  <a:cubicBezTo>
                    <a:pt x="894941" y="2509517"/>
                    <a:pt x="891687" y="2499872"/>
                    <a:pt x="886911" y="2491274"/>
                  </a:cubicBezTo>
                  <a:cubicBezTo>
                    <a:pt x="876019" y="2471668"/>
                    <a:pt x="862029" y="2453951"/>
                    <a:pt x="849588" y="2435290"/>
                  </a:cubicBezTo>
                  <a:cubicBezTo>
                    <a:pt x="843368" y="2425959"/>
                    <a:pt x="835942" y="2417328"/>
                    <a:pt x="830927" y="2407298"/>
                  </a:cubicBezTo>
                  <a:cubicBezTo>
                    <a:pt x="824707" y="2394857"/>
                    <a:pt x="821170" y="2380661"/>
                    <a:pt x="812266" y="2369976"/>
                  </a:cubicBezTo>
                  <a:cubicBezTo>
                    <a:pt x="805087" y="2361361"/>
                    <a:pt x="793605" y="2357535"/>
                    <a:pt x="784274" y="2351315"/>
                  </a:cubicBezTo>
                  <a:cubicBezTo>
                    <a:pt x="750182" y="2300177"/>
                    <a:pt x="770627" y="2333352"/>
                    <a:pt x="728290" y="2248678"/>
                  </a:cubicBezTo>
                  <a:cubicBezTo>
                    <a:pt x="722070" y="2236237"/>
                    <a:pt x="717344" y="2222929"/>
                    <a:pt x="709629" y="2211356"/>
                  </a:cubicBezTo>
                  <a:cubicBezTo>
                    <a:pt x="703409" y="2202025"/>
                    <a:pt x="695983" y="2193394"/>
                    <a:pt x="690968" y="2183364"/>
                  </a:cubicBezTo>
                  <a:cubicBezTo>
                    <a:pt x="683508" y="2168444"/>
                    <a:pt x="676295" y="2132008"/>
                    <a:pt x="672307" y="2118049"/>
                  </a:cubicBezTo>
                  <a:cubicBezTo>
                    <a:pt x="669605" y="2108592"/>
                    <a:pt x="666086" y="2099388"/>
                    <a:pt x="662976" y="2090058"/>
                  </a:cubicBezTo>
                  <a:cubicBezTo>
                    <a:pt x="659866" y="2046515"/>
                    <a:pt x="661231" y="2002419"/>
                    <a:pt x="653645" y="1959429"/>
                  </a:cubicBezTo>
                  <a:cubicBezTo>
                    <a:pt x="651696" y="1948386"/>
                    <a:pt x="639401" y="1941744"/>
                    <a:pt x="634984" y="1931437"/>
                  </a:cubicBezTo>
                  <a:cubicBezTo>
                    <a:pt x="598836" y="1847089"/>
                    <a:pt x="653841" y="1936395"/>
                    <a:pt x="606992" y="1866123"/>
                  </a:cubicBezTo>
                  <a:cubicBezTo>
                    <a:pt x="603882" y="1856792"/>
                    <a:pt x="602542" y="1846670"/>
                    <a:pt x="597662" y="1838131"/>
                  </a:cubicBezTo>
                  <a:cubicBezTo>
                    <a:pt x="589947" y="1824629"/>
                    <a:pt x="575986" y="1815020"/>
                    <a:pt x="569670" y="1800809"/>
                  </a:cubicBezTo>
                  <a:cubicBezTo>
                    <a:pt x="563229" y="1786317"/>
                    <a:pt x="564512" y="1769456"/>
                    <a:pt x="560339" y="1754156"/>
                  </a:cubicBezTo>
                  <a:cubicBezTo>
                    <a:pt x="546503" y="1703423"/>
                    <a:pt x="543953" y="1702722"/>
                    <a:pt x="523017" y="1660849"/>
                  </a:cubicBezTo>
                  <a:cubicBezTo>
                    <a:pt x="519907" y="1645298"/>
                    <a:pt x="518701" y="1629241"/>
                    <a:pt x="513686" y="1614196"/>
                  </a:cubicBezTo>
                  <a:cubicBezTo>
                    <a:pt x="509288" y="1601001"/>
                    <a:pt x="499022" y="1590196"/>
                    <a:pt x="495025" y="1576874"/>
                  </a:cubicBezTo>
                  <a:cubicBezTo>
                    <a:pt x="489589" y="1558753"/>
                    <a:pt x="491130" y="1539011"/>
                    <a:pt x="485694" y="1520890"/>
                  </a:cubicBezTo>
                  <a:cubicBezTo>
                    <a:pt x="481697" y="1507568"/>
                    <a:pt x="472682" y="1496278"/>
                    <a:pt x="467033" y="1483568"/>
                  </a:cubicBezTo>
                  <a:cubicBezTo>
                    <a:pt x="460231" y="1468263"/>
                    <a:pt x="453185" y="1452958"/>
                    <a:pt x="448372" y="1436915"/>
                  </a:cubicBezTo>
                  <a:cubicBezTo>
                    <a:pt x="443815" y="1421725"/>
                    <a:pt x="442481" y="1405743"/>
                    <a:pt x="439041" y="1390262"/>
                  </a:cubicBezTo>
                  <a:cubicBezTo>
                    <a:pt x="436259" y="1377744"/>
                    <a:pt x="433234" y="1365269"/>
                    <a:pt x="429711" y="1352939"/>
                  </a:cubicBezTo>
                  <a:cubicBezTo>
                    <a:pt x="427009" y="1343482"/>
                    <a:pt x="425836" y="1333130"/>
                    <a:pt x="420380" y="1324947"/>
                  </a:cubicBezTo>
                  <a:cubicBezTo>
                    <a:pt x="406013" y="1303397"/>
                    <a:pt x="385049" y="1292063"/>
                    <a:pt x="364396" y="1278294"/>
                  </a:cubicBezTo>
                  <a:cubicBezTo>
                    <a:pt x="358176" y="1259633"/>
                    <a:pt x="359644" y="1236220"/>
                    <a:pt x="345735" y="1222311"/>
                  </a:cubicBezTo>
                  <a:lnTo>
                    <a:pt x="299082" y="1175658"/>
                  </a:lnTo>
                  <a:cubicBezTo>
                    <a:pt x="292862" y="1169437"/>
                    <a:pt x="285301" y="1164316"/>
                    <a:pt x="280421" y="1156996"/>
                  </a:cubicBezTo>
                  <a:cubicBezTo>
                    <a:pt x="256880" y="1121685"/>
                    <a:pt x="269689" y="1136934"/>
                    <a:pt x="243098" y="1110343"/>
                  </a:cubicBezTo>
                  <a:lnTo>
                    <a:pt x="224437" y="1054360"/>
                  </a:lnTo>
                  <a:cubicBezTo>
                    <a:pt x="221327" y="1045029"/>
                    <a:pt x="216724" y="1036069"/>
                    <a:pt x="215107" y="1026368"/>
                  </a:cubicBezTo>
                  <a:cubicBezTo>
                    <a:pt x="211997" y="1007707"/>
                    <a:pt x="209880" y="988852"/>
                    <a:pt x="205776" y="970384"/>
                  </a:cubicBezTo>
                  <a:cubicBezTo>
                    <a:pt x="200284" y="945673"/>
                    <a:pt x="189194" y="927889"/>
                    <a:pt x="177784" y="905070"/>
                  </a:cubicBezTo>
                  <a:cubicBezTo>
                    <a:pt x="170958" y="870938"/>
                    <a:pt x="165578" y="834006"/>
                    <a:pt x="149792" y="802433"/>
                  </a:cubicBezTo>
                  <a:cubicBezTo>
                    <a:pt x="143572" y="789992"/>
                    <a:pt x="136297" y="778025"/>
                    <a:pt x="131131" y="765111"/>
                  </a:cubicBezTo>
                  <a:cubicBezTo>
                    <a:pt x="123826" y="746847"/>
                    <a:pt x="117241" y="728210"/>
                    <a:pt x="112470" y="709127"/>
                  </a:cubicBezTo>
                  <a:cubicBezTo>
                    <a:pt x="109360" y="696686"/>
                    <a:pt x="108191" y="683592"/>
                    <a:pt x="103139" y="671805"/>
                  </a:cubicBezTo>
                  <a:cubicBezTo>
                    <a:pt x="98722" y="661498"/>
                    <a:pt x="90698" y="653144"/>
                    <a:pt x="84478" y="643813"/>
                  </a:cubicBezTo>
                  <a:cubicBezTo>
                    <a:pt x="81342" y="609323"/>
                    <a:pt x="73228" y="507294"/>
                    <a:pt x="65817" y="466531"/>
                  </a:cubicBezTo>
                  <a:cubicBezTo>
                    <a:pt x="64058" y="456854"/>
                    <a:pt x="58871" y="448081"/>
                    <a:pt x="56486" y="438539"/>
                  </a:cubicBezTo>
                  <a:lnTo>
                    <a:pt x="37825" y="363894"/>
                  </a:lnTo>
                  <a:cubicBezTo>
                    <a:pt x="34715" y="329682"/>
                    <a:pt x="33352" y="295266"/>
                    <a:pt x="28494" y="261258"/>
                  </a:cubicBezTo>
                  <a:cubicBezTo>
                    <a:pt x="27103" y="251522"/>
                    <a:pt x="20194" y="243047"/>
                    <a:pt x="19164" y="233266"/>
                  </a:cubicBezTo>
                  <a:cubicBezTo>
                    <a:pt x="13944" y="183680"/>
                    <a:pt x="14794" y="133589"/>
                    <a:pt x="9833" y="83976"/>
                  </a:cubicBezTo>
                  <a:cubicBezTo>
                    <a:pt x="-3269" y="-47041"/>
                    <a:pt x="503" y="154807"/>
                    <a:pt x="503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FFAAEE34-79EA-4CF6-BE03-05016E57FD2D}"/>
                </a:ext>
              </a:extLst>
            </p:cNvPr>
            <p:cNvSpPr/>
            <p:nvPr/>
          </p:nvSpPr>
          <p:spPr>
            <a:xfrm>
              <a:off x="6786993" y="1353075"/>
              <a:ext cx="1782147" cy="421774"/>
            </a:xfrm>
            <a:custGeom>
              <a:avLst/>
              <a:gdLst>
                <a:gd name="connsiteX0" fmla="*/ 1782147 w 1782147"/>
                <a:gd name="connsiteY0" fmla="*/ 347129 h 421774"/>
                <a:gd name="connsiteX1" fmla="*/ 1642188 w 1782147"/>
                <a:gd name="connsiteY1" fmla="*/ 356460 h 421774"/>
                <a:gd name="connsiteX2" fmla="*/ 1614196 w 1782147"/>
                <a:gd name="connsiteY2" fmla="*/ 365791 h 421774"/>
                <a:gd name="connsiteX3" fmla="*/ 1576873 w 1782147"/>
                <a:gd name="connsiteY3" fmla="*/ 375121 h 421774"/>
                <a:gd name="connsiteX4" fmla="*/ 1502229 w 1782147"/>
                <a:gd name="connsiteY4" fmla="*/ 384452 h 421774"/>
                <a:gd name="connsiteX5" fmla="*/ 1436914 w 1782147"/>
                <a:gd name="connsiteY5" fmla="*/ 403113 h 421774"/>
                <a:gd name="connsiteX6" fmla="*/ 1268963 w 1782147"/>
                <a:gd name="connsiteY6" fmla="*/ 421774 h 421774"/>
                <a:gd name="connsiteX7" fmla="*/ 1110343 w 1782147"/>
                <a:gd name="connsiteY7" fmla="*/ 412444 h 421774"/>
                <a:gd name="connsiteX8" fmla="*/ 1082351 w 1782147"/>
                <a:gd name="connsiteY8" fmla="*/ 403113 h 421774"/>
                <a:gd name="connsiteX9" fmla="*/ 1045029 w 1782147"/>
                <a:gd name="connsiteY9" fmla="*/ 393783 h 421774"/>
                <a:gd name="connsiteX10" fmla="*/ 1017037 w 1782147"/>
                <a:gd name="connsiteY10" fmla="*/ 384452 h 421774"/>
                <a:gd name="connsiteX11" fmla="*/ 961053 w 1782147"/>
                <a:gd name="connsiteY11" fmla="*/ 375121 h 421774"/>
                <a:gd name="connsiteX12" fmla="*/ 886408 w 1782147"/>
                <a:gd name="connsiteY12" fmla="*/ 356460 h 421774"/>
                <a:gd name="connsiteX13" fmla="*/ 858416 w 1782147"/>
                <a:gd name="connsiteY13" fmla="*/ 328468 h 421774"/>
                <a:gd name="connsiteX14" fmla="*/ 811763 w 1782147"/>
                <a:gd name="connsiteY14" fmla="*/ 309807 h 421774"/>
                <a:gd name="connsiteX15" fmla="*/ 746449 w 1782147"/>
                <a:gd name="connsiteY15" fmla="*/ 281815 h 421774"/>
                <a:gd name="connsiteX16" fmla="*/ 718457 w 1782147"/>
                <a:gd name="connsiteY16" fmla="*/ 253823 h 421774"/>
                <a:gd name="connsiteX17" fmla="*/ 681135 w 1782147"/>
                <a:gd name="connsiteY17" fmla="*/ 235162 h 421774"/>
                <a:gd name="connsiteX18" fmla="*/ 634482 w 1782147"/>
                <a:gd name="connsiteY18" fmla="*/ 197840 h 421774"/>
                <a:gd name="connsiteX19" fmla="*/ 597159 w 1782147"/>
                <a:gd name="connsiteY19" fmla="*/ 188509 h 421774"/>
                <a:gd name="connsiteX20" fmla="*/ 569167 w 1782147"/>
                <a:gd name="connsiteY20" fmla="*/ 160517 h 421774"/>
                <a:gd name="connsiteX21" fmla="*/ 475861 w 1782147"/>
                <a:gd name="connsiteY21" fmla="*/ 104534 h 421774"/>
                <a:gd name="connsiteX22" fmla="*/ 447869 w 1782147"/>
                <a:gd name="connsiteY22" fmla="*/ 95203 h 421774"/>
                <a:gd name="connsiteX23" fmla="*/ 391886 w 1782147"/>
                <a:gd name="connsiteY23" fmla="*/ 67211 h 421774"/>
                <a:gd name="connsiteX24" fmla="*/ 345233 w 1782147"/>
                <a:gd name="connsiteY24" fmla="*/ 57881 h 421774"/>
                <a:gd name="connsiteX25" fmla="*/ 307910 w 1782147"/>
                <a:gd name="connsiteY25" fmla="*/ 48550 h 421774"/>
                <a:gd name="connsiteX26" fmla="*/ 195943 w 1782147"/>
                <a:gd name="connsiteY26" fmla="*/ 39219 h 421774"/>
                <a:gd name="connsiteX27" fmla="*/ 158620 w 1782147"/>
                <a:gd name="connsiteY27" fmla="*/ 29889 h 421774"/>
                <a:gd name="connsiteX28" fmla="*/ 93306 w 1782147"/>
                <a:gd name="connsiteY28" fmla="*/ 20558 h 421774"/>
                <a:gd name="connsiteX29" fmla="*/ 65314 w 1782147"/>
                <a:gd name="connsiteY29" fmla="*/ 1897 h 421774"/>
                <a:gd name="connsiteX30" fmla="*/ 0 w 1782147"/>
                <a:gd name="connsiteY30" fmla="*/ 1897 h 42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82147" h="421774">
                  <a:moveTo>
                    <a:pt x="1782147" y="347129"/>
                  </a:moveTo>
                  <a:cubicBezTo>
                    <a:pt x="1735494" y="350239"/>
                    <a:pt x="1688659" y="351296"/>
                    <a:pt x="1642188" y="356460"/>
                  </a:cubicBezTo>
                  <a:cubicBezTo>
                    <a:pt x="1632413" y="357546"/>
                    <a:pt x="1623653" y="363089"/>
                    <a:pt x="1614196" y="365791"/>
                  </a:cubicBezTo>
                  <a:cubicBezTo>
                    <a:pt x="1601866" y="369314"/>
                    <a:pt x="1589522" y="373013"/>
                    <a:pt x="1576873" y="375121"/>
                  </a:cubicBezTo>
                  <a:cubicBezTo>
                    <a:pt x="1552139" y="379243"/>
                    <a:pt x="1527110" y="381342"/>
                    <a:pt x="1502229" y="384452"/>
                  </a:cubicBezTo>
                  <a:cubicBezTo>
                    <a:pt x="1480457" y="390672"/>
                    <a:pt x="1459117" y="398672"/>
                    <a:pt x="1436914" y="403113"/>
                  </a:cubicBezTo>
                  <a:cubicBezTo>
                    <a:pt x="1410488" y="408398"/>
                    <a:pt x="1288451" y="419825"/>
                    <a:pt x="1268963" y="421774"/>
                  </a:cubicBezTo>
                  <a:cubicBezTo>
                    <a:pt x="1216090" y="418664"/>
                    <a:pt x="1163045" y="417714"/>
                    <a:pt x="1110343" y="412444"/>
                  </a:cubicBezTo>
                  <a:cubicBezTo>
                    <a:pt x="1100556" y="411465"/>
                    <a:pt x="1091808" y="405815"/>
                    <a:pt x="1082351" y="403113"/>
                  </a:cubicBezTo>
                  <a:cubicBezTo>
                    <a:pt x="1070021" y="399590"/>
                    <a:pt x="1057359" y="397306"/>
                    <a:pt x="1045029" y="393783"/>
                  </a:cubicBezTo>
                  <a:cubicBezTo>
                    <a:pt x="1035572" y="391081"/>
                    <a:pt x="1026638" y="386586"/>
                    <a:pt x="1017037" y="384452"/>
                  </a:cubicBezTo>
                  <a:cubicBezTo>
                    <a:pt x="998569" y="380348"/>
                    <a:pt x="979552" y="379085"/>
                    <a:pt x="961053" y="375121"/>
                  </a:cubicBezTo>
                  <a:cubicBezTo>
                    <a:pt x="935975" y="369747"/>
                    <a:pt x="886408" y="356460"/>
                    <a:pt x="886408" y="356460"/>
                  </a:cubicBezTo>
                  <a:cubicBezTo>
                    <a:pt x="877077" y="347129"/>
                    <a:pt x="869606" y="335462"/>
                    <a:pt x="858416" y="328468"/>
                  </a:cubicBezTo>
                  <a:cubicBezTo>
                    <a:pt x="844213" y="319591"/>
                    <a:pt x="827445" y="315688"/>
                    <a:pt x="811763" y="309807"/>
                  </a:cubicBezTo>
                  <a:cubicBezTo>
                    <a:pt x="786116" y="300189"/>
                    <a:pt x="770591" y="299060"/>
                    <a:pt x="746449" y="281815"/>
                  </a:cubicBezTo>
                  <a:cubicBezTo>
                    <a:pt x="735711" y="274145"/>
                    <a:pt x="729195" y="261493"/>
                    <a:pt x="718457" y="253823"/>
                  </a:cubicBezTo>
                  <a:cubicBezTo>
                    <a:pt x="707139" y="245738"/>
                    <a:pt x="692708" y="242877"/>
                    <a:pt x="681135" y="235162"/>
                  </a:cubicBezTo>
                  <a:cubicBezTo>
                    <a:pt x="645021" y="211087"/>
                    <a:pt x="681931" y="218175"/>
                    <a:pt x="634482" y="197840"/>
                  </a:cubicBezTo>
                  <a:cubicBezTo>
                    <a:pt x="622695" y="192788"/>
                    <a:pt x="609600" y="191619"/>
                    <a:pt x="597159" y="188509"/>
                  </a:cubicBezTo>
                  <a:cubicBezTo>
                    <a:pt x="587828" y="179178"/>
                    <a:pt x="579583" y="168618"/>
                    <a:pt x="569167" y="160517"/>
                  </a:cubicBezTo>
                  <a:cubicBezTo>
                    <a:pt x="542028" y="139409"/>
                    <a:pt x="508178" y="118384"/>
                    <a:pt x="475861" y="104534"/>
                  </a:cubicBezTo>
                  <a:cubicBezTo>
                    <a:pt x="466821" y="100660"/>
                    <a:pt x="456666" y="99602"/>
                    <a:pt x="447869" y="95203"/>
                  </a:cubicBezTo>
                  <a:cubicBezTo>
                    <a:pt x="402262" y="72399"/>
                    <a:pt x="438789" y="78937"/>
                    <a:pt x="391886" y="67211"/>
                  </a:cubicBezTo>
                  <a:cubicBezTo>
                    <a:pt x="376501" y="63365"/>
                    <a:pt x="360714" y="61321"/>
                    <a:pt x="345233" y="57881"/>
                  </a:cubicBezTo>
                  <a:cubicBezTo>
                    <a:pt x="332714" y="55099"/>
                    <a:pt x="320635" y="50141"/>
                    <a:pt x="307910" y="48550"/>
                  </a:cubicBezTo>
                  <a:cubicBezTo>
                    <a:pt x="270748" y="43905"/>
                    <a:pt x="233265" y="42329"/>
                    <a:pt x="195943" y="39219"/>
                  </a:cubicBezTo>
                  <a:cubicBezTo>
                    <a:pt x="183502" y="36109"/>
                    <a:pt x="171237" y="32183"/>
                    <a:pt x="158620" y="29889"/>
                  </a:cubicBezTo>
                  <a:cubicBezTo>
                    <a:pt x="136982" y="25955"/>
                    <a:pt x="114371" y="26878"/>
                    <a:pt x="93306" y="20558"/>
                  </a:cubicBezTo>
                  <a:cubicBezTo>
                    <a:pt x="82565" y="17336"/>
                    <a:pt x="76310" y="4096"/>
                    <a:pt x="65314" y="1897"/>
                  </a:cubicBezTo>
                  <a:cubicBezTo>
                    <a:pt x="43965" y="-2373"/>
                    <a:pt x="21771" y="1897"/>
                    <a:pt x="0" y="189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396AC11-FA85-4E49-AE4F-7BA3832E2A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7" t="13756" r="18733" b="16145"/>
          <a:stretch/>
        </p:blipFill>
        <p:spPr>
          <a:xfrm>
            <a:off x="7738363" y="904575"/>
            <a:ext cx="3775613" cy="2524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A27F30A-CC82-4712-B969-238F316BE1F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96" y="2946919"/>
            <a:ext cx="2962275" cy="30802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96DFEA7-A652-4D53-8318-30F6E94628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98" y="912201"/>
            <a:ext cx="3743330" cy="23749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36ACA6-2F83-436D-87EE-226F093BB6E2}"/>
              </a:ext>
            </a:extLst>
          </p:cNvPr>
          <p:cNvSpPr txBox="1"/>
          <p:nvPr/>
        </p:nvSpPr>
        <p:spPr>
          <a:xfrm>
            <a:off x="2451122" y="197248"/>
            <a:ext cx="7193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আমরা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সের ব্যবহার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পাচ্ছি?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D659DD3-B75E-4BB0-A26D-E76EFDD3D0AB}"/>
              </a:ext>
            </a:extLst>
          </p:cNvPr>
          <p:cNvSpPr txBox="1"/>
          <p:nvPr/>
        </p:nvSpPr>
        <p:spPr>
          <a:xfrm>
            <a:off x="4061345" y="166191"/>
            <a:ext cx="393044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বিদ্যুৎ শক্তির ব্যবহার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FCE1079-0711-43B9-81BF-A8498EBC05D8}"/>
              </a:ext>
            </a:extLst>
          </p:cNvPr>
          <p:cNvSpPr txBox="1"/>
          <p:nvPr/>
        </p:nvSpPr>
        <p:spPr>
          <a:xfrm>
            <a:off x="7533964" y="3474881"/>
            <a:ext cx="4724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বাতি জ্বালাতে ,ফ্যান চালাতে,টেলিভিশন দেখতে, কম্পিউটার চালাতে,  রিফ্রিজারেটর চালাতে এবং আরো অনেক কাজে আমরা বিদ্যুৎ ব্যবহার করি।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55A4398-F408-4518-B1D8-3A646A983B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036" y="1052046"/>
            <a:ext cx="3238500" cy="14469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D6A19CF-1B36-447F-86A9-36C965E244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71" y="3474881"/>
            <a:ext cx="2796584" cy="255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0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7652AA5-FDC8-4B66-B308-CE493950E753}"/>
              </a:ext>
            </a:extLst>
          </p:cNvPr>
          <p:cNvSpPr txBox="1"/>
          <p:nvPr/>
        </p:nvSpPr>
        <p:spPr>
          <a:xfrm>
            <a:off x="6001141" y="1158686"/>
            <a:ext cx="217403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BA1D68-9F28-4189-8163-350316F00F65}"/>
              </a:ext>
            </a:extLst>
          </p:cNvPr>
          <p:cNvSpPr txBox="1"/>
          <p:nvPr/>
        </p:nvSpPr>
        <p:spPr>
          <a:xfrm>
            <a:off x="5169159" y="2774170"/>
            <a:ext cx="66453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আলোর প্রধান উৎস কী?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সূর্য ছাড়া আমরা আলো পাই এরকম দুটি উৎসের নাম বল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4" r="1"/>
          <a:stretch/>
        </p:blipFill>
        <p:spPr>
          <a:xfrm>
            <a:off x="596347" y="1543406"/>
            <a:ext cx="3956177" cy="2781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401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83601D-EB76-4857-93C0-83AFBEFE5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43" y="906444"/>
            <a:ext cx="5138685" cy="2821086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D0D474-3AD6-4708-8B24-72C0BDB11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83" y="937221"/>
            <a:ext cx="4835332" cy="2821086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B7F1F40-3577-469D-B027-F865F254BD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36" y="1706374"/>
            <a:ext cx="468088" cy="4680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CA1DEE7-8927-44C2-8207-534CD512C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83" y="3925943"/>
            <a:ext cx="4835332" cy="2624147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7AB3620-A227-4600-82E0-FFF830F4AEBF}"/>
              </a:ext>
            </a:extLst>
          </p:cNvPr>
          <p:cNvSpPr txBox="1"/>
          <p:nvPr/>
        </p:nvSpPr>
        <p:spPr>
          <a:xfrm>
            <a:off x="2082883" y="229335"/>
            <a:ext cx="9869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আমরা কোন শক্তির ব্যবহার দেখতে পাচ্ছি?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4A67526-8F8F-4163-9945-CE0411EE8799}"/>
              </a:ext>
            </a:extLst>
          </p:cNvPr>
          <p:cNvSpPr txBox="1"/>
          <p:nvPr/>
        </p:nvSpPr>
        <p:spPr>
          <a:xfrm>
            <a:off x="4040223" y="229335"/>
            <a:ext cx="3707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 শক্তির ব্যবহার।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148A0B6-DE86-4E87-8781-91FBF930A144}"/>
              </a:ext>
            </a:extLst>
          </p:cNvPr>
          <p:cNvSpPr txBox="1"/>
          <p:nvPr/>
        </p:nvSpPr>
        <p:spPr>
          <a:xfrm>
            <a:off x="6184640" y="3995545"/>
            <a:ext cx="593116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তাপশক্তি জিনিসকে গরম রাখে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রান্না করতে, কাপড় শুকাতে এবং নিজেদের গরম রাখতে আমরা তাপ শক্তি ব্যবহার করি।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49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BE0BBF3-B134-498A-A017-E12682E02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2" y="3704070"/>
            <a:ext cx="4327288" cy="2718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7968E7B-2B25-4382-8263-0960348ED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0"/>
          <a:stretch/>
        </p:blipFill>
        <p:spPr>
          <a:xfrm>
            <a:off x="8534033" y="795920"/>
            <a:ext cx="3501267" cy="25619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0C9B6F3-D5D5-4D59-BCC0-4F39045B4971}"/>
              </a:ext>
            </a:extLst>
          </p:cNvPr>
          <p:cNvSpPr txBox="1"/>
          <p:nvPr/>
        </p:nvSpPr>
        <p:spPr>
          <a:xfrm>
            <a:off x="5355771" y="4148720"/>
            <a:ext cx="6160368" cy="14465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কয়লা,তেল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জ্বালিয়ে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37690D-DE34-44F1-B28D-5018E419F5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2" b="13192"/>
          <a:stretch/>
        </p:blipFill>
        <p:spPr>
          <a:xfrm>
            <a:off x="4730620" y="639708"/>
            <a:ext cx="3990996" cy="2711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43B1F0-833C-483E-BDD1-B388AE9561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4" y="639708"/>
            <a:ext cx="4246788" cy="2718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50124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68537B5-174A-41BF-90F7-80944CE433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4089" y="-474566"/>
            <a:ext cx="5767484" cy="3844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538B463-E513-45ED-8C19-64CF04C081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923316" y="129349"/>
            <a:ext cx="4511748" cy="3446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CC77465-0A18-43E3-BB1D-2E091682A5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761" y="1525802"/>
            <a:ext cx="654070" cy="6540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7148D4-F3AA-446D-9F09-5BD6873A2749}"/>
              </a:ext>
            </a:extLst>
          </p:cNvPr>
          <p:cNvSpPr txBox="1"/>
          <p:nvPr/>
        </p:nvSpPr>
        <p:spPr>
          <a:xfrm>
            <a:off x="704357" y="3231249"/>
            <a:ext cx="576748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হাতের তালু ঘসে তাপ উৎপাদন</a:t>
            </a:r>
            <a:endParaRPr lang="en-US" sz="40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1861C83-E076-4F24-8BBA-FF7D20C62210}"/>
              </a:ext>
            </a:extLst>
          </p:cNvPr>
          <p:cNvSpPr txBox="1"/>
          <p:nvPr/>
        </p:nvSpPr>
        <p:spPr>
          <a:xfrm>
            <a:off x="7482937" y="3209617"/>
            <a:ext cx="429249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 আমাদের তাপ দিচ্ছে</a:t>
            </a:r>
            <a:endParaRPr lang="en-US" sz="40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FD776E-5333-4BFF-A802-E12DC3E402DC}"/>
              </a:ext>
            </a:extLst>
          </p:cNvPr>
          <p:cNvSpPr txBox="1"/>
          <p:nvPr/>
        </p:nvSpPr>
        <p:spPr>
          <a:xfrm>
            <a:off x="704357" y="4647275"/>
            <a:ext cx="1092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দুই হাতের তালু ঘসলেও আমরা তাপ শক্তি পাই।সুর্য তাপের শক্তিশালী উৎস।সুর্য পৃথিবীর স্থল, জল এবং বায়ু গরম রাখে।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A6E59A5-BA68-43E5-BAA7-51F25B82C14A}"/>
              </a:ext>
            </a:extLst>
          </p:cNvPr>
          <p:cNvCxnSpPr>
            <a:cxnSpLocks/>
          </p:cNvCxnSpPr>
          <p:nvPr/>
        </p:nvCxnSpPr>
        <p:spPr>
          <a:xfrm>
            <a:off x="132974" y="4509170"/>
            <a:ext cx="11876146" cy="0"/>
          </a:xfrm>
          <a:prstGeom prst="line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10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618C8F-BF94-4718-A3CC-1741F7D93B6F}"/>
              </a:ext>
            </a:extLst>
          </p:cNvPr>
          <p:cNvSpPr txBox="1"/>
          <p:nvPr/>
        </p:nvSpPr>
        <p:spPr>
          <a:xfrm>
            <a:off x="5057193" y="615820"/>
            <a:ext cx="2593909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D39F52-06F9-4261-A341-D4BE52CE371B}"/>
              </a:ext>
            </a:extLst>
          </p:cNvPr>
          <p:cNvSpPr txBox="1"/>
          <p:nvPr/>
        </p:nvSpPr>
        <p:spPr>
          <a:xfrm>
            <a:off x="5327374" y="3134671"/>
            <a:ext cx="6139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কী কী কাজে বিদ্যুৎ ব্যবহার করি সে সম্পর্কে ২ টি বাক্য বল।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2243EE0-85BC-4241-BBD7-DAE5C1804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71" y="2460985"/>
            <a:ext cx="2448508" cy="19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4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CF63266-643E-4B81-9B4E-3B05C0DFA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"/>
          <a:stretch/>
        </p:blipFill>
        <p:spPr>
          <a:xfrm>
            <a:off x="683069" y="1543048"/>
            <a:ext cx="3736119" cy="4732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AFA52A8-FDF4-4DBC-86A3-8F66EF5D38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"/>
          <a:stretch/>
        </p:blipFill>
        <p:spPr>
          <a:xfrm>
            <a:off x="4544280" y="1543049"/>
            <a:ext cx="3723214" cy="47322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054B153-F335-40C1-A90E-0502DF201424}"/>
              </a:ext>
            </a:extLst>
          </p:cNvPr>
          <p:cNvSpPr txBox="1"/>
          <p:nvPr/>
        </p:nvSpPr>
        <p:spPr>
          <a:xfrm>
            <a:off x="3559776" y="370831"/>
            <a:ext cx="539629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 স্থাপন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5D1ED34-1A2C-4CDA-93F7-B73E4195E041}"/>
              </a:ext>
            </a:extLst>
          </p:cNvPr>
          <p:cNvSpPr txBox="1"/>
          <p:nvPr/>
        </p:nvSpPr>
        <p:spPr>
          <a:xfrm>
            <a:off x="8392586" y="2553967"/>
            <a:ext cx="3418173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নির্দিষ্ট অংশটুকু পড় এবং পরবর্তী মূল্যায়নের জন্য প্রস্তুত হও।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B80229-81C1-4A6A-ADDB-CFDDE26D80CE}"/>
              </a:ext>
            </a:extLst>
          </p:cNvPr>
          <p:cNvSpPr txBox="1"/>
          <p:nvPr/>
        </p:nvSpPr>
        <p:spPr>
          <a:xfrm>
            <a:off x="5574457" y="13705"/>
            <a:ext cx="2127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69DCCDE-590F-4132-88BD-33A05B1A45EC}"/>
              </a:ext>
            </a:extLst>
          </p:cNvPr>
          <p:cNvSpPr txBox="1"/>
          <p:nvPr/>
        </p:nvSpPr>
        <p:spPr>
          <a:xfrm>
            <a:off x="3722719" y="675270"/>
            <a:ext cx="5579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9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উত্তরটিতে টিক(</a:t>
            </a:r>
            <a:r>
              <a:rPr lang="en-US" sz="4000" b="1" dirty="0">
                <a:solidFill>
                  <a:srgbClr val="9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IN" sz="4000" b="1" dirty="0">
                <a:solidFill>
                  <a:srgbClr val="9E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)চিহ্ন দাও</a:t>
            </a:r>
            <a:endParaRPr lang="en-US" sz="4000" b="1" dirty="0">
              <a:solidFill>
                <a:srgbClr val="9E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92320D-8462-4829-916E-27ED8D56A2B2}"/>
              </a:ext>
            </a:extLst>
          </p:cNvPr>
          <p:cNvSpPr txBox="1"/>
          <p:nvPr/>
        </p:nvSpPr>
        <p:spPr>
          <a:xfrm>
            <a:off x="1697978" y="1513757"/>
            <a:ext cx="2761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১.কোনটি শক্তি?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D25C5D8-CCFD-4301-8993-43DDCD386AD3}"/>
              </a:ext>
            </a:extLst>
          </p:cNvPr>
          <p:cNvSpPr txBox="1"/>
          <p:nvPr/>
        </p:nvSpPr>
        <p:spPr>
          <a:xfrm>
            <a:off x="2057205" y="2050618"/>
            <a:ext cx="2621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ক. টেলিভিশন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57817D-E044-45B3-8EF5-365FB6D76B8E}"/>
              </a:ext>
            </a:extLst>
          </p:cNvPr>
          <p:cNvSpPr txBox="1"/>
          <p:nvPr/>
        </p:nvSpPr>
        <p:spPr>
          <a:xfrm>
            <a:off x="5220281" y="2050618"/>
            <a:ext cx="400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>
                <a:latin typeface="NikoshBAN" panose="02000000000000000000" pitchFamily="2" charset="0"/>
                <a:cs typeface="NikoshBAN" panose="02000000000000000000" pitchFamily="2" charset="0"/>
              </a:rPr>
              <a:t>খ. ফ্যান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E60CE7-E84F-4869-BED7-62DE051BD068}"/>
              </a:ext>
            </a:extLst>
          </p:cNvPr>
          <p:cNvSpPr txBox="1"/>
          <p:nvPr/>
        </p:nvSpPr>
        <p:spPr>
          <a:xfrm>
            <a:off x="2071201" y="2522747"/>
            <a:ext cx="249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গ. আলো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5A0DF69-7087-4087-8C08-139A2E0FA43F}"/>
              </a:ext>
            </a:extLst>
          </p:cNvPr>
          <p:cNvSpPr txBox="1"/>
          <p:nvPr/>
        </p:nvSpPr>
        <p:spPr>
          <a:xfrm>
            <a:off x="5220281" y="2536998"/>
            <a:ext cx="249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ঘ. কলম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2D1B787-DBEE-4020-961C-2A922D2BC08E}"/>
              </a:ext>
            </a:extLst>
          </p:cNvPr>
          <p:cNvSpPr txBox="1"/>
          <p:nvPr/>
        </p:nvSpPr>
        <p:spPr>
          <a:xfrm>
            <a:off x="1669985" y="3159786"/>
            <a:ext cx="6774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২. কোনটি বিদ্যুৎ ব্যবহার করে চলে?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526E52E-91F5-4A0F-87BF-9A9BB5C94DBB}"/>
              </a:ext>
            </a:extLst>
          </p:cNvPr>
          <p:cNvSpPr txBox="1"/>
          <p:nvPr/>
        </p:nvSpPr>
        <p:spPr>
          <a:xfrm>
            <a:off x="2057205" y="3709980"/>
            <a:ext cx="292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ক. ঠেলা গাড়ি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428B24A-670B-4415-8AE9-CF3171BE7485}"/>
              </a:ext>
            </a:extLst>
          </p:cNvPr>
          <p:cNvSpPr txBox="1"/>
          <p:nvPr/>
        </p:nvSpPr>
        <p:spPr>
          <a:xfrm>
            <a:off x="5299592" y="3787216"/>
            <a:ext cx="2593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খ. রেডিও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4BD0565-E060-4EA1-8009-C3C65D94E171}"/>
              </a:ext>
            </a:extLst>
          </p:cNvPr>
          <p:cNvSpPr txBox="1"/>
          <p:nvPr/>
        </p:nvSpPr>
        <p:spPr>
          <a:xfrm>
            <a:off x="2057205" y="4246840"/>
            <a:ext cx="1987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গ. সূর্য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0FB821A-0A70-4981-801A-FE1A8BC5B368}"/>
              </a:ext>
            </a:extLst>
          </p:cNvPr>
          <p:cNvSpPr txBox="1"/>
          <p:nvPr/>
        </p:nvSpPr>
        <p:spPr>
          <a:xfrm>
            <a:off x="5299592" y="4246840"/>
            <a:ext cx="2369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ঘ. বাষ্পীয় ইঞ্জিন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AF45DFB-69BB-4E01-9FEF-B2B96577482E}"/>
              </a:ext>
            </a:extLst>
          </p:cNvPr>
          <p:cNvSpPr txBox="1"/>
          <p:nvPr/>
        </p:nvSpPr>
        <p:spPr>
          <a:xfrm>
            <a:off x="1697978" y="4819491"/>
            <a:ext cx="10312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আমাদের দুই হাতের তালু ঘষলে আমরা কোন ধরণের শক্তি পাই?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4803643-2729-48AD-AE01-AE1E97845B6C}"/>
              </a:ext>
            </a:extLst>
          </p:cNvPr>
          <p:cNvSpPr txBox="1"/>
          <p:nvPr/>
        </p:nvSpPr>
        <p:spPr>
          <a:xfrm>
            <a:off x="2014830" y="5425669"/>
            <a:ext cx="2309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ক. আলোক শক্তি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D1929E1-AF6D-4751-9312-180098725751}"/>
              </a:ext>
            </a:extLst>
          </p:cNvPr>
          <p:cNvSpPr txBox="1"/>
          <p:nvPr/>
        </p:nvSpPr>
        <p:spPr>
          <a:xfrm>
            <a:off x="5331862" y="5456598"/>
            <a:ext cx="2612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খ. তাপ শক্তি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CDCA6C-015F-4481-ACCE-DB77223AB428}"/>
              </a:ext>
            </a:extLst>
          </p:cNvPr>
          <p:cNvSpPr txBox="1"/>
          <p:nvPr/>
        </p:nvSpPr>
        <p:spPr>
          <a:xfrm>
            <a:off x="2014830" y="5925155"/>
            <a:ext cx="2309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গ. বিদ্যুৎ শক্তি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7750562-8868-4BDB-8A61-1A36B7B8E796}"/>
              </a:ext>
            </a:extLst>
          </p:cNvPr>
          <p:cNvSpPr txBox="1"/>
          <p:nvPr/>
        </p:nvSpPr>
        <p:spPr>
          <a:xfrm>
            <a:off x="5331862" y="5947193"/>
            <a:ext cx="2323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ঘ. শব্দ শক্তি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6673379-2C40-42BD-8161-F1A406698330}"/>
              </a:ext>
            </a:extLst>
          </p:cNvPr>
          <p:cNvSpPr txBox="1"/>
          <p:nvPr/>
        </p:nvSpPr>
        <p:spPr>
          <a:xfrm>
            <a:off x="5157302" y="4214737"/>
            <a:ext cx="3382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F0E53DD-61E2-404C-B3DD-2D79E69D5B86}"/>
              </a:ext>
            </a:extLst>
          </p:cNvPr>
          <p:cNvSpPr txBox="1"/>
          <p:nvPr/>
        </p:nvSpPr>
        <p:spPr>
          <a:xfrm>
            <a:off x="5182569" y="5412936"/>
            <a:ext cx="3382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5FC2CA7-1C69-418C-871D-AA5ABFF1BFF9}"/>
              </a:ext>
            </a:extLst>
          </p:cNvPr>
          <p:cNvSpPr txBox="1"/>
          <p:nvPr/>
        </p:nvSpPr>
        <p:spPr>
          <a:xfrm>
            <a:off x="1940185" y="2433209"/>
            <a:ext cx="3382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57025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AB1A006-F014-4E43-BA70-FD9473753F7D}"/>
              </a:ext>
            </a:extLst>
          </p:cNvPr>
          <p:cNvSpPr/>
          <p:nvPr/>
        </p:nvSpPr>
        <p:spPr>
          <a:xfrm>
            <a:off x="5225141" y="613332"/>
            <a:ext cx="2062065" cy="661075"/>
          </a:xfrm>
          <a:prstGeom prst="roundRect">
            <a:avLst>
              <a:gd name="adj" fmla="val 50000"/>
            </a:avLst>
          </a:prstGeom>
          <a:solidFill>
            <a:srgbClr val="006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DA7B17-BD5A-4578-96B1-82AFBA61693D}"/>
              </a:ext>
            </a:extLst>
          </p:cNvPr>
          <p:cNvSpPr txBox="1"/>
          <p:nvPr/>
        </p:nvSpPr>
        <p:spPr>
          <a:xfrm>
            <a:off x="1909080" y="1536174"/>
            <a:ext cx="9512656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উৎস থেকে আমরা আলো পাই?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কোন কোন কাজে বিদ্যুৎ ব্যবহার করি, সে সম্পর্কে ৩টি বাক্য বল/লিখ</a:t>
            </a:r>
            <a:r>
              <a:rPr lang="en-US"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কোন কোন উৎস থেকে বিদ্যুৎ পাই?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 শক্তির তিনটি ব্যবহার বল/লিখ।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তাপ পাই?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164EF1-72EB-4493-BF6B-2B07975F72C9}"/>
              </a:ext>
            </a:extLst>
          </p:cNvPr>
          <p:cNvSpPr txBox="1"/>
          <p:nvPr/>
        </p:nvSpPr>
        <p:spPr>
          <a:xfrm>
            <a:off x="5522166" y="581296"/>
            <a:ext cx="1390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19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8FF48A8-A300-4507-8DE5-E87AB1EC8268}"/>
              </a:ext>
            </a:extLst>
          </p:cNvPr>
          <p:cNvSpPr txBox="1"/>
          <p:nvPr/>
        </p:nvSpPr>
        <p:spPr>
          <a:xfrm>
            <a:off x="1452003" y="313738"/>
            <a:ext cx="2378081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22104" y="1003667"/>
            <a:ext cx="4767489" cy="2883892"/>
            <a:chOff x="1078778" y="1018253"/>
            <a:chExt cx="4767489" cy="2883892"/>
          </a:xfrm>
        </p:grpSpPr>
        <p:sp>
          <p:nvSpPr>
            <p:cNvPr id="60" name="Rectangle: Top Corners Rounded 72">
              <a:extLst>
                <a:ext uri="{FF2B5EF4-FFF2-40B4-BE49-F238E27FC236}">
                  <a16:creationId xmlns:a16="http://schemas.microsoft.com/office/drawing/2014/main" xmlns="" id="{4674BA41-7170-4ABD-8422-CC3BE9170D13}"/>
                </a:ext>
              </a:extLst>
            </p:cNvPr>
            <p:cNvSpPr/>
            <p:nvPr/>
          </p:nvSpPr>
          <p:spPr>
            <a:xfrm>
              <a:off x="1078778" y="1018253"/>
              <a:ext cx="4767489" cy="2883892"/>
            </a:xfrm>
            <a:prstGeom prst="round2SameRect">
              <a:avLst/>
            </a:prstGeom>
            <a:solidFill>
              <a:srgbClr val="FF0066"/>
            </a:solidFill>
            <a:ln>
              <a:noFill/>
            </a:ln>
            <a:effectLst>
              <a:outerShdw blurRad="190500" dist="50800" dir="540000" sx="103000" sy="103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3583" y="1177277"/>
              <a:ext cx="2137871" cy="23941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25"/>
            </a:avLst>
          </a:prstGeom>
          <a:solidFill>
            <a:srgbClr val="0066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B1D12B7C-C3B5-4F72-A650-605ECD3E3132}"/>
              </a:ext>
            </a:extLst>
          </p:cNvPr>
          <p:cNvGrpSpPr/>
          <p:nvPr/>
        </p:nvGrpSpPr>
        <p:grpSpPr>
          <a:xfrm>
            <a:off x="522103" y="2862427"/>
            <a:ext cx="4767490" cy="3783677"/>
            <a:chOff x="1668241" y="2272112"/>
            <a:chExt cx="4767490" cy="3698730"/>
          </a:xfrm>
          <a:solidFill>
            <a:srgbClr val="006600"/>
          </a:solidFill>
        </p:grpSpPr>
        <p:sp>
          <p:nvSpPr>
            <p:cNvPr id="50" name="Freeform: Shape 73">
              <a:extLst>
                <a:ext uri="{FF2B5EF4-FFF2-40B4-BE49-F238E27FC236}">
                  <a16:creationId xmlns:a16="http://schemas.microsoft.com/office/drawing/2014/main" xmlns="" id="{4B4F7E23-7D1D-4084-A677-E0F4A1555E12}"/>
                </a:ext>
              </a:extLst>
            </p:cNvPr>
            <p:cNvSpPr/>
            <p:nvPr/>
          </p:nvSpPr>
          <p:spPr>
            <a:xfrm rot="10800000">
              <a:off x="1668241" y="2272112"/>
              <a:ext cx="4767490" cy="3698730"/>
            </a:xfrm>
            <a:custGeom>
              <a:avLst/>
              <a:gdLst>
                <a:gd name="connsiteX0" fmla="*/ 2011680 w 2011680"/>
                <a:gd name="connsiteY0" fmla="*/ 2926080 h 2926080"/>
                <a:gd name="connsiteX1" fmla="*/ 1647548 w 2011680"/>
                <a:gd name="connsiteY1" fmla="*/ 2926080 h 2926080"/>
                <a:gd name="connsiteX2" fmla="*/ 1005841 w 2011680"/>
                <a:gd name="connsiteY2" fmla="*/ 2286000 h 2926080"/>
                <a:gd name="connsiteX3" fmla="*/ 364134 w 2011680"/>
                <a:gd name="connsiteY3" fmla="*/ 2926080 h 2926080"/>
                <a:gd name="connsiteX4" fmla="*/ 0 w 2011680"/>
                <a:gd name="connsiteY4" fmla="*/ 2926080 h 2926080"/>
                <a:gd name="connsiteX5" fmla="*/ 0 w 2011680"/>
                <a:gd name="connsiteY5" fmla="*/ 335287 h 2926080"/>
                <a:gd name="connsiteX6" fmla="*/ 335287 w 2011680"/>
                <a:gd name="connsiteY6" fmla="*/ 0 h 2926080"/>
                <a:gd name="connsiteX7" fmla="*/ 1676393 w 2011680"/>
                <a:gd name="connsiteY7" fmla="*/ 0 h 2926080"/>
                <a:gd name="connsiteX8" fmla="*/ 2011680 w 2011680"/>
                <a:gd name="connsiteY8" fmla="*/ 335287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1680" h="2926080">
                  <a:moveTo>
                    <a:pt x="2011680" y="2926080"/>
                  </a:moveTo>
                  <a:lnTo>
                    <a:pt x="1647548" y="2926080"/>
                  </a:lnTo>
                  <a:cubicBezTo>
                    <a:pt x="1647548" y="2572574"/>
                    <a:pt x="1360246" y="2286000"/>
                    <a:pt x="1005841" y="2286000"/>
                  </a:cubicBezTo>
                  <a:cubicBezTo>
                    <a:pt x="651436" y="2286000"/>
                    <a:pt x="364134" y="2572574"/>
                    <a:pt x="364134" y="2926080"/>
                  </a:cubicBezTo>
                  <a:lnTo>
                    <a:pt x="0" y="2926080"/>
                  </a:lnTo>
                  <a:lnTo>
                    <a:pt x="0" y="335287"/>
                  </a:lnTo>
                  <a:cubicBezTo>
                    <a:pt x="0" y="150113"/>
                    <a:pt x="150113" y="0"/>
                    <a:pt x="335287" y="0"/>
                  </a:cubicBezTo>
                  <a:lnTo>
                    <a:pt x="1676393" y="0"/>
                  </a:lnTo>
                  <a:cubicBezTo>
                    <a:pt x="1861567" y="0"/>
                    <a:pt x="2011680" y="150113"/>
                    <a:pt x="2011680" y="33528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st="50800" dir="540000" sx="103000" sy="103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EAAF9F5F-8A48-46DD-87A1-85C85D63D853}"/>
                </a:ext>
              </a:extLst>
            </p:cNvPr>
            <p:cNvSpPr txBox="1"/>
            <p:nvPr/>
          </p:nvSpPr>
          <p:spPr>
            <a:xfrm>
              <a:off x="1753718" y="3429683"/>
              <a:ext cx="4596527" cy="1895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>
                  <a:ln w="0"/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নার্গিস আক্তার </a:t>
              </a:r>
            </a:p>
            <a:p>
              <a:pPr algn="ctr"/>
              <a:r>
                <a:rPr lang="bn-IN" sz="2400" dirty="0">
                  <a:ln w="0"/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/>
              <a:r>
                <a:rPr lang="bn-IN" sz="2400" dirty="0">
                  <a:ln w="0"/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ফজু খলিফা কান্দি সরকারি প্রাঃ বিদ্যালয়।</a:t>
              </a:r>
            </a:p>
            <a:p>
              <a:pPr algn="ctr"/>
              <a:r>
                <a:rPr lang="bn-IN" sz="2400" dirty="0">
                  <a:ln w="0"/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শিবচর, মাদারিপুর</a:t>
              </a:r>
              <a:r>
                <a:rPr lang="bn-IN" sz="2400" dirty="0" smtClean="0">
                  <a:ln w="0"/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400" dirty="0">
                  <a:ln w="0"/>
                  <a:solidFill>
                    <a:schemeClr val="bg1"/>
                  </a:solidFill>
                  <a:cs typeface="NikoshBAN" panose="02000000000000000000" pitchFamily="2" charset="0"/>
                  <a:hlinkClick r:id="rId3"/>
                </a:rPr>
                <a:t>nargisat1981@gmail.com</a:t>
              </a:r>
              <a:r>
                <a:rPr lang="en-US" sz="2400" dirty="0">
                  <a:ln w="0"/>
                  <a:solidFill>
                    <a:schemeClr val="bg1"/>
                  </a:solidFill>
                  <a:cs typeface="NikoshBAN" panose="02000000000000000000" pitchFamily="2" charset="0"/>
                </a:rPr>
                <a:t> </a:t>
              </a:r>
              <a:endParaRPr lang="en-US" sz="24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A4A879D2-AA35-4FC4-B577-DDBE6C2B3E03}"/>
              </a:ext>
            </a:extLst>
          </p:cNvPr>
          <p:cNvGrpSpPr/>
          <p:nvPr/>
        </p:nvGrpSpPr>
        <p:grpSpPr>
          <a:xfrm>
            <a:off x="7080495" y="991749"/>
            <a:ext cx="4572307" cy="2784297"/>
            <a:chOff x="6762443" y="726709"/>
            <a:chExt cx="4572307" cy="2784297"/>
          </a:xfrm>
          <a:solidFill>
            <a:srgbClr val="FF0066"/>
          </a:solidFill>
        </p:grpSpPr>
        <p:sp>
          <p:nvSpPr>
            <p:cNvPr id="63" name="Rectangle: Top Corners Rounded 26">
              <a:extLst>
                <a:ext uri="{FF2B5EF4-FFF2-40B4-BE49-F238E27FC236}">
                  <a16:creationId xmlns:a16="http://schemas.microsoft.com/office/drawing/2014/main" xmlns="" id="{7A340BC3-1146-4A62-A0D8-3758537A4A35}"/>
                </a:ext>
              </a:extLst>
            </p:cNvPr>
            <p:cNvSpPr/>
            <p:nvPr/>
          </p:nvSpPr>
          <p:spPr>
            <a:xfrm>
              <a:off x="6762443" y="726709"/>
              <a:ext cx="4572307" cy="2784297"/>
            </a:xfrm>
            <a:prstGeom prst="round2SameRect">
              <a:avLst/>
            </a:prstGeom>
            <a:grpFill/>
            <a:ln>
              <a:noFill/>
            </a:ln>
            <a:effectLst>
              <a:outerShdw blurRad="190500" dist="50800" dir="540000" sx="103000" sy="103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6292F766-CBF7-4779-9DD0-B1C456526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3175" y="888496"/>
              <a:ext cx="1781723" cy="2359331"/>
            </a:xfrm>
            <a:prstGeom prst="rect">
              <a:avLst/>
            </a:prstGeom>
            <a:grpFill/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E8E235-D95E-48F7-8A36-4709D9457C20}"/>
              </a:ext>
            </a:extLst>
          </p:cNvPr>
          <p:cNvGrpSpPr/>
          <p:nvPr/>
        </p:nvGrpSpPr>
        <p:grpSpPr>
          <a:xfrm>
            <a:off x="7078007" y="2888879"/>
            <a:ext cx="4574795" cy="3783676"/>
            <a:chOff x="7302875" y="2801258"/>
            <a:chExt cx="4287915" cy="3783676"/>
          </a:xfrm>
          <a:solidFill>
            <a:srgbClr val="006600"/>
          </a:solidFill>
        </p:grpSpPr>
        <p:sp>
          <p:nvSpPr>
            <p:cNvPr id="66" name="Freeform: Shape 27">
              <a:extLst>
                <a:ext uri="{FF2B5EF4-FFF2-40B4-BE49-F238E27FC236}">
                  <a16:creationId xmlns:a16="http://schemas.microsoft.com/office/drawing/2014/main" xmlns="" id="{F8C59BA6-06A9-4040-A95D-E9EA99E64A33}"/>
                </a:ext>
              </a:extLst>
            </p:cNvPr>
            <p:cNvSpPr/>
            <p:nvPr/>
          </p:nvSpPr>
          <p:spPr>
            <a:xfrm rot="10800000">
              <a:off x="7302875" y="2801258"/>
              <a:ext cx="4287915" cy="3783676"/>
            </a:xfrm>
            <a:custGeom>
              <a:avLst/>
              <a:gdLst>
                <a:gd name="connsiteX0" fmla="*/ 2011680 w 2011680"/>
                <a:gd name="connsiteY0" fmla="*/ 2926080 h 2926080"/>
                <a:gd name="connsiteX1" fmla="*/ 1647548 w 2011680"/>
                <a:gd name="connsiteY1" fmla="*/ 2926080 h 2926080"/>
                <a:gd name="connsiteX2" fmla="*/ 1005841 w 2011680"/>
                <a:gd name="connsiteY2" fmla="*/ 2286000 h 2926080"/>
                <a:gd name="connsiteX3" fmla="*/ 364134 w 2011680"/>
                <a:gd name="connsiteY3" fmla="*/ 2926080 h 2926080"/>
                <a:gd name="connsiteX4" fmla="*/ 0 w 2011680"/>
                <a:gd name="connsiteY4" fmla="*/ 2926080 h 2926080"/>
                <a:gd name="connsiteX5" fmla="*/ 0 w 2011680"/>
                <a:gd name="connsiteY5" fmla="*/ 335287 h 2926080"/>
                <a:gd name="connsiteX6" fmla="*/ 335287 w 2011680"/>
                <a:gd name="connsiteY6" fmla="*/ 0 h 2926080"/>
                <a:gd name="connsiteX7" fmla="*/ 1676393 w 2011680"/>
                <a:gd name="connsiteY7" fmla="*/ 0 h 2926080"/>
                <a:gd name="connsiteX8" fmla="*/ 2011680 w 2011680"/>
                <a:gd name="connsiteY8" fmla="*/ 335287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1680" h="2926080">
                  <a:moveTo>
                    <a:pt x="2011680" y="2926080"/>
                  </a:moveTo>
                  <a:lnTo>
                    <a:pt x="1647548" y="2926080"/>
                  </a:lnTo>
                  <a:cubicBezTo>
                    <a:pt x="1647548" y="2572574"/>
                    <a:pt x="1360246" y="2286000"/>
                    <a:pt x="1005841" y="2286000"/>
                  </a:cubicBezTo>
                  <a:cubicBezTo>
                    <a:pt x="651436" y="2286000"/>
                    <a:pt x="364134" y="2572574"/>
                    <a:pt x="364134" y="2926080"/>
                  </a:cubicBezTo>
                  <a:lnTo>
                    <a:pt x="0" y="2926080"/>
                  </a:lnTo>
                  <a:lnTo>
                    <a:pt x="0" y="335287"/>
                  </a:lnTo>
                  <a:cubicBezTo>
                    <a:pt x="0" y="150113"/>
                    <a:pt x="150113" y="0"/>
                    <a:pt x="335287" y="0"/>
                  </a:cubicBezTo>
                  <a:lnTo>
                    <a:pt x="1676393" y="0"/>
                  </a:lnTo>
                  <a:cubicBezTo>
                    <a:pt x="1861567" y="0"/>
                    <a:pt x="2011680" y="150113"/>
                    <a:pt x="2011680" y="33528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st="50800" dir="540000" sx="103000" sy="103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DFF32111-0060-4EF2-8BCA-927A26BA0474}"/>
                </a:ext>
              </a:extLst>
            </p:cNvPr>
            <p:cNvSpPr txBox="1"/>
            <p:nvPr/>
          </p:nvSpPr>
          <p:spPr>
            <a:xfrm>
              <a:off x="7568040" y="3723600"/>
              <a:ext cx="388258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24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৩য় </a:t>
              </a:r>
              <a:endParaRPr lang="bn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 বিজ্ঞান</a:t>
              </a:r>
            </a:p>
            <a:p>
              <a:pPr algn="ctr"/>
              <a:r>
                <a:rPr lang="bn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৯ (শক্তি)</a:t>
              </a:r>
            </a:p>
            <a:p>
              <a:pPr algn="ctr"/>
              <a:r>
                <a:rPr lang="bn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পাঠঃ আমাদের জীবনে শক্তি</a:t>
              </a:r>
              <a:endPara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৪৫ </a:t>
              </a:r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38FF48A8-A300-4507-8DE5-E87AB1EC8268}"/>
              </a:ext>
            </a:extLst>
          </p:cNvPr>
          <p:cNvSpPr txBox="1"/>
          <p:nvPr/>
        </p:nvSpPr>
        <p:spPr>
          <a:xfrm>
            <a:off x="8066252" y="272941"/>
            <a:ext cx="2840287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951" y="689833"/>
            <a:ext cx="2190146" cy="564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7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F5CBD3D-D954-4DDB-8D76-2741A0D0D514}"/>
              </a:ext>
            </a:extLst>
          </p:cNvPr>
          <p:cNvSpPr txBox="1"/>
          <p:nvPr/>
        </p:nvSpPr>
        <p:spPr>
          <a:xfrm>
            <a:off x="1243034" y="501988"/>
            <a:ext cx="4239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রিকল্পিত কাজ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croll: Horizontal 9">
            <a:extLst>
              <a:ext uri="{FF2B5EF4-FFF2-40B4-BE49-F238E27FC236}">
                <a16:creationId xmlns:a16="http://schemas.microsoft.com/office/drawing/2014/main" xmlns="" id="{AF5BD25B-2FD3-4D27-BC40-23504350DD8B}"/>
              </a:ext>
            </a:extLst>
          </p:cNvPr>
          <p:cNvSpPr/>
          <p:nvPr/>
        </p:nvSpPr>
        <p:spPr>
          <a:xfrm>
            <a:off x="5136692" y="2152763"/>
            <a:ext cx="6391469" cy="2892491"/>
          </a:xfrm>
          <a:prstGeom prst="horizontalScroll">
            <a:avLst>
              <a:gd name="adj" fmla="val 10308"/>
            </a:avLst>
          </a:prstGeom>
          <a:solidFill>
            <a:srgbClr val="0483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বন্ধু, তুমি কখন আলোক শক্তি,বিদ্যুৎ শক্তি ও তাপশক্তি ব্যবহার কর তার একটি তালিকা তৈরি কর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C:\Users\ATAUR RAHMAN\Desktop\pesha\unnamed-file.jpg">
            <a:extLst>
              <a:ext uri="{FF2B5EF4-FFF2-40B4-BE49-F238E27FC236}">
                <a16:creationId xmlns:a16="http://schemas.microsoft.com/office/drawing/2014/main" xmlns="" id="{1EC926F5-6AC7-4E4D-932D-C8389C3E0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209" y="2324944"/>
            <a:ext cx="3358266" cy="2755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396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96D6486-382B-4AB8-8ADF-A64D2A86CD3B}"/>
              </a:ext>
            </a:extLst>
          </p:cNvPr>
          <p:cNvSpPr txBox="1"/>
          <p:nvPr/>
        </p:nvSpPr>
        <p:spPr>
          <a:xfrm>
            <a:off x="493814" y="230281"/>
            <a:ext cx="771278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 এখানেই শেষ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7602" y="3077435"/>
            <a:ext cx="4114800" cy="1295400"/>
          </a:xfrm>
          <a:prstGeom prst="rect">
            <a:avLst/>
          </a:prstGeom>
          <a:noFill/>
        </p:spPr>
        <p:txBody>
          <a:bodyPr wrap="square" rtlCol="0">
            <a:prstTxWarp prst="textFadeLeft">
              <a:avLst>
                <a:gd name="adj" fmla="val 24369"/>
              </a:avLst>
            </a:prstTxWarp>
            <a:spAutoFit/>
          </a:bodyPr>
          <a:lstStyle/>
          <a:p>
            <a:pPr algn="ctr"/>
            <a:r>
              <a:rPr lang="bn-BD" sz="4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আবার দেখা হবে । </a:t>
            </a:r>
            <a:endParaRPr lang="en-US" sz="44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ED53B06-C55D-480F-B8D7-3B0902FAF643}"/>
              </a:ext>
            </a:extLst>
          </p:cNvPr>
          <p:cNvSpPr txBox="1"/>
          <p:nvPr/>
        </p:nvSpPr>
        <p:spPr>
          <a:xfrm>
            <a:off x="2952434" y="4084957"/>
            <a:ext cx="6881877" cy="17069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9900" b="1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9900" b="1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: Rounded Corners 16">
            <a:extLst>
              <a:ext uri="{FF2B5EF4-FFF2-40B4-BE49-F238E27FC236}">
                <a16:creationId xmlns:a16="http://schemas.microsoft.com/office/drawing/2014/main" xmlns="" id="{591C2C38-E5A9-497B-A214-BFD1E73CA924}"/>
              </a:ext>
            </a:extLst>
          </p:cNvPr>
          <p:cNvSpPr/>
          <p:nvPr/>
        </p:nvSpPr>
        <p:spPr>
          <a:xfrm>
            <a:off x="4879246" y="1147472"/>
            <a:ext cx="1949351" cy="147196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laque 11">
            <a:extLst>
              <a:ext uri="{FF2B5EF4-FFF2-40B4-BE49-F238E27FC236}">
                <a16:creationId xmlns:a16="http://schemas.microsoft.com/office/drawing/2014/main" xmlns="" id="{B6D03008-74D9-412B-8FCB-962BCE9CCCDA}"/>
              </a:ext>
            </a:extLst>
          </p:cNvPr>
          <p:cNvSpPr/>
          <p:nvPr/>
        </p:nvSpPr>
        <p:spPr>
          <a:xfrm>
            <a:off x="5263290" y="1417120"/>
            <a:ext cx="404115" cy="426528"/>
          </a:xfrm>
          <a:prstGeom prst="plaqu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laque 14">
            <a:extLst>
              <a:ext uri="{FF2B5EF4-FFF2-40B4-BE49-F238E27FC236}">
                <a16:creationId xmlns:a16="http://schemas.microsoft.com/office/drawing/2014/main" xmlns="" id="{528A49E4-F16A-4FFB-9B0A-031AC1479B5D}"/>
              </a:ext>
            </a:extLst>
          </p:cNvPr>
          <p:cNvSpPr/>
          <p:nvPr/>
        </p:nvSpPr>
        <p:spPr>
          <a:xfrm>
            <a:off x="6066121" y="1415342"/>
            <a:ext cx="404115" cy="426528"/>
          </a:xfrm>
          <a:prstGeom prst="plaqu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aque 15">
            <a:extLst>
              <a:ext uri="{FF2B5EF4-FFF2-40B4-BE49-F238E27FC236}">
                <a16:creationId xmlns:a16="http://schemas.microsoft.com/office/drawing/2014/main" xmlns="" id="{EB8AE2DF-694F-4C21-B30A-A80074BF2457}"/>
              </a:ext>
            </a:extLst>
          </p:cNvPr>
          <p:cNvSpPr/>
          <p:nvPr/>
        </p:nvSpPr>
        <p:spPr>
          <a:xfrm>
            <a:off x="5254300" y="2038672"/>
            <a:ext cx="404115" cy="426528"/>
          </a:xfrm>
          <a:prstGeom prst="plaqu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aque 16">
            <a:extLst>
              <a:ext uri="{FF2B5EF4-FFF2-40B4-BE49-F238E27FC236}">
                <a16:creationId xmlns:a16="http://schemas.microsoft.com/office/drawing/2014/main" xmlns="" id="{194F92A5-06A8-4CD0-9B25-73EDD35B537C}"/>
              </a:ext>
            </a:extLst>
          </p:cNvPr>
          <p:cNvSpPr/>
          <p:nvPr/>
        </p:nvSpPr>
        <p:spPr>
          <a:xfrm>
            <a:off x="6066122" y="2047225"/>
            <a:ext cx="404115" cy="426528"/>
          </a:xfrm>
          <a:prstGeom prst="plaqu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22">
            <a:extLst>
              <a:ext uri="{FF2B5EF4-FFF2-40B4-BE49-F238E27FC236}">
                <a16:creationId xmlns:a16="http://schemas.microsoft.com/office/drawing/2014/main" xmlns="" id="{86F3B8C6-A060-4D9B-AFA2-90EDA066E844}"/>
              </a:ext>
            </a:extLst>
          </p:cNvPr>
          <p:cNvSpPr/>
          <p:nvPr/>
        </p:nvSpPr>
        <p:spPr>
          <a:xfrm>
            <a:off x="3097715" y="1629712"/>
            <a:ext cx="2190638" cy="835489"/>
          </a:xfrm>
          <a:custGeom>
            <a:avLst/>
            <a:gdLst>
              <a:gd name="connsiteX0" fmla="*/ 0 w 2090058"/>
              <a:gd name="connsiteY0" fmla="*/ 811763 h 811763"/>
              <a:gd name="connsiteX1" fmla="*/ 65315 w 2090058"/>
              <a:gd name="connsiteY1" fmla="*/ 727788 h 811763"/>
              <a:gd name="connsiteX2" fmla="*/ 93307 w 2090058"/>
              <a:gd name="connsiteY2" fmla="*/ 699796 h 811763"/>
              <a:gd name="connsiteX3" fmla="*/ 111968 w 2090058"/>
              <a:gd name="connsiteY3" fmla="*/ 671804 h 811763"/>
              <a:gd name="connsiteX4" fmla="*/ 233266 w 2090058"/>
              <a:gd name="connsiteY4" fmla="*/ 597159 h 811763"/>
              <a:gd name="connsiteX5" fmla="*/ 298580 w 2090058"/>
              <a:gd name="connsiteY5" fmla="*/ 550506 h 811763"/>
              <a:gd name="connsiteX6" fmla="*/ 354564 w 2090058"/>
              <a:gd name="connsiteY6" fmla="*/ 531845 h 811763"/>
              <a:gd name="connsiteX7" fmla="*/ 457200 w 2090058"/>
              <a:gd name="connsiteY7" fmla="*/ 513184 h 811763"/>
              <a:gd name="connsiteX8" fmla="*/ 550507 w 2090058"/>
              <a:gd name="connsiteY8" fmla="*/ 503853 h 811763"/>
              <a:gd name="connsiteX9" fmla="*/ 746449 w 2090058"/>
              <a:gd name="connsiteY9" fmla="*/ 466531 h 811763"/>
              <a:gd name="connsiteX10" fmla="*/ 1045029 w 2090058"/>
              <a:gd name="connsiteY10" fmla="*/ 447869 h 811763"/>
              <a:gd name="connsiteX11" fmla="*/ 1091682 w 2090058"/>
              <a:gd name="connsiteY11" fmla="*/ 438539 h 811763"/>
              <a:gd name="connsiteX12" fmla="*/ 1138335 w 2090058"/>
              <a:gd name="connsiteY12" fmla="*/ 401216 h 811763"/>
              <a:gd name="connsiteX13" fmla="*/ 1166327 w 2090058"/>
              <a:gd name="connsiteY13" fmla="*/ 391886 h 811763"/>
              <a:gd name="connsiteX14" fmla="*/ 1203649 w 2090058"/>
              <a:gd name="connsiteY14" fmla="*/ 335902 h 811763"/>
              <a:gd name="connsiteX15" fmla="*/ 1222311 w 2090058"/>
              <a:gd name="connsiteY15" fmla="*/ 307910 h 811763"/>
              <a:gd name="connsiteX16" fmla="*/ 1250302 w 2090058"/>
              <a:gd name="connsiteY16" fmla="*/ 279918 h 811763"/>
              <a:gd name="connsiteX17" fmla="*/ 1268964 w 2090058"/>
              <a:gd name="connsiteY17" fmla="*/ 251927 h 811763"/>
              <a:gd name="connsiteX18" fmla="*/ 1380931 w 2090058"/>
              <a:gd name="connsiteY18" fmla="*/ 177282 h 811763"/>
              <a:gd name="connsiteX19" fmla="*/ 1427584 w 2090058"/>
              <a:gd name="connsiteY19" fmla="*/ 149290 h 811763"/>
              <a:gd name="connsiteX20" fmla="*/ 1539551 w 2090058"/>
              <a:gd name="connsiteY20" fmla="*/ 93306 h 811763"/>
              <a:gd name="connsiteX21" fmla="*/ 1604866 w 2090058"/>
              <a:gd name="connsiteY21" fmla="*/ 74645 h 811763"/>
              <a:gd name="connsiteX22" fmla="*/ 1670180 w 2090058"/>
              <a:gd name="connsiteY22" fmla="*/ 46653 h 811763"/>
              <a:gd name="connsiteX23" fmla="*/ 1698172 w 2090058"/>
              <a:gd name="connsiteY23" fmla="*/ 37323 h 811763"/>
              <a:gd name="connsiteX24" fmla="*/ 1912776 w 2090058"/>
              <a:gd name="connsiteY24" fmla="*/ 18661 h 811763"/>
              <a:gd name="connsiteX25" fmla="*/ 1950098 w 2090058"/>
              <a:gd name="connsiteY25" fmla="*/ 9331 h 811763"/>
              <a:gd name="connsiteX26" fmla="*/ 2090058 w 2090058"/>
              <a:gd name="connsiteY26" fmla="*/ 0 h 81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90058" h="811763">
                <a:moveTo>
                  <a:pt x="0" y="811763"/>
                </a:moveTo>
                <a:cubicBezTo>
                  <a:pt x="21772" y="783771"/>
                  <a:pt x="40240" y="752863"/>
                  <a:pt x="65315" y="727788"/>
                </a:cubicBezTo>
                <a:cubicBezTo>
                  <a:pt x="74646" y="718457"/>
                  <a:pt x="84859" y="709933"/>
                  <a:pt x="93307" y="699796"/>
                </a:cubicBezTo>
                <a:cubicBezTo>
                  <a:pt x="100486" y="691181"/>
                  <a:pt x="102925" y="678436"/>
                  <a:pt x="111968" y="671804"/>
                </a:cubicBezTo>
                <a:cubicBezTo>
                  <a:pt x="150252" y="643729"/>
                  <a:pt x="194634" y="624753"/>
                  <a:pt x="233266" y="597159"/>
                </a:cubicBezTo>
                <a:cubicBezTo>
                  <a:pt x="255037" y="581608"/>
                  <a:pt x="275023" y="563190"/>
                  <a:pt x="298580" y="550506"/>
                </a:cubicBezTo>
                <a:cubicBezTo>
                  <a:pt x="315900" y="541180"/>
                  <a:pt x="335723" y="537497"/>
                  <a:pt x="354564" y="531845"/>
                </a:cubicBezTo>
                <a:cubicBezTo>
                  <a:pt x="390855" y="520957"/>
                  <a:pt x="417549" y="517849"/>
                  <a:pt x="457200" y="513184"/>
                </a:cubicBezTo>
                <a:cubicBezTo>
                  <a:pt x="488243" y="509532"/>
                  <a:pt x="519405" y="506963"/>
                  <a:pt x="550507" y="503853"/>
                </a:cubicBezTo>
                <a:cubicBezTo>
                  <a:pt x="596329" y="494034"/>
                  <a:pt x="689554" y="470908"/>
                  <a:pt x="746449" y="466531"/>
                </a:cubicBezTo>
                <a:cubicBezTo>
                  <a:pt x="845876" y="458883"/>
                  <a:pt x="945502" y="454090"/>
                  <a:pt x="1045029" y="447869"/>
                </a:cubicBezTo>
                <a:cubicBezTo>
                  <a:pt x="1060580" y="444759"/>
                  <a:pt x="1076833" y="444107"/>
                  <a:pt x="1091682" y="438539"/>
                </a:cubicBezTo>
                <a:cubicBezTo>
                  <a:pt x="1141485" y="419864"/>
                  <a:pt x="1100377" y="423991"/>
                  <a:pt x="1138335" y="401216"/>
                </a:cubicBezTo>
                <a:cubicBezTo>
                  <a:pt x="1146769" y="396156"/>
                  <a:pt x="1156996" y="394996"/>
                  <a:pt x="1166327" y="391886"/>
                </a:cubicBezTo>
                <a:lnTo>
                  <a:pt x="1203649" y="335902"/>
                </a:lnTo>
                <a:cubicBezTo>
                  <a:pt x="1209870" y="326571"/>
                  <a:pt x="1214382" y="315840"/>
                  <a:pt x="1222311" y="307910"/>
                </a:cubicBezTo>
                <a:cubicBezTo>
                  <a:pt x="1231641" y="298579"/>
                  <a:pt x="1241855" y="290055"/>
                  <a:pt x="1250302" y="279918"/>
                </a:cubicBezTo>
                <a:cubicBezTo>
                  <a:pt x="1257481" y="271303"/>
                  <a:pt x="1260629" y="259429"/>
                  <a:pt x="1268964" y="251927"/>
                </a:cubicBezTo>
                <a:cubicBezTo>
                  <a:pt x="1340882" y="187202"/>
                  <a:pt x="1321986" y="210029"/>
                  <a:pt x="1380931" y="177282"/>
                </a:cubicBezTo>
                <a:cubicBezTo>
                  <a:pt x="1396784" y="168475"/>
                  <a:pt x="1411556" y="157775"/>
                  <a:pt x="1427584" y="149290"/>
                </a:cubicBezTo>
                <a:cubicBezTo>
                  <a:pt x="1464462" y="129766"/>
                  <a:pt x="1499429" y="104769"/>
                  <a:pt x="1539551" y="93306"/>
                </a:cubicBezTo>
                <a:cubicBezTo>
                  <a:pt x="1561323" y="87086"/>
                  <a:pt x="1583542" y="82261"/>
                  <a:pt x="1604866" y="74645"/>
                </a:cubicBezTo>
                <a:cubicBezTo>
                  <a:pt x="1627173" y="66678"/>
                  <a:pt x="1648188" y="55450"/>
                  <a:pt x="1670180" y="46653"/>
                </a:cubicBezTo>
                <a:cubicBezTo>
                  <a:pt x="1679312" y="43000"/>
                  <a:pt x="1688495" y="39082"/>
                  <a:pt x="1698172" y="37323"/>
                </a:cubicBezTo>
                <a:cubicBezTo>
                  <a:pt x="1759494" y="26174"/>
                  <a:pt x="1859151" y="22236"/>
                  <a:pt x="1912776" y="18661"/>
                </a:cubicBezTo>
                <a:cubicBezTo>
                  <a:pt x="1925217" y="15551"/>
                  <a:pt x="1937353" y="10747"/>
                  <a:pt x="1950098" y="9331"/>
                </a:cubicBezTo>
                <a:cubicBezTo>
                  <a:pt x="2036073" y="-222"/>
                  <a:pt x="2040476" y="0"/>
                  <a:pt x="2090058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23">
            <a:extLst>
              <a:ext uri="{FF2B5EF4-FFF2-40B4-BE49-F238E27FC236}">
                <a16:creationId xmlns:a16="http://schemas.microsoft.com/office/drawing/2014/main" xmlns="" id="{F5AF02CA-E5FE-4C49-8084-572DD6E1831F}"/>
              </a:ext>
            </a:extLst>
          </p:cNvPr>
          <p:cNvSpPr/>
          <p:nvPr/>
        </p:nvSpPr>
        <p:spPr>
          <a:xfrm>
            <a:off x="2186609" y="2455963"/>
            <a:ext cx="3287882" cy="2541601"/>
          </a:xfrm>
          <a:custGeom>
            <a:avLst/>
            <a:gdLst>
              <a:gd name="connsiteX0" fmla="*/ 0 w 1810139"/>
              <a:gd name="connsiteY0" fmla="*/ 3928188 h 3928188"/>
              <a:gd name="connsiteX1" fmla="*/ 74645 w 1810139"/>
              <a:gd name="connsiteY1" fmla="*/ 3909527 h 3928188"/>
              <a:gd name="connsiteX2" fmla="*/ 102637 w 1810139"/>
              <a:gd name="connsiteY2" fmla="*/ 3890865 h 3928188"/>
              <a:gd name="connsiteX3" fmla="*/ 167951 w 1810139"/>
              <a:gd name="connsiteY3" fmla="*/ 3872204 h 3928188"/>
              <a:gd name="connsiteX4" fmla="*/ 251927 w 1810139"/>
              <a:gd name="connsiteY4" fmla="*/ 3825551 h 3928188"/>
              <a:gd name="connsiteX5" fmla="*/ 335902 w 1810139"/>
              <a:gd name="connsiteY5" fmla="*/ 3806890 h 3928188"/>
              <a:gd name="connsiteX6" fmla="*/ 419878 w 1810139"/>
              <a:gd name="connsiteY6" fmla="*/ 3760237 h 3928188"/>
              <a:gd name="connsiteX7" fmla="*/ 475861 w 1810139"/>
              <a:gd name="connsiteY7" fmla="*/ 3741576 h 3928188"/>
              <a:gd name="connsiteX8" fmla="*/ 522514 w 1810139"/>
              <a:gd name="connsiteY8" fmla="*/ 3713584 h 3928188"/>
              <a:gd name="connsiteX9" fmla="*/ 559837 w 1810139"/>
              <a:gd name="connsiteY9" fmla="*/ 3685592 h 3928188"/>
              <a:gd name="connsiteX10" fmla="*/ 606490 w 1810139"/>
              <a:gd name="connsiteY10" fmla="*/ 3638939 h 3928188"/>
              <a:gd name="connsiteX11" fmla="*/ 625151 w 1810139"/>
              <a:gd name="connsiteY11" fmla="*/ 3610947 h 3928188"/>
              <a:gd name="connsiteX12" fmla="*/ 653143 w 1810139"/>
              <a:gd name="connsiteY12" fmla="*/ 3573625 h 3928188"/>
              <a:gd name="connsiteX13" fmla="*/ 690465 w 1810139"/>
              <a:gd name="connsiteY13" fmla="*/ 3517641 h 3928188"/>
              <a:gd name="connsiteX14" fmla="*/ 709127 w 1810139"/>
              <a:gd name="connsiteY14" fmla="*/ 3489649 h 3928188"/>
              <a:gd name="connsiteX15" fmla="*/ 727788 w 1810139"/>
              <a:gd name="connsiteY15" fmla="*/ 3442996 h 3928188"/>
              <a:gd name="connsiteX16" fmla="*/ 737119 w 1810139"/>
              <a:gd name="connsiteY16" fmla="*/ 3415004 h 3928188"/>
              <a:gd name="connsiteX17" fmla="*/ 765110 w 1810139"/>
              <a:gd name="connsiteY17" fmla="*/ 3377682 h 3928188"/>
              <a:gd name="connsiteX18" fmla="*/ 774441 w 1810139"/>
              <a:gd name="connsiteY18" fmla="*/ 3321698 h 3928188"/>
              <a:gd name="connsiteX19" fmla="*/ 802433 w 1810139"/>
              <a:gd name="connsiteY19" fmla="*/ 3237722 h 3928188"/>
              <a:gd name="connsiteX20" fmla="*/ 821094 w 1810139"/>
              <a:gd name="connsiteY20" fmla="*/ 3116425 h 3928188"/>
              <a:gd name="connsiteX21" fmla="*/ 849086 w 1810139"/>
              <a:gd name="connsiteY21" fmla="*/ 3079102 h 3928188"/>
              <a:gd name="connsiteX22" fmla="*/ 867747 w 1810139"/>
              <a:gd name="connsiteY22" fmla="*/ 3032449 h 3928188"/>
              <a:gd name="connsiteX23" fmla="*/ 886408 w 1810139"/>
              <a:gd name="connsiteY23" fmla="*/ 2976465 h 3928188"/>
              <a:gd name="connsiteX24" fmla="*/ 914400 w 1810139"/>
              <a:gd name="connsiteY24" fmla="*/ 2939143 h 3928188"/>
              <a:gd name="connsiteX25" fmla="*/ 951723 w 1810139"/>
              <a:gd name="connsiteY25" fmla="*/ 2836506 h 3928188"/>
              <a:gd name="connsiteX26" fmla="*/ 970384 w 1810139"/>
              <a:gd name="connsiteY26" fmla="*/ 2761861 h 3928188"/>
              <a:gd name="connsiteX27" fmla="*/ 979714 w 1810139"/>
              <a:gd name="connsiteY27" fmla="*/ 2724539 h 3928188"/>
              <a:gd name="connsiteX28" fmla="*/ 970384 w 1810139"/>
              <a:gd name="connsiteY28" fmla="*/ 2230016 h 3928188"/>
              <a:gd name="connsiteX29" fmla="*/ 1007706 w 1810139"/>
              <a:gd name="connsiteY29" fmla="*/ 1922106 h 3928188"/>
              <a:gd name="connsiteX30" fmla="*/ 1035698 w 1810139"/>
              <a:gd name="connsiteY30" fmla="*/ 1856792 h 3928188"/>
              <a:gd name="connsiteX31" fmla="*/ 1045029 w 1810139"/>
              <a:gd name="connsiteY31" fmla="*/ 1810139 h 3928188"/>
              <a:gd name="connsiteX32" fmla="*/ 1063690 w 1810139"/>
              <a:gd name="connsiteY32" fmla="*/ 1772816 h 3928188"/>
              <a:gd name="connsiteX33" fmla="*/ 1082351 w 1810139"/>
              <a:gd name="connsiteY33" fmla="*/ 1688841 h 3928188"/>
              <a:gd name="connsiteX34" fmla="*/ 1138335 w 1810139"/>
              <a:gd name="connsiteY34" fmla="*/ 1595535 h 3928188"/>
              <a:gd name="connsiteX35" fmla="*/ 1156996 w 1810139"/>
              <a:gd name="connsiteY35" fmla="*/ 1558212 h 3928188"/>
              <a:gd name="connsiteX36" fmla="*/ 1175657 w 1810139"/>
              <a:gd name="connsiteY36" fmla="*/ 1530220 h 3928188"/>
              <a:gd name="connsiteX37" fmla="*/ 1184988 w 1810139"/>
              <a:gd name="connsiteY37" fmla="*/ 1502229 h 3928188"/>
              <a:gd name="connsiteX38" fmla="*/ 1203649 w 1810139"/>
              <a:gd name="connsiteY38" fmla="*/ 1464906 h 3928188"/>
              <a:gd name="connsiteX39" fmla="*/ 1231641 w 1810139"/>
              <a:gd name="connsiteY39" fmla="*/ 1399592 h 3928188"/>
              <a:gd name="connsiteX40" fmla="*/ 1343608 w 1810139"/>
              <a:gd name="connsiteY40" fmla="*/ 1306286 h 3928188"/>
              <a:gd name="connsiteX41" fmla="*/ 1371600 w 1810139"/>
              <a:gd name="connsiteY41" fmla="*/ 1296955 h 3928188"/>
              <a:gd name="connsiteX42" fmla="*/ 1408923 w 1810139"/>
              <a:gd name="connsiteY42" fmla="*/ 1240971 h 3928188"/>
              <a:gd name="connsiteX43" fmla="*/ 1418253 w 1810139"/>
              <a:gd name="connsiteY43" fmla="*/ 1203649 h 3928188"/>
              <a:gd name="connsiteX44" fmla="*/ 1446245 w 1810139"/>
              <a:gd name="connsiteY44" fmla="*/ 1184988 h 3928188"/>
              <a:gd name="connsiteX45" fmla="*/ 1483568 w 1810139"/>
              <a:gd name="connsiteY45" fmla="*/ 1129004 h 3928188"/>
              <a:gd name="connsiteX46" fmla="*/ 1502229 w 1810139"/>
              <a:gd name="connsiteY46" fmla="*/ 1101012 h 3928188"/>
              <a:gd name="connsiteX47" fmla="*/ 1548882 w 1810139"/>
              <a:gd name="connsiteY47" fmla="*/ 1035698 h 3928188"/>
              <a:gd name="connsiteX48" fmla="*/ 1576874 w 1810139"/>
              <a:gd name="connsiteY48" fmla="*/ 970384 h 3928188"/>
              <a:gd name="connsiteX49" fmla="*/ 1595535 w 1810139"/>
              <a:gd name="connsiteY49" fmla="*/ 942392 h 3928188"/>
              <a:gd name="connsiteX50" fmla="*/ 1651519 w 1810139"/>
              <a:gd name="connsiteY50" fmla="*/ 867747 h 3928188"/>
              <a:gd name="connsiteX51" fmla="*/ 1688841 w 1810139"/>
              <a:gd name="connsiteY51" fmla="*/ 821094 h 3928188"/>
              <a:gd name="connsiteX52" fmla="*/ 1744825 w 1810139"/>
              <a:gd name="connsiteY52" fmla="*/ 746449 h 3928188"/>
              <a:gd name="connsiteX53" fmla="*/ 1754155 w 1810139"/>
              <a:gd name="connsiteY53" fmla="*/ 709127 h 3928188"/>
              <a:gd name="connsiteX54" fmla="*/ 1763486 w 1810139"/>
              <a:gd name="connsiteY54" fmla="*/ 681135 h 3928188"/>
              <a:gd name="connsiteX55" fmla="*/ 1782147 w 1810139"/>
              <a:gd name="connsiteY55" fmla="*/ 419878 h 3928188"/>
              <a:gd name="connsiteX56" fmla="*/ 1800808 w 1810139"/>
              <a:gd name="connsiteY56" fmla="*/ 326571 h 3928188"/>
              <a:gd name="connsiteX57" fmla="*/ 1810139 w 1810139"/>
              <a:gd name="connsiteY57" fmla="*/ 279918 h 3928188"/>
              <a:gd name="connsiteX58" fmla="*/ 1800808 w 1810139"/>
              <a:gd name="connsiteY58" fmla="*/ 0 h 392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810139" h="3928188">
                <a:moveTo>
                  <a:pt x="0" y="3928188"/>
                </a:moveTo>
                <a:cubicBezTo>
                  <a:pt x="17738" y="3924640"/>
                  <a:pt x="55521" y="3919089"/>
                  <a:pt x="74645" y="3909527"/>
                </a:cubicBezTo>
                <a:cubicBezTo>
                  <a:pt x="84675" y="3904512"/>
                  <a:pt x="92225" y="3895030"/>
                  <a:pt x="102637" y="3890865"/>
                </a:cubicBezTo>
                <a:cubicBezTo>
                  <a:pt x="123660" y="3882456"/>
                  <a:pt x="147207" y="3881280"/>
                  <a:pt x="167951" y="3872204"/>
                </a:cubicBezTo>
                <a:cubicBezTo>
                  <a:pt x="197288" y="3859369"/>
                  <a:pt x="222083" y="3837157"/>
                  <a:pt x="251927" y="3825551"/>
                </a:cubicBezTo>
                <a:cubicBezTo>
                  <a:pt x="278652" y="3815158"/>
                  <a:pt x="307910" y="3813110"/>
                  <a:pt x="335902" y="3806890"/>
                </a:cubicBezTo>
                <a:cubicBezTo>
                  <a:pt x="359581" y="3792683"/>
                  <a:pt x="393102" y="3770947"/>
                  <a:pt x="419878" y="3760237"/>
                </a:cubicBezTo>
                <a:cubicBezTo>
                  <a:pt x="438142" y="3752932"/>
                  <a:pt x="475861" y="3741576"/>
                  <a:pt x="475861" y="3741576"/>
                </a:cubicBezTo>
                <a:cubicBezTo>
                  <a:pt x="519535" y="3697902"/>
                  <a:pt x="465989" y="3745883"/>
                  <a:pt x="522514" y="3713584"/>
                </a:cubicBezTo>
                <a:cubicBezTo>
                  <a:pt x="536016" y="3705868"/>
                  <a:pt x="547396" y="3694923"/>
                  <a:pt x="559837" y="3685592"/>
                </a:cubicBezTo>
                <a:cubicBezTo>
                  <a:pt x="609600" y="3610947"/>
                  <a:pt x="544286" y="3701143"/>
                  <a:pt x="606490" y="3638939"/>
                </a:cubicBezTo>
                <a:cubicBezTo>
                  <a:pt x="614419" y="3631010"/>
                  <a:pt x="618633" y="3620072"/>
                  <a:pt x="625151" y="3610947"/>
                </a:cubicBezTo>
                <a:cubicBezTo>
                  <a:pt x="634190" y="3598293"/>
                  <a:pt x="644225" y="3586365"/>
                  <a:pt x="653143" y="3573625"/>
                </a:cubicBezTo>
                <a:cubicBezTo>
                  <a:pt x="666005" y="3555251"/>
                  <a:pt x="678024" y="3536302"/>
                  <a:pt x="690465" y="3517641"/>
                </a:cubicBezTo>
                <a:cubicBezTo>
                  <a:pt x="696686" y="3508310"/>
                  <a:pt x="704962" y="3500061"/>
                  <a:pt x="709127" y="3489649"/>
                </a:cubicBezTo>
                <a:cubicBezTo>
                  <a:pt x="715347" y="3474098"/>
                  <a:pt x="721907" y="3458678"/>
                  <a:pt x="727788" y="3442996"/>
                </a:cubicBezTo>
                <a:cubicBezTo>
                  <a:pt x="731241" y="3433787"/>
                  <a:pt x="732239" y="3423544"/>
                  <a:pt x="737119" y="3415004"/>
                </a:cubicBezTo>
                <a:cubicBezTo>
                  <a:pt x="744834" y="3401502"/>
                  <a:pt x="755780" y="3390123"/>
                  <a:pt x="765110" y="3377682"/>
                </a:cubicBezTo>
                <a:cubicBezTo>
                  <a:pt x="768220" y="3359021"/>
                  <a:pt x="769566" y="3339978"/>
                  <a:pt x="774441" y="3321698"/>
                </a:cubicBezTo>
                <a:cubicBezTo>
                  <a:pt x="782044" y="3293188"/>
                  <a:pt x="802433" y="3237722"/>
                  <a:pt x="802433" y="3237722"/>
                </a:cubicBezTo>
                <a:cubicBezTo>
                  <a:pt x="802735" y="3235610"/>
                  <a:pt x="818215" y="3123622"/>
                  <a:pt x="821094" y="3116425"/>
                </a:cubicBezTo>
                <a:cubicBezTo>
                  <a:pt x="826870" y="3101986"/>
                  <a:pt x="841534" y="3092696"/>
                  <a:pt x="849086" y="3079102"/>
                </a:cubicBezTo>
                <a:cubicBezTo>
                  <a:pt x="857220" y="3064461"/>
                  <a:pt x="862023" y="3048190"/>
                  <a:pt x="867747" y="3032449"/>
                </a:cubicBezTo>
                <a:cubicBezTo>
                  <a:pt x="874469" y="3013963"/>
                  <a:pt x="874605" y="2992201"/>
                  <a:pt x="886408" y="2976465"/>
                </a:cubicBezTo>
                <a:lnTo>
                  <a:pt x="914400" y="2939143"/>
                </a:lnTo>
                <a:cubicBezTo>
                  <a:pt x="935781" y="2853619"/>
                  <a:pt x="918834" y="2885838"/>
                  <a:pt x="951723" y="2836506"/>
                </a:cubicBezTo>
                <a:lnTo>
                  <a:pt x="970384" y="2761861"/>
                </a:lnTo>
                <a:lnTo>
                  <a:pt x="979714" y="2724539"/>
                </a:lnTo>
                <a:cubicBezTo>
                  <a:pt x="976604" y="2559698"/>
                  <a:pt x="970384" y="2394886"/>
                  <a:pt x="970384" y="2230016"/>
                </a:cubicBezTo>
                <a:cubicBezTo>
                  <a:pt x="970384" y="2134593"/>
                  <a:pt x="984702" y="2014121"/>
                  <a:pt x="1007706" y="1922106"/>
                </a:cubicBezTo>
                <a:cubicBezTo>
                  <a:pt x="1013451" y="1899127"/>
                  <a:pt x="1026367" y="1878563"/>
                  <a:pt x="1035698" y="1856792"/>
                </a:cubicBezTo>
                <a:cubicBezTo>
                  <a:pt x="1038808" y="1841241"/>
                  <a:pt x="1040014" y="1825184"/>
                  <a:pt x="1045029" y="1810139"/>
                </a:cubicBezTo>
                <a:cubicBezTo>
                  <a:pt x="1049428" y="1796943"/>
                  <a:pt x="1059693" y="1786139"/>
                  <a:pt x="1063690" y="1772816"/>
                </a:cubicBezTo>
                <a:cubicBezTo>
                  <a:pt x="1071606" y="1746429"/>
                  <a:pt x="1068615" y="1714351"/>
                  <a:pt x="1082351" y="1688841"/>
                </a:cubicBezTo>
                <a:cubicBezTo>
                  <a:pt x="1099547" y="1656905"/>
                  <a:pt x="1122114" y="1627977"/>
                  <a:pt x="1138335" y="1595535"/>
                </a:cubicBezTo>
                <a:cubicBezTo>
                  <a:pt x="1144555" y="1583094"/>
                  <a:pt x="1150095" y="1570289"/>
                  <a:pt x="1156996" y="1558212"/>
                </a:cubicBezTo>
                <a:cubicBezTo>
                  <a:pt x="1162560" y="1548475"/>
                  <a:pt x="1170642" y="1540250"/>
                  <a:pt x="1175657" y="1530220"/>
                </a:cubicBezTo>
                <a:cubicBezTo>
                  <a:pt x="1180055" y="1521423"/>
                  <a:pt x="1181114" y="1511269"/>
                  <a:pt x="1184988" y="1502229"/>
                </a:cubicBezTo>
                <a:cubicBezTo>
                  <a:pt x="1190467" y="1489444"/>
                  <a:pt x="1198170" y="1477691"/>
                  <a:pt x="1203649" y="1464906"/>
                </a:cubicBezTo>
                <a:cubicBezTo>
                  <a:pt x="1214537" y="1439500"/>
                  <a:pt x="1212600" y="1423394"/>
                  <a:pt x="1231641" y="1399592"/>
                </a:cubicBezTo>
                <a:cubicBezTo>
                  <a:pt x="1250540" y="1375969"/>
                  <a:pt x="1310659" y="1317269"/>
                  <a:pt x="1343608" y="1306286"/>
                </a:cubicBezTo>
                <a:lnTo>
                  <a:pt x="1371600" y="1296955"/>
                </a:lnTo>
                <a:cubicBezTo>
                  <a:pt x="1384041" y="1278294"/>
                  <a:pt x="1403484" y="1262730"/>
                  <a:pt x="1408923" y="1240971"/>
                </a:cubicBezTo>
                <a:cubicBezTo>
                  <a:pt x="1412033" y="1228530"/>
                  <a:pt x="1411140" y="1214319"/>
                  <a:pt x="1418253" y="1203649"/>
                </a:cubicBezTo>
                <a:cubicBezTo>
                  <a:pt x="1424473" y="1194318"/>
                  <a:pt x="1436914" y="1191208"/>
                  <a:pt x="1446245" y="1184988"/>
                </a:cubicBezTo>
                <a:lnTo>
                  <a:pt x="1483568" y="1129004"/>
                </a:lnTo>
                <a:cubicBezTo>
                  <a:pt x="1489788" y="1119673"/>
                  <a:pt x="1495501" y="1109983"/>
                  <a:pt x="1502229" y="1101012"/>
                </a:cubicBezTo>
                <a:cubicBezTo>
                  <a:pt x="1514249" y="1084986"/>
                  <a:pt x="1537965" y="1054803"/>
                  <a:pt x="1548882" y="1035698"/>
                </a:cubicBezTo>
                <a:cubicBezTo>
                  <a:pt x="1626542" y="899791"/>
                  <a:pt x="1524535" y="1075062"/>
                  <a:pt x="1576874" y="970384"/>
                </a:cubicBezTo>
                <a:cubicBezTo>
                  <a:pt x="1581889" y="960354"/>
                  <a:pt x="1588939" y="951461"/>
                  <a:pt x="1595535" y="942392"/>
                </a:cubicBezTo>
                <a:cubicBezTo>
                  <a:pt x="1613828" y="917239"/>
                  <a:pt x="1632556" y="892399"/>
                  <a:pt x="1651519" y="867747"/>
                </a:cubicBezTo>
                <a:cubicBezTo>
                  <a:pt x="1663661" y="851962"/>
                  <a:pt x="1678595" y="838171"/>
                  <a:pt x="1688841" y="821094"/>
                </a:cubicBezTo>
                <a:cubicBezTo>
                  <a:pt x="1723622" y="763126"/>
                  <a:pt x="1704009" y="787265"/>
                  <a:pt x="1744825" y="746449"/>
                </a:cubicBezTo>
                <a:cubicBezTo>
                  <a:pt x="1747935" y="734008"/>
                  <a:pt x="1750632" y="721457"/>
                  <a:pt x="1754155" y="709127"/>
                </a:cubicBezTo>
                <a:cubicBezTo>
                  <a:pt x="1756857" y="699670"/>
                  <a:pt x="1762634" y="690933"/>
                  <a:pt x="1763486" y="681135"/>
                </a:cubicBezTo>
                <a:cubicBezTo>
                  <a:pt x="1775019" y="548515"/>
                  <a:pt x="1764710" y="524503"/>
                  <a:pt x="1782147" y="419878"/>
                </a:cubicBezTo>
                <a:cubicBezTo>
                  <a:pt x="1787361" y="388591"/>
                  <a:pt x="1794588" y="357673"/>
                  <a:pt x="1800808" y="326571"/>
                </a:cubicBezTo>
                <a:lnTo>
                  <a:pt x="1810139" y="279918"/>
                </a:lnTo>
                <a:cubicBezTo>
                  <a:pt x="1800463" y="18668"/>
                  <a:pt x="1800808" y="112025"/>
                  <a:pt x="1800808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24">
            <a:extLst>
              <a:ext uri="{FF2B5EF4-FFF2-40B4-BE49-F238E27FC236}">
                <a16:creationId xmlns:a16="http://schemas.microsoft.com/office/drawing/2014/main" xmlns="" id="{4F312F3F-04FB-4906-B90A-FB72DFDA5944}"/>
              </a:ext>
            </a:extLst>
          </p:cNvPr>
          <p:cNvSpPr/>
          <p:nvPr/>
        </p:nvSpPr>
        <p:spPr>
          <a:xfrm rot="18998106">
            <a:off x="8498107" y="196293"/>
            <a:ext cx="2679757" cy="5168508"/>
          </a:xfrm>
          <a:custGeom>
            <a:avLst/>
            <a:gdLst>
              <a:gd name="connsiteX0" fmla="*/ 196445 w 905572"/>
              <a:gd name="connsiteY0" fmla="*/ 3648270 h 3648270"/>
              <a:gd name="connsiteX1" fmla="*/ 317743 w 905572"/>
              <a:gd name="connsiteY1" fmla="*/ 3573625 h 3648270"/>
              <a:gd name="connsiteX2" fmla="*/ 355066 w 905572"/>
              <a:gd name="connsiteY2" fmla="*/ 3554964 h 3648270"/>
              <a:gd name="connsiteX3" fmla="*/ 448372 w 905572"/>
              <a:gd name="connsiteY3" fmla="*/ 3470988 h 3648270"/>
              <a:gd name="connsiteX4" fmla="*/ 476364 w 905572"/>
              <a:gd name="connsiteY4" fmla="*/ 3442996 h 3648270"/>
              <a:gd name="connsiteX5" fmla="*/ 579001 w 905572"/>
              <a:gd name="connsiteY5" fmla="*/ 3321698 h 3648270"/>
              <a:gd name="connsiteX6" fmla="*/ 709629 w 905572"/>
              <a:gd name="connsiteY6" fmla="*/ 3181739 h 3648270"/>
              <a:gd name="connsiteX7" fmla="*/ 728290 w 905572"/>
              <a:gd name="connsiteY7" fmla="*/ 3153747 h 3648270"/>
              <a:gd name="connsiteX8" fmla="*/ 746952 w 905572"/>
              <a:gd name="connsiteY8" fmla="*/ 3116425 h 3648270"/>
              <a:gd name="connsiteX9" fmla="*/ 774943 w 905572"/>
              <a:gd name="connsiteY9" fmla="*/ 3097764 h 3648270"/>
              <a:gd name="connsiteX10" fmla="*/ 793605 w 905572"/>
              <a:gd name="connsiteY10" fmla="*/ 3060441 h 3648270"/>
              <a:gd name="connsiteX11" fmla="*/ 812266 w 905572"/>
              <a:gd name="connsiteY11" fmla="*/ 3032449 h 3648270"/>
              <a:gd name="connsiteX12" fmla="*/ 821596 w 905572"/>
              <a:gd name="connsiteY12" fmla="*/ 2976466 h 3648270"/>
              <a:gd name="connsiteX13" fmla="*/ 849588 w 905572"/>
              <a:gd name="connsiteY13" fmla="*/ 2901821 h 3648270"/>
              <a:gd name="connsiteX14" fmla="*/ 877580 w 905572"/>
              <a:gd name="connsiteY14" fmla="*/ 2817845 h 3648270"/>
              <a:gd name="connsiteX15" fmla="*/ 886911 w 905572"/>
              <a:gd name="connsiteY15" fmla="*/ 2752531 h 3648270"/>
              <a:gd name="connsiteX16" fmla="*/ 896241 w 905572"/>
              <a:gd name="connsiteY16" fmla="*/ 2705878 h 3648270"/>
              <a:gd name="connsiteX17" fmla="*/ 905572 w 905572"/>
              <a:gd name="connsiteY17" fmla="*/ 2631233 h 3648270"/>
              <a:gd name="connsiteX18" fmla="*/ 896241 w 905572"/>
              <a:gd name="connsiteY18" fmla="*/ 2519266 h 3648270"/>
              <a:gd name="connsiteX19" fmla="*/ 886911 w 905572"/>
              <a:gd name="connsiteY19" fmla="*/ 2491274 h 3648270"/>
              <a:gd name="connsiteX20" fmla="*/ 849588 w 905572"/>
              <a:gd name="connsiteY20" fmla="*/ 2435290 h 3648270"/>
              <a:gd name="connsiteX21" fmla="*/ 830927 w 905572"/>
              <a:gd name="connsiteY21" fmla="*/ 2407298 h 3648270"/>
              <a:gd name="connsiteX22" fmla="*/ 812266 w 905572"/>
              <a:gd name="connsiteY22" fmla="*/ 2369976 h 3648270"/>
              <a:gd name="connsiteX23" fmla="*/ 784274 w 905572"/>
              <a:gd name="connsiteY23" fmla="*/ 2351315 h 3648270"/>
              <a:gd name="connsiteX24" fmla="*/ 728290 w 905572"/>
              <a:gd name="connsiteY24" fmla="*/ 2248678 h 3648270"/>
              <a:gd name="connsiteX25" fmla="*/ 709629 w 905572"/>
              <a:gd name="connsiteY25" fmla="*/ 2211356 h 3648270"/>
              <a:gd name="connsiteX26" fmla="*/ 690968 w 905572"/>
              <a:gd name="connsiteY26" fmla="*/ 2183364 h 3648270"/>
              <a:gd name="connsiteX27" fmla="*/ 672307 w 905572"/>
              <a:gd name="connsiteY27" fmla="*/ 2118049 h 3648270"/>
              <a:gd name="connsiteX28" fmla="*/ 662976 w 905572"/>
              <a:gd name="connsiteY28" fmla="*/ 2090058 h 3648270"/>
              <a:gd name="connsiteX29" fmla="*/ 653645 w 905572"/>
              <a:gd name="connsiteY29" fmla="*/ 1959429 h 3648270"/>
              <a:gd name="connsiteX30" fmla="*/ 634984 w 905572"/>
              <a:gd name="connsiteY30" fmla="*/ 1931437 h 3648270"/>
              <a:gd name="connsiteX31" fmla="*/ 606992 w 905572"/>
              <a:gd name="connsiteY31" fmla="*/ 1866123 h 3648270"/>
              <a:gd name="connsiteX32" fmla="*/ 597662 w 905572"/>
              <a:gd name="connsiteY32" fmla="*/ 1838131 h 3648270"/>
              <a:gd name="connsiteX33" fmla="*/ 569670 w 905572"/>
              <a:gd name="connsiteY33" fmla="*/ 1800809 h 3648270"/>
              <a:gd name="connsiteX34" fmla="*/ 560339 w 905572"/>
              <a:gd name="connsiteY34" fmla="*/ 1754156 h 3648270"/>
              <a:gd name="connsiteX35" fmla="*/ 523017 w 905572"/>
              <a:gd name="connsiteY35" fmla="*/ 1660849 h 3648270"/>
              <a:gd name="connsiteX36" fmla="*/ 513686 w 905572"/>
              <a:gd name="connsiteY36" fmla="*/ 1614196 h 3648270"/>
              <a:gd name="connsiteX37" fmla="*/ 495025 w 905572"/>
              <a:gd name="connsiteY37" fmla="*/ 1576874 h 3648270"/>
              <a:gd name="connsiteX38" fmla="*/ 485694 w 905572"/>
              <a:gd name="connsiteY38" fmla="*/ 1520890 h 3648270"/>
              <a:gd name="connsiteX39" fmla="*/ 467033 w 905572"/>
              <a:gd name="connsiteY39" fmla="*/ 1483568 h 3648270"/>
              <a:gd name="connsiteX40" fmla="*/ 448372 w 905572"/>
              <a:gd name="connsiteY40" fmla="*/ 1436915 h 3648270"/>
              <a:gd name="connsiteX41" fmla="*/ 439041 w 905572"/>
              <a:gd name="connsiteY41" fmla="*/ 1390262 h 3648270"/>
              <a:gd name="connsiteX42" fmla="*/ 429711 w 905572"/>
              <a:gd name="connsiteY42" fmla="*/ 1352939 h 3648270"/>
              <a:gd name="connsiteX43" fmla="*/ 420380 w 905572"/>
              <a:gd name="connsiteY43" fmla="*/ 1324947 h 3648270"/>
              <a:gd name="connsiteX44" fmla="*/ 364396 w 905572"/>
              <a:gd name="connsiteY44" fmla="*/ 1278294 h 3648270"/>
              <a:gd name="connsiteX45" fmla="*/ 345735 w 905572"/>
              <a:gd name="connsiteY45" fmla="*/ 1222311 h 3648270"/>
              <a:gd name="connsiteX46" fmla="*/ 299082 w 905572"/>
              <a:gd name="connsiteY46" fmla="*/ 1175658 h 3648270"/>
              <a:gd name="connsiteX47" fmla="*/ 280421 w 905572"/>
              <a:gd name="connsiteY47" fmla="*/ 1156996 h 3648270"/>
              <a:gd name="connsiteX48" fmla="*/ 243098 w 905572"/>
              <a:gd name="connsiteY48" fmla="*/ 1110343 h 3648270"/>
              <a:gd name="connsiteX49" fmla="*/ 224437 w 905572"/>
              <a:gd name="connsiteY49" fmla="*/ 1054360 h 3648270"/>
              <a:gd name="connsiteX50" fmla="*/ 215107 w 905572"/>
              <a:gd name="connsiteY50" fmla="*/ 1026368 h 3648270"/>
              <a:gd name="connsiteX51" fmla="*/ 205776 w 905572"/>
              <a:gd name="connsiteY51" fmla="*/ 970384 h 3648270"/>
              <a:gd name="connsiteX52" fmla="*/ 177784 w 905572"/>
              <a:gd name="connsiteY52" fmla="*/ 905070 h 3648270"/>
              <a:gd name="connsiteX53" fmla="*/ 149792 w 905572"/>
              <a:gd name="connsiteY53" fmla="*/ 802433 h 3648270"/>
              <a:gd name="connsiteX54" fmla="*/ 131131 w 905572"/>
              <a:gd name="connsiteY54" fmla="*/ 765111 h 3648270"/>
              <a:gd name="connsiteX55" fmla="*/ 112470 w 905572"/>
              <a:gd name="connsiteY55" fmla="*/ 709127 h 3648270"/>
              <a:gd name="connsiteX56" fmla="*/ 103139 w 905572"/>
              <a:gd name="connsiteY56" fmla="*/ 671805 h 3648270"/>
              <a:gd name="connsiteX57" fmla="*/ 84478 w 905572"/>
              <a:gd name="connsiteY57" fmla="*/ 643813 h 3648270"/>
              <a:gd name="connsiteX58" fmla="*/ 65817 w 905572"/>
              <a:gd name="connsiteY58" fmla="*/ 466531 h 3648270"/>
              <a:gd name="connsiteX59" fmla="*/ 56486 w 905572"/>
              <a:gd name="connsiteY59" fmla="*/ 438539 h 3648270"/>
              <a:gd name="connsiteX60" fmla="*/ 37825 w 905572"/>
              <a:gd name="connsiteY60" fmla="*/ 363894 h 3648270"/>
              <a:gd name="connsiteX61" fmla="*/ 28494 w 905572"/>
              <a:gd name="connsiteY61" fmla="*/ 261258 h 3648270"/>
              <a:gd name="connsiteX62" fmla="*/ 19164 w 905572"/>
              <a:gd name="connsiteY62" fmla="*/ 233266 h 3648270"/>
              <a:gd name="connsiteX63" fmla="*/ 9833 w 905572"/>
              <a:gd name="connsiteY63" fmla="*/ 83976 h 3648270"/>
              <a:gd name="connsiteX64" fmla="*/ 503 w 905572"/>
              <a:gd name="connsiteY64" fmla="*/ 0 h 364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905572" h="3648270">
                <a:moveTo>
                  <a:pt x="196445" y="3648270"/>
                </a:moveTo>
                <a:cubicBezTo>
                  <a:pt x="257042" y="3607872"/>
                  <a:pt x="251125" y="3609962"/>
                  <a:pt x="317743" y="3573625"/>
                </a:cubicBezTo>
                <a:cubicBezTo>
                  <a:pt x="329954" y="3566965"/>
                  <a:pt x="343271" y="3562336"/>
                  <a:pt x="355066" y="3554964"/>
                </a:cubicBezTo>
                <a:cubicBezTo>
                  <a:pt x="394020" y="3530618"/>
                  <a:pt x="414452" y="3504908"/>
                  <a:pt x="448372" y="3470988"/>
                </a:cubicBezTo>
                <a:cubicBezTo>
                  <a:pt x="457703" y="3461657"/>
                  <a:pt x="467840" y="3453069"/>
                  <a:pt x="476364" y="3442996"/>
                </a:cubicBezTo>
                <a:cubicBezTo>
                  <a:pt x="510576" y="3402563"/>
                  <a:pt x="541549" y="3359150"/>
                  <a:pt x="579001" y="3321698"/>
                </a:cubicBezTo>
                <a:cubicBezTo>
                  <a:pt x="641654" y="3259045"/>
                  <a:pt x="657040" y="3247476"/>
                  <a:pt x="709629" y="3181739"/>
                </a:cubicBezTo>
                <a:cubicBezTo>
                  <a:pt x="716634" y="3172982"/>
                  <a:pt x="722726" y="3163483"/>
                  <a:pt x="728290" y="3153747"/>
                </a:cubicBezTo>
                <a:cubicBezTo>
                  <a:pt x="735191" y="3141670"/>
                  <a:pt x="738047" y="3127110"/>
                  <a:pt x="746952" y="3116425"/>
                </a:cubicBezTo>
                <a:cubicBezTo>
                  <a:pt x="754131" y="3107810"/>
                  <a:pt x="765613" y="3103984"/>
                  <a:pt x="774943" y="3097764"/>
                </a:cubicBezTo>
                <a:cubicBezTo>
                  <a:pt x="781164" y="3085323"/>
                  <a:pt x="786704" y="3072518"/>
                  <a:pt x="793605" y="3060441"/>
                </a:cubicBezTo>
                <a:cubicBezTo>
                  <a:pt x="799169" y="3050705"/>
                  <a:pt x="808720" y="3043088"/>
                  <a:pt x="812266" y="3032449"/>
                </a:cubicBezTo>
                <a:cubicBezTo>
                  <a:pt x="818248" y="3014501"/>
                  <a:pt x="816399" y="2994656"/>
                  <a:pt x="821596" y="2976466"/>
                </a:cubicBezTo>
                <a:cubicBezTo>
                  <a:pt x="828896" y="2950915"/>
                  <a:pt x="840744" y="2926880"/>
                  <a:pt x="849588" y="2901821"/>
                </a:cubicBezTo>
                <a:cubicBezTo>
                  <a:pt x="859408" y="2873997"/>
                  <a:pt x="868249" y="2845837"/>
                  <a:pt x="877580" y="2817845"/>
                </a:cubicBezTo>
                <a:cubicBezTo>
                  <a:pt x="880690" y="2796074"/>
                  <a:pt x="883296" y="2774224"/>
                  <a:pt x="886911" y="2752531"/>
                </a:cubicBezTo>
                <a:cubicBezTo>
                  <a:pt x="889518" y="2736888"/>
                  <a:pt x="893830" y="2721553"/>
                  <a:pt x="896241" y="2705878"/>
                </a:cubicBezTo>
                <a:cubicBezTo>
                  <a:pt x="900054" y="2681094"/>
                  <a:pt x="902462" y="2656115"/>
                  <a:pt x="905572" y="2631233"/>
                </a:cubicBezTo>
                <a:cubicBezTo>
                  <a:pt x="902462" y="2593911"/>
                  <a:pt x="901191" y="2556389"/>
                  <a:pt x="896241" y="2519266"/>
                </a:cubicBezTo>
                <a:cubicBezTo>
                  <a:pt x="894941" y="2509517"/>
                  <a:pt x="891687" y="2499872"/>
                  <a:pt x="886911" y="2491274"/>
                </a:cubicBezTo>
                <a:cubicBezTo>
                  <a:pt x="876019" y="2471668"/>
                  <a:pt x="862029" y="2453951"/>
                  <a:pt x="849588" y="2435290"/>
                </a:cubicBezTo>
                <a:cubicBezTo>
                  <a:pt x="843368" y="2425959"/>
                  <a:pt x="835942" y="2417328"/>
                  <a:pt x="830927" y="2407298"/>
                </a:cubicBezTo>
                <a:cubicBezTo>
                  <a:pt x="824707" y="2394857"/>
                  <a:pt x="821170" y="2380661"/>
                  <a:pt x="812266" y="2369976"/>
                </a:cubicBezTo>
                <a:cubicBezTo>
                  <a:pt x="805087" y="2361361"/>
                  <a:pt x="793605" y="2357535"/>
                  <a:pt x="784274" y="2351315"/>
                </a:cubicBezTo>
                <a:cubicBezTo>
                  <a:pt x="750182" y="2300177"/>
                  <a:pt x="770627" y="2333352"/>
                  <a:pt x="728290" y="2248678"/>
                </a:cubicBezTo>
                <a:cubicBezTo>
                  <a:pt x="722070" y="2236237"/>
                  <a:pt x="717344" y="2222929"/>
                  <a:pt x="709629" y="2211356"/>
                </a:cubicBezTo>
                <a:cubicBezTo>
                  <a:pt x="703409" y="2202025"/>
                  <a:pt x="695983" y="2193394"/>
                  <a:pt x="690968" y="2183364"/>
                </a:cubicBezTo>
                <a:cubicBezTo>
                  <a:pt x="683508" y="2168444"/>
                  <a:pt x="676295" y="2132008"/>
                  <a:pt x="672307" y="2118049"/>
                </a:cubicBezTo>
                <a:cubicBezTo>
                  <a:pt x="669605" y="2108592"/>
                  <a:pt x="666086" y="2099388"/>
                  <a:pt x="662976" y="2090058"/>
                </a:cubicBezTo>
                <a:cubicBezTo>
                  <a:pt x="659866" y="2046515"/>
                  <a:pt x="661231" y="2002419"/>
                  <a:pt x="653645" y="1959429"/>
                </a:cubicBezTo>
                <a:cubicBezTo>
                  <a:pt x="651696" y="1948386"/>
                  <a:pt x="639401" y="1941744"/>
                  <a:pt x="634984" y="1931437"/>
                </a:cubicBezTo>
                <a:cubicBezTo>
                  <a:pt x="598836" y="1847089"/>
                  <a:pt x="653841" y="1936395"/>
                  <a:pt x="606992" y="1866123"/>
                </a:cubicBezTo>
                <a:cubicBezTo>
                  <a:pt x="603882" y="1856792"/>
                  <a:pt x="602542" y="1846670"/>
                  <a:pt x="597662" y="1838131"/>
                </a:cubicBezTo>
                <a:cubicBezTo>
                  <a:pt x="589947" y="1824629"/>
                  <a:pt x="575986" y="1815020"/>
                  <a:pt x="569670" y="1800809"/>
                </a:cubicBezTo>
                <a:cubicBezTo>
                  <a:pt x="563229" y="1786317"/>
                  <a:pt x="564512" y="1769456"/>
                  <a:pt x="560339" y="1754156"/>
                </a:cubicBezTo>
                <a:cubicBezTo>
                  <a:pt x="546503" y="1703423"/>
                  <a:pt x="543953" y="1702722"/>
                  <a:pt x="523017" y="1660849"/>
                </a:cubicBezTo>
                <a:cubicBezTo>
                  <a:pt x="519907" y="1645298"/>
                  <a:pt x="518701" y="1629241"/>
                  <a:pt x="513686" y="1614196"/>
                </a:cubicBezTo>
                <a:cubicBezTo>
                  <a:pt x="509288" y="1601001"/>
                  <a:pt x="499022" y="1590196"/>
                  <a:pt x="495025" y="1576874"/>
                </a:cubicBezTo>
                <a:cubicBezTo>
                  <a:pt x="489589" y="1558753"/>
                  <a:pt x="491130" y="1539011"/>
                  <a:pt x="485694" y="1520890"/>
                </a:cubicBezTo>
                <a:cubicBezTo>
                  <a:pt x="481697" y="1507568"/>
                  <a:pt x="472682" y="1496278"/>
                  <a:pt x="467033" y="1483568"/>
                </a:cubicBezTo>
                <a:cubicBezTo>
                  <a:pt x="460231" y="1468263"/>
                  <a:pt x="453185" y="1452958"/>
                  <a:pt x="448372" y="1436915"/>
                </a:cubicBezTo>
                <a:cubicBezTo>
                  <a:pt x="443815" y="1421725"/>
                  <a:pt x="442481" y="1405743"/>
                  <a:pt x="439041" y="1390262"/>
                </a:cubicBezTo>
                <a:cubicBezTo>
                  <a:pt x="436259" y="1377744"/>
                  <a:pt x="433234" y="1365269"/>
                  <a:pt x="429711" y="1352939"/>
                </a:cubicBezTo>
                <a:cubicBezTo>
                  <a:pt x="427009" y="1343482"/>
                  <a:pt x="425836" y="1333130"/>
                  <a:pt x="420380" y="1324947"/>
                </a:cubicBezTo>
                <a:cubicBezTo>
                  <a:pt x="406013" y="1303397"/>
                  <a:pt x="385049" y="1292063"/>
                  <a:pt x="364396" y="1278294"/>
                </a:cubicBezTo>
                <a:cubicBezTo>
                  <a:pt x="358176" y="1259633"/>
                  <a:pt x="359644" y="1236220"/>
                  <a:pt x="345735" y="1222311"/>
                </a:cubicBezTo>
                <a:lnTo>
                  <a:pt x="299082" y="1175658"/>
                </a:lnTo>
                <a:cubicBezTo>
                  <a:pt x="292862" y="1169437"/>
                  <a:pt x="285301" y="1164316"/>
                  <a:pt x="280421" y="1156996"/>
                </a:cubicBezTo>
                <a:cubicBezTo>
                  <a:pt x="256880" y="1121685"/>
                  <a:pt x="269689" y="1136934"/>
                  <a:pt x="243098" y="1110343"/>
                </a:cubicBezTo>
                <a:lnTo>
                  <a:pt x="224437" y="1054360"/>
                </a:lnTo>
                <a:cubicBezTo>
                  <a:pt x="221327" y="1045029"/>
                  <a:pt x="216724" y="1036069"/>
                  <a:pt x="215107" y="1026368"/>
                </a:cubicBezTo>
                <a:cubicBezTo>
                  <a:pt x="211997" y="1007707"/>
                  <a:pt x="209880" y="988852"/>
                  <a:pt x="205776" y="970384"/>
                </a:cubicBezTo>
                <a:cubicBezTo>
                  <a:pt x="200284" y="945673"/>
                  <a:pt x="189194" y="927889"/>
                  <a:pt x="177784" y="905070"/>
                </a:cubicBezTo>
                <a:cubicBezTo>
                  <a:pt x="170958" y="870938"/>
                  <a:pt x="165578" y="834006"/>
                  <a:pt x="149792" y="802433"/>
                </a:cubicBezTo>
                <a:cubicBezTo>
                  <a:pt x="143572" y="789992"/>
                  <a:pt x="136297" y="778025"/>
                  <a:pt x="131131" y="765111"/>
                </a:cubicBezTo>
                <a:cubicBezTo>
                  <a:pt x="123826" y="746847"/>
                  <a:pt x="117241" y="728210"/>
                  <a:pt x="112470" y="709127"/>
                </a:cubicBezTo>
                <a:cubicBezTo>
                  <a:pt x="109360" y="696686"/>
                  <a:pt x="108191" y="683592"/>
                  <a:pt x="103139" y="671805"/>
                </a:cubicBezTo>
                <a:cubicBezTo>
                  <a:pt x="98722" y="661498"/>
                  <a:pt x="90698" y="653144"/>
                  <a:pt x="84478" y="643813"/>
                </a:cubicBezTo>
                <a:cubicBezTo>
                  <a:pt x="81342" y="609323"/>
                  <a:pt x="73228" y="507294"/>
                  <a:pt x="65817" y="466531"/>
                </a:cubicBezTo>
                <a:cubicBezTo>
                  <a:pt x="64058" y="456854"/>
                  <a:pt x="58871" y="448081"/>
                  <a:pt x="56486" y="438539"/>
                </a:cubicBezTo>
                <a:lnTo>
                  <a:pt x="37825" y="363894"/>
                </a:lnTo>
                <a:cubicBezTo>
                  <a:pt x="34715" y="329682"/>
                  <a:pt x="33352" y="295266"/>
                  <a:pt x="28494" y="261258"/>
                </a:cubicBezTo>
                <a:cubicBezTo>
                  <a:pt x="27103" y="251522"/>
                  <a:pt x="20194" y="243047"/>
                  <a:pt x="19164" y="233266"/>
                </a:cubicBezTo>
                <a:cubicBezTo>
                  <a:pt x="13944" y="183680"/>
                  <a:pt x="14794" y="133589"/>
                  <a:pt x="9833" y="83976"/>
                </a:cubicBezTo>
                <a:cubicBezTo>
                  <a:pt x="-3269" y="-47041"/>
                  <a:pt x="503" y="154807"/>
                  <a:pt x="503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5">
            <a:extLst>
              <a:ext uri="{FF2B5EF4-FFF2-40B4-BE49-F238E27FC236}">
                <a16:creationId xmlns:a16="http://schemas.microsoft.com/office/drawing/2014/main" xmlns="" id="{FFAAEE34-79EA-4CF6-BE03-05016E57FD2D}"/>
              </a:ext>
            </a:extLst>
          </p:cNvPr>
          <p:cNvSpPr/>
          <p:nvPr/>
        </p:nvSpPr>
        <p:spPr>
          <a:xfrm>
            <a:off x="6432894" y="1635018"/>
            <a:ext cx="1867909" cy="434102"/>
          </a:xfrm>
          <a:custGeom>
            <a:avLst/>
            <a:gdLst>
              <a:gd name="connsiteX0" fmla="*/ 1782147 w 1782147"/>
              <a:gd name="connsiteY0" fmla="*/ 347129 h 421774"/>
              <a:gd name="connsiteX1" fmla="*/ 1642188 w 1782147"/>
              <a:gd name="connsiteY1" fmla="*/ 356460 h 421774"/>
              <a:gd name="connsiteX2" fmla="*/ 1614196 w 1782147"/>
              <a:gd name="connsiteY2" fmla="*/ 365791 h 421774"/>
              <a:gd name="connsiteX3" fmla="*/ 1576873 w 1782147"/>
              <a:gd name="connsiteY3" fmla="*/ 375121 h 421774"/>
              <a:gd name="connsiteX4" fmla="*/ 1502229 w 1782147"/>
              <a:gd name="connsiteY4" fmla="*/ 384452 h 421774"/>
              <a:gd name="connsiteX5" fmla="*/ 1436914 w 1782147"/>
              <a:gd name="connsiteY5" fmla="*/ 403113 h 421774"/>
              <a:gd name="connsiteX6" fmla="*/ 1268963 w 1782147"/>
              <a:gd name="connsiteY6" fmla="*/ 421774 h 421774"/>
              <a:gd name="connsiteX7" fmla="*/ 1110343 w 1782147"/>
              <a:gd name="connsiteY7" fmla="*/ 412444 h 421774"/>
              <a:gd name="connsiteX8" fmla="*/ 1082351 w 1782147"/>
              <a:gd name="connsiteY8" fmla="*/ 403113 h 421774"/>
              <a:gd name="connsiteX9" fmla="*/ 1045029 w 1782147"/>
              <a:gd name="connsiteY9" fmla="*/ 393783 h 421774"/>
              <a:gd name="connsiteX10" fmla="*/ 1017037 w 1782147"/>
              <a:gd name="connsiteY10" fmla="*/ 384452 h 421774"/>
              <a:gd name="connsiteX11" fmla="*/ 961053 w 1782147"/>
              <a:gd name="connsiteY11" fmla="*/ 375121 h 421774"/>
              <a:gd name="connsiteX12" fmla="*/ 886408 w 1782147"/>
              <a:gd name="connsiteY12" fmla="*/ 356460 h 421774"/>
              <a:gd name="connsiteX13" fmla="*/ 858416 w 1782147"/>
              <a:gd name="connsiteY13" fmla="*/ 328468 h 421774"/>
              <a:gd name="connsiteX14" fmla="*/ 811763 w 1782147"/>
              <a:gd name="connsiteY14" fmla="*/ 309807 h 421774"/>
              <a:gd name="connsiteX15" fmla="*/ 746449 w 1782147"/>
              <a:gd name="connsiteY15" fmla="*/ 281815 h 421774"/>
              <a:gd name="connsiteX16" fmla="*/ 718457 w 1782147"/>
              <a:gd name="connsiteY16" fmla="*/ 253823 h 421774"/>
              <a:gd name="connsiteX17" fmla="*/ 681135 w 1782147"/>
              <a:gd name="connsiteY17" fmla="*/ 235162 h 421774"/>
              <a:gd name="connsiteX18" fmla="*/ 634482 w 1782147"/>
              <a:gd name="connsiteY18" fmla="*/ 197840 h 421774"/>
              <a:gd name="connsiteX19" fmla="*/ 597159 w 1782147"/>
              <a:gd name="connsiteY19" fmla="*/ 188509 h 421774"/>
              <a:gd name="connsiteX20" fmla="*/ 569167 w 1782147"/>
              <a:gd name="connsiteY20" fmla="*/ 160517 h 421774"/>
              <a:gd name="connsiteX21" fmla="*/ 475861 w 1782147"/>
              <a:gd name="connsiteY21" fmla="*/ 104534 h 421774"/>
              <a:gd name="connsiteX22" fmla="*/ 447869 w 1782147"/>
              <a:gd name="connsiteY22" fmla="*/ 95203 h 421774"/>
              <a:gd name="connsiteX23" fmla="*/ 391886 w 1782147"/>
              <a:gd name="connsiteY23" fmla="*/ 67211 h 421774"/>
              <a:gd name="connsiteX24" fmla="*/ 345233 w 1782147"/>
              <a:gd name="connsiteY24" fmla="*/ 57881 h 421774"/>
              <a:gd name="connsiteX25" fmla="*/ 307910 w 1782147"/>
              <a:gd name="connsiteY25" fmla="*/ 48550 h 421774"/>
              <a:gd name="connsiteX26" fmla="*/ 195943 w 1782147"/>
              <a:gd name="connsiteY26" fmla="*/ 39219 h 421774"/>
              <a:gd name="connsiteX27" fmla="*/ 158620 w 1782147"/>
              <a:gd name="connsiteY27" fmla="*/ 29889 h 421774"/>
              <a:gd name="connsiteX28" fmla="*/ 93306 w 1782147"/>
              <a:gd name="connsiteY28" fmla="*/ 20558 h 421774"/>
              <a:gd name="connsiteX29" fmla="*/ 65314 w 1782147"/>
              <a:gd name="connsiteY29" fmla="*/ 1897 h 421774"/>
              <a:gd name="connsiteX30" fmla="*/ 0 w 1782147"/>
              <a:gd name="connsiteY30" fmla="*/ 1897 h 42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782147" h="421774">
                <a:moveTo>
                  <a:pt x="1782147" y="347129"/>
                </a:moveTo>
                <a:cubicBezTo>
                  <a:pt x="1735494" y="350239"/>
                  <a:pt x="1688659" y="351296"/>
                  <a:pt x="1642188" y="356460"/>
                </a:cubicBezTo>
                <a:cubicBezTo>
                  <a:pt x="1632413" y="357546"/>
                  <a:pt x="1623653" y="363089"/>
                  <a:pt x="1614196" y="365791"/>
                </a:cubicBezTo>
                <a:cubicBezTo>
                  <a:pt x="1601866" y="369314"/>
                  <a:pt x="1589522" y="373013"/>
                  <a:pt x="1576873" y="375121"/>
                </a:cubicBezTo>
                <a:cubicBezTo>
                  <a:pt x="1552139" y="379243"/>
                  <a:pt x="1527110" y="381342"/>
                  <a:pt x="1502229" y="384452"/>
                </a:cubicBezTo>
                <a:cubicBezTo>
                  <a:pt x="1480457" y="390672"/>
                  <a:pt x="1459117" y="398672"/>
                  <a:pt x="1436914" y="403113"/>
                </a:cubicBezTo>
                <a:cubicBezTo>
                  <a:pt x="1410488" y="408398"/>
                  <a:pt x="1288451" y="419825"/>
                  <a:pt x="1268963" y="421774"/>
                </a:cubicBezTo>
                <a:cubicBezTo>
                  <a:pt x="1216090" y="418664"/>
                  <a:pt x="1163045" y="417714"/>
                  <a:pt x="1110343" y="412444"/>
                </a:cubicBezTo>
                <a:cubicBezTo>
                  <a:pt x="1100556" y="411465"/>
                  <a:pt x="1091808" y="405815"/>
                  <a:pt x="1082351" y="403113"/>
                </a:cubicBezTo>
                <a:cubicBezTo>
                  <a:pt x="1070021" y="399590"/>
                  <a:pt x="1057359" y="397306"/>
                  <a:pt x="1045029" y="393783"/>
                </a:cubicBezTo>
                <a:cubicBezTo>
                  <a:pt x="1035572" y="391081"/>
                  <a:pt x="1026638" y="386586"/>
                  <a:pt x="1017037" y="384452"/>
                </a:cubicBezTo>
                <a:cubicBezTo>
                  <a:pt x="998569" y="380348"/>
                  <a:pt x="979552" y="379085"/>
                  <a:pt x="961053" y="375121"/>
                </a:cubicBezTo>
                <a:cubicBezTo>
                  <a:pt x="935975" y="369747"/>
                  <a:pt x="886408" y="356460"/>
                  <a:pt x="886408" y="356460"/>
                </a:cubicBezTo>
                <a:cubicBezTo>
                  <a:pt x="877077" y="347129"/>
                  <a:pt x="869606" y="335462"/>
                  <a:pt x="858416" y="328468"/>
                </a:cubicBezTo>
                <a:cubicBezTo>
                  <a:pt x="844213" y="319591"/>
                  <a:pt x="827445" y="315688"/>
                  <a:pt x="811763" y="309807"/>
                </a:cubicBezTo>
                <a:cubicBezTo>
                  <a:pt x="786116" y="300189"/>
                  <a:pt x="770591" y="299060"/>
                  <a:pt x="746449" y="281815"/>
                </a:cubicBezTo>
                <a:cubicBezTo>
                  <a:pt x="735711" y="274145"/>
                  <a:pt x="729195" y="261493"/>
                  <a:pt x="718457" y="253823"/>
                </a:cubicBezTo>
                <a:cubicBezTo>
                  <a:pt x="707139" y="245738"/>
                  <a:pt x="692708" y="242877"/>
                  <a:pt x="681135" y="235162"/>
                </a:cubicBezTo>
                <a:cubicBezTo>
                  <a:pt x="645021" y="211087"/>
                  <a:pt x="681931" y="218175"/>
                  <a:pt x="634482" y="197840"/>
                </a:cubicBezTo>
                <a:cubicBezTo>
                  <a:pt x="622695" y="192788"/>
                  <a:pt x="609600" y="191619"/>
                  <a:pt x="597159" y="188509"/>
                </a:cubicBezTo>
                <a:cubicBezTo>
                  <a:pt x="587828" y="179178"/>
                  <a:pt x="579583" y="168618"/>
                  <a:pt x="569167" y="160517"/>
                </a:cubicBezTo>
                <a:cubicBezTo>
                  <a:pt x="542028" y="139409"/>
                  <a:pt x="508178" y="118384"/>
                  <a:pt x="475861" y="104534"/>
                </a:cubicBezTo>
                <a:cubicBezTo>
                  <a:pt x="466821" y="100660"/>
                  <a:pt x="456666" y="99602"/>
                  <a:pt x="447869" y="95203"/>
                </a:cubicBezTo>
                <a:cubicBezTo>
                  <a:pt x="402262" y="72399"/>
                  <a:pt x="438789" y="78937"/>
                  <a:pt x="391886" y="67211"/>
                </a:cubicBezTo>
                <a:cubicBezTo>
                  <a:pt x="376501" y="63365"/>
                  <a:pt x="360714" y="61321"/>
                  <a:pt x="345233" y="57881"/>
                </a:cubicBezTo>
                <a:cubicBezTo>
                  <a:pt x="332714" y="55099"/>
                  <a:pt x="320635" y="50141"/>
                  <a:pt x="307910" y="48550"/>
                </a:cubicBezTo>
                <a:cubicBezTo>
                  <a:pt x="270748" y="43905"/>
                  <a:pt x="233265" y="42329"/>
                  <a:pt x="195943" y="39219"/>
                </a:cubicBezTo>
                <a:cubicBezTo>
                  <a:pt x="183502" y="36109"/>
                  <a:pt x="171237" y="32183"/>
                  <a:pt x="158620" y="29889"/>
                </a:cubicBezTo>
                <a:cubicBezTo>
                  <a:pt x="136982" y="25955"/>
                  <a:pt x="114371" y="26878"/>
                  <a:pt x="93306" y="20558"/>
                </a:cubicBezTo>
                <a:cubicBezTo>
                  <a:pt x="82565" y="17336"/>
                  <a:pt x="76310" y="4096"/>
                  <a:pt x="65314" y="1897"/>
                </a:cubicBezTo>
                <a:cubicBezTo>
                  <a:pt x="43965" y="-2373"/>
                  <a:pt x="21771" y="1897"/>
                  <a:pt x="0" y="1897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A27F30A-CC82-4712-B969-238F316BE1F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057" y="2499035"/>
            <a:ext cx="2962275" cy="30802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96DFEA7-A652-4D53-8318-30F6E94628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6" y="1349204"/>
            <a:ext cx="2569293" cy="16300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55A4398-F408-4518-B1D8-3A646A983B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036" y="1052046"/>
            <a:ext cx="3238500" cy="14469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D6A19CF-1B36-447F-86A9-36C965E244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50" y="3624068"/>
            <a:ext cx="2119084" cy="193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00"/>
                            </p:stCondLst>
                            <p:childTnLst>
                              <p:par>
                                <p:cTn id="1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2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200"/>
                            </p:stCondLst>
                            <p:childTnLst>
                              <p:par>
                                <p:cTn id="26" presetID="34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2.59259E-6 L -2.29167E-6 -0.07222 " pathEditMode="relative" rAng="0" ptsTypes="AA">
                                      <p:cBhvr>
                                        <p:cTn id="27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4E27E50-ED6E-4817-B237-90883A5DCE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08" y="844995"/>
            <a:ext cx="3286045" cy="24299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2DB151E-E9AD-49B4-A822-1893BECD62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0" y="1009264"/>
            <a:ext cx="3063798" cy="47080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8667886-D3B0-4F83-9382-983A5D9CB0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CFDFE"/>
              </a:clrFrom>
              <a:clrTo>
                <a:srgbClr val="FC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6203"/>
          <a:stretch/>
        </p:blipFill>
        <p:spPr>
          <a:xfrm>
            <a:off x="3271893" y="3396223"/>
            <a:ext cx="3672247" cy="21911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2018CE8-AB17-42F5-B64E-3C1C4E4D7C8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265" y="3413708"/>
            <a:ext cx="3381375" cy="26098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C8DE605-8722-4404-8744-9ECECC5D101C}"/>
              </a:ext>
            </a:extLst>
          </p:cNvPr>
          <p:cNvSpPr txBox="1"/>
          <p:nvPr/>
        </p:nvSpPr>
        <p:spPr>
          <a:xfrm>
            <a:off x="3296211" y="239823"/>
            <a:ext cx="5376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0D1B38C-9E68-4129-9136-5DF196E53409}"/>
              </a:ext>
            </a:extLst>
          </p:cNvPr>
          <p:cNvSpPr txBox="1"/>
          <p:nvPr/>
        </p:nvSpPr>
        <p:spPr>
          <a:xfrm>
            <a:off x="3271893" y="281678"/>
            <a:ext cx="6363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চালানোর জন্য কী প্রয়োজন?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1D0E8E-E913-4C4D-B245-DC48239E55CF}"/>
              </a:ext>
            </a:extLst>
          </p:cNvPr>
          <p:cNvSpPr txBox="1"/>
          <p:nvPr/>
        </p:nvSpPr>
        <p:spPr>
          <a:xfrm>
            <a:off x="3360273" y="5820039"/>
            <a:ext cx="6913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চালানোর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শক্তি প্রয়োজন।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8748E5-A44A-42C0-837D-9161A4C766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697" y="880842"/>
            <a:ext cx="2661288" cy="266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0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AFC3119-81D3-473B-BAFD-CFE6E8435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76" y="170766"/>
            <a:ext cx="8461887" cy="6429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9E56822-DE24-4974-8BCD-153341D3407A}"/>
              </a:ext>
            </a:extLst>
          </p:cNvPr>
          <p:cNvSpPr txBox="1"/>
          <p:nvPr/>
        </p:nvSpPr>
        <p:spPr>
          <a:xfrm>
            <a:off x="2905342" y="633492"/>
            <a:ext cx="6529556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 আজকের </a:t>
            </a:r>
            <a:r>
              <a:rPr lang="en-US" sz="5625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bn-BD" sz="5625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9E56822-DE24-4974-8BCD-153341D3407A}"/>
              </a:ext>
            </a:extLst>
          </p:cNvPr>
          <p:cNvSpPr txBox="1"/>
          <p:nvPr/>
        </p:nvSpPr>
        <p:spPr>
          <a:xfrm>
            <a:off x="3523073" y="1591447"/>
            <a:ext cx="5798794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54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 </a:t>
            </a:r>
            <a:r>
              <a:rPr lang="bn-IN" sz="54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জীবনে</a:t>
            </a:r>
            <a:r>
              <a:rPr lang="en-US" sz="54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54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শক্তি</a:t>
            </a:r>
            <a:endParaRPr lang="en-US" sz="540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E85BB3D-F236-41EA-89A0-FBB62630D0C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21" y="1391522"/>
            <a:ext cx="2975852" cy="532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04F2121-0F38-4262-82C8-FB2301B267C7}"/>
              </a:ext>
            </a:extLst>
          </p:cNvPr>
          <p:cNvSpPr txBox="1"/>
          <p:nvPr/>
        </p:nvSpPr>
        <p:spPr>
          <a:xfrm>
            <a:off x="2932808" y="1712343"/>
            <a:ext cx="8950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xmlns="" id="{0CFC15D2-E177-4555-9193-146066F3B002}"/>
              </a:ext>
            </a:extLst>
          </p:cNvPr>
          <p:cNvSpPr/>
          <p:nvPr/>
        </p:nvSpPr>
        <p:spPr>
          <a:xfrm>
            <a:off x="-2337371" y="1080979"/>
            <a:ext cx="5038725" cy="4840186"/>
          </a:xfrm>
          <a:prstGeom prst="arc">
            <a:avLst>
              <a:gd name="adj1" fmla="val 15939313"/>
              <a:gd name="adj2" fmla="val 5714946"/>
            </a:avLst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DE135446-59BC-46A6-BA8C-5DD91E598118}"/>
              </a:ext>
            </a:extLst>
          </p:cNvPr>
          <p:cNvSpPr/>
          <p:nvPr/>
        </p:nvSpPr>
        <p:spPr>
          <a:xfrm>
            <a:off x="1877073" y="1522933"/>
            <a:ext cx="1097973" cy="1097973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১৬.২.১</a:t>
            </a:r>
            <a:endParaRPr lang="en-US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324F28AC-A978-4CD2-9E4F-5C33CE59C24E}"/>
              </a:ext>
            </a:extLst>
          </p:cNvPr>
          <p:cNvGrpSpPr/>
          <p:nvPr/>
        </p:nvGrpSpPr>
        <p:grpSpPr>
          <a:xfrm>
            <a:off x="-2201192" y="3192548"/>
            <a:ext cx="4474514" cy="635336"/>
            <a:chOff x="-2201192" y="3192548"/>
            <a:chExt cx="4474514" cy="635336"/>
          </a:xfrm>
          <a:solidFill>
            <a:srgbClr val="006600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EC3E16C-B831-4515-B89D-481F5532F435}"/>
                </a:ext>
              </a:extLst>
            </p:cNvPr>
            <p:cNvGrpSpPr/>
            <p:nvPr/>
          </p:nvGrpSpPr>
          <p:grpSpPr>
            <a:xfrm rot="3668086">
              <a:off x="-210349" y="1235471"/>
              <a:ext cx="492827" cy="4474514"/>
              <a:chOff x="-35942" y="1272355"/>
              <a:chExt cx="315589" cy="4457442"/>
            </a:xfrm>
            <a:grpFill/>
          </p:grpSpPr>
          <p:sp>
            <p:nvSpPr>
              <p:cNvPr id="2" name="Isosceles Triangle 1">
                <a:extLst>
                  <a:ext uri="{FF2B5EF4-FFF2-40B4-BE49-F238E27FC236}">
                    <a16:creationId xmlns:a16="http://schemas.microsoft.com/office/drawing/2014/main" xmlns="" id="{42E050A7-8458-4F20-BA68-BA16662FF230}"/>
                  </a:ext>
                </a:extLst>
              </p:cNvPr>
              <p:cNvSpPr/>
              <p:nvPr/>
            </p:nvSpPr>
            <p:spPr>
              <a:xfrm rot="21424587">
                <a:off x="-35942" y="1272355"/>
                <a:ext cx="275208" cy="2230514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" name="Isosceles Triangle 2">
                <a:extLst>
                  <a:ext uri="{FF2B5EF4-FFF2-40B4-BE49-F238E27FC236}">
                    <a16:creationId xmlns:a16="http://schemas.microsoft.com/office/drawing/2014/main" xmlns="" id="{3A4F7FB1-3A34-4482-95A9-AF14DB43CEB3}"/>
                  </a:ext>
                </a:extLst>
              </p:cNvPr>
              <p:cNvSpPr/>
              <p:nvPr/>
            </p:nvSpPr>
            <p:spPr>
              <a:xfrm flipV="1">
                <a:off x="9742" y="3499283"/>
                <a:ext cx="269905" cy="2230514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709BCDF9-039F-487F-8BC0-B59428376038}"/>
                </a:ext>
              </a:extLst>
            </p:cNvPr>
            <p:cNvSpPr/>
            <p:nvPr/>
          </p:nvSpPr>
          <p:spPr>
            <a:xfrm rot="21537510">
              <a:off x="-290823" y="3192548"/>
              <a:ext cx="635336" cy="63533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50F9E33D-F859-4888-9656-E5B5A3AB4ED1}"/>
              </a:ext>
            </a:extLst>
          </p:cNvPr>
          <p:cNvSpPr/>
          <p:nvPr/>
        </p:nvSpPr>
        <p:spPr>
          <a:xfrm>
            <a:off x="2426060" y="2952085"/>
            <a:ext cx="1097973" cy="1097973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১৬.২.২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0ADA721-F2B8-4449-BE00-42DDB5CA6698}"/>
              </a:ext>
            </a:extLst>
          </p:cNvPr>
          <p:cNvSpPr txBox="1"/>
          <p:nvPr/>
        </p:nvSpPr>
        <p:spPr>
          <a:xfrm>
            <a:off x="3524033" y="2952491"/>
            <a:ext cx="8358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বাড়িতে বা বিদ্যালয়ে কোথায় কোথায় বিদ্যুৎ ব্যবহার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 হয় তার তালিকা তৈরি করতে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6D59242A-B315-4344-B0E4-5953F4F7E267}"/>
              </a:ext>
            </a:extLst>
          </p:cNvPr>
          <p:cNvSpPr/>
          <p:nvPr/>
        </p:nvSpPr>
        <p:spPr>
          <a:xfrm>
            <a:off x="1817988" y="4365078"/>
            <a:ext cx="1097280" cy="1097973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১৬.৩.১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F221AF0-91C3-4F7E-8C32-3BAA2962F0EA}"/>
              </a:ext>
            </a:extLst>
          </p:cNvPr>
          <p:cNvSpPr txBox="1"/>
          <p:nvPr/>
        </p:nvSpPr>
        <p:spPr>
          <a:xfrm>
            <a:off x="3031900" y="4545492"/>
            <a:ext cx="875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বিদ্যুৎ, তাপ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 রকম কাজ করতে পারে সে সম্পর্কে ব্যাখ্যা করতে পারবে।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EE2EDFA-7027-44DF-8910-5ABD58D26816}"/>
              </a:ext>
            </a:extLst>
          </p:cNvPr>
          <p:cNvSpPr txBox="1"/>
          <p:nvPr/>
        </p:nvSpPr>
        <p:spPr>
          <a:xfrm>
            <a:off x="2366628" y="509023"/>
            <a:ext cx="854580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পাঠশেষে শিক্ষার্থী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শিখবে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9958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 animBg="1"/>
      <p:bldP spid="34" grpId="0" animBg="1"/>
      <p:bldP spid="35" grpId="0"/>
      <p:bldP spid="36" grpId="0" animBg="1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FEB389-72C4-4645-B87F-47182221349E}"/>
              </a:ext>
            </a:extLst>
          </p:cNvPr>
          <p:cNvSpPr txBox="1"/>
          <p:nvPr/>
        </p:nvSpPr>
        <p:spPr>
          <a:xfrm>
            <a:off x="4262534" y="201945"/>
            <a:ext cx="3666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68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 কর</a:t>
            </a:r>
            <a:endParaRPr lang="en-US" sz="4000" b="1" dirty="0">
              <a:solidFill>
                <a:srgbClr val="BC070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64ADBF-31B7-471A-99CA-FB2CA1F37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33" y="991092"/>
            <a:ext cx="2110856" cy="21108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24C40D1-523F-49A1-B1BB-63DA0F8A6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712" y="1499362"/>
            <a:ext cx="2638418" cy="26384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9E325AF-B972-4EE9-88B1-14A65A5AD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23" y="1101870"/>
            <a:ext cx="3337085" cy="30540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601AF2A-1F11-4D0F-80CE-9E50C44BEC7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507" y="1036002"/>
            <a:ext cx="2600693" cy="29268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B18E8A1-EA01-4CD4-BA0E-2EF8081D5EAF}"/>
              </a:ext>
            </a:extLst>
          </p:cNvPr>
          <p:cNvSpPr txBox="1"/>
          <p:nvPr/>
        </p:nvSpPr>
        <p:spPr>
          <a:xfrm>
            <a:off x="1776785" y="4218069"/>
            <a:ext cx="2360644" cy="70788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 শক্তি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026728A-44FD-4391-9D1A-B6FB8556DAD0}"/>
              </a:ext>
            </a:extLst>
          </p:cNvPr>
          <p:cNvSpPr txBox="1"/>
          <p:nvPr/>
        </p:nvSpPr>
        <p:spPr>
          <a:xfrm>
            <a:off x="5328751" y="4213096"/>
            <a:ext cx="1978089" cy="70788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বিদ্যুৎ শক্তি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1FCB836-2D74-4A04-9DFE-4C4699FAB1E3}"/>
              </a:ext>
            </a:extLst>
          </p:cNvPr>
          <p:cNvSpPr txBox="1"/>
          <p:nvPr/>
        </p:nvSpPr>
        <p:spPr>
          <a:xfrm>
            <a:off x="9292892" y="4213096"/>
            <a:ext cx="1726163" cy="70788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 শক্তি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50B8E26-F1D6-4A13-9E89-3A5E4AE4604F}"/>
              </a:ext>
            </a:extLst>
          </p:cNvPr>
          <p:cNvSpPr txBox="1"/>
          <p:nvPr/>
        </p:nvSpPr>
        <p:spPr>
          <a:xfrm>
            <a:off x="560096" y="5123669"/>
            <a:ext cx="11248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শক্তি নানা ধরণের যেমন- আলো ,বিদ্যুৎ এবং তাপ।কোনো কিছু করতে হলেই আমরা  শক্তি ব্যবহার করি।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4B54FF1-0AEC-4D58-B3D3-66830625175C}"/>
              </a:ext>
            </a:extLst>
          </p:cNvPr>
          <p:cNvCxnSpPr>
            <a:cxnSpLocks/>
          </p:cNvCxnSpPr>
          <p:nvPr/>
        </p:nvCxnSpPr>
        <p:spPr>
          <a:xfrm>
            <a:off x="141446" y="5066508"/>
            <a:ext cx="1185920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EAFFE4D-3E5F-4608-879B-87753AE0C9BC}"/>
              </a:ext>
            </a:extLst>
          </p:cNvPr>
          <p:cNvSpPr txBox="1"/>
          <p:nvPr/>
        </p:nvSpPr>
        <p:spPr>
          <a:xfrm>
            <a:off x="2006081" y="270956"/>
            <a:ext cx="91626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আমরা কোন কোন ধরনের শক্তি দেখতে পাচ্ছি?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293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0" grpId="0" animBg="1"/>
      <p:bldP spid="21" grpId="0" animBg="1"/>
      <p:bldP spid="22" grpId="0" animBg="1"/>
      <p:bldP spid="24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5599695-91DA-4FF7-BC92-6445E4A50F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10068" b="1197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191E75-D800-409D-B339-0E54FD6E2CC0}"/>
              </a:ext>
            </a:extLst>
          </p:cNvPr>
          <p:cNvSpPr txBox="1"/>
          <p:nvPr/>
        </p:nvSpPr>
        <p:spPr>
          <a:xfrm>
            <a:off x="1868276" y="465400"/>
            <a:ext cx="9382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শক্তি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কিভাবে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BF8CB0A-63D8-465E-BB98-2644276DA476}"/>
              </a:ext>
            </a:extLst>
          </p:cNvPr>
          <p:cNvCxnSpPr/>
          <p:nvPr/>
        </p:nvCxnSpPr>
        <p:spPr>
          <a:xfrm flipH="1">
            <a:off x="4907902" y="1082351"/>
            <a:ext cx="387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0334B5B-37AE-4D39-9BF4-CDE8126DFBB7}"/>
              </a:ext>
            </a:extLst>
          </p:cNvPr>
          <p:cNvSpPr txBox="1"/>
          <p:nvPr/>
        </p:nvSpPr>
        <p:spPr>
          <a:xfrm>
            <a:off x="174142" y="5512904"/>
            <a:ext cx="11766067" cy="11668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কম্পিউটার, টিভি, টেবিল ল্যাম্প,ফ্যান,বাল্ব,অডিও প্লেয়ার চালাতে বিদ্যুৎ শক্তি ব্যবহার করা হয়েছে।মোমবাতি জ্বালিয়ে আলোক শক্তি এবং সূর্য থেকে তাপ শক্তি ও আলোক শক্তি দুটোই ব্যবহার করা হয়েছে।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B063C16-229F-4C1D-94DE-F3027EF7860F}"/>
              </a:ext>
            </a:extLst>
          </p:cNvPr>
          <p:cNvSpPr txBox="1"/>
          <p:nvPr/>
        </p:nvSpPr>
        <p:spPr>
          <a:xfrm>
            <a:off x="2226365" y="255556"/>
            <a:ext cx="7498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খুব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 করো।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952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6DF61-396B-4693-B9AA-AB461FFA5DDD}"/>
              </a:ext>
            </a:extLst>
          </p:cNvPr>
          <p:cNvSpPr txBox="1"/>
          <p:nvPr/>
        </p:nvSpPr>
        <p:spPr>
          <a:xfrm>
            <a:off x="738428" y="430711"/>
            <a:ext cx="3837967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xmlns="" id="{93004993-1F7F-47D3-959A-443EE32B4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875694"/>
              </p:ext>
            </p:extLst>
          </p:nvPr>
        </p:nvGraphicFramePr>
        <p:xfrm>
          <a:off x="4668687" y="3017118"/>
          <a:ext cx="6774025" cy="3359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74025">
                  <a:extLst>
                    <a:ext uri="{9D8B030D-6E8A-4147-A177-3AD203B41FA5}">
                      <a16:colId xmlns:a16="http://schemas.microsoft.com/office/drawing/2014/main" xmlns="" val="2780685209"/>
                    </a:ext>
                  </a:extLst>
                </a:gridCol>
              </a:tblGrid>
              <a:tr h="671944">
                <a:tc>
                  <a:txBody>
                    <a:bodyPr/>
                    <a:lstStyle/>
                    <a:p>
                      <a:r>
                        <a:rPr lang="bn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আমরা কখন শক্তি ব্যবহার করি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7652487"/>
                  </a:ext>
                </a:extLst>
              </a:tr>
              <a:tr h="671944">
                <a:tc>
                  <a:txBody>
                    <a:bodyPr/>
                    <a:lstStyle/>
                    <a:p>
                      <a:r>
                        <a:rPr lang="bn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2303862"/>
                  </a:ext>
                </a:extLst>
              </a:tr>
              <a:tr h="671944">
                <a:tc>
                  <a:txBody>
                    <a:bodyPr/>
                    <a:lstStyle/>
                    <a:p>
                      <a:r>
                        <a:rPr lang="bn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3680150"/>
                  </a:ext>
                </a:extLst>
              </a:tr>
              <a:tr h="671944">
                <a:tc>
                  <a:txBody>
                    <a:bodyPr/>
                    <a:lstStyle/>
                    <a:p>
                      <a:r>
                        <a:rPr lang="bn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8760197"/>
                  </a:ext>
                </a:extLst>
              </a:tr>
              <a:tr h="671944">
                <a:tc>
                  <a:txBody>
                    <a:bodyPr/>
                    <a:lstStyle/>
                    <a:p>
                      <a:r>
                        <a:rPr lang="bn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225222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06F8D7-974D-402D-9DEB-7C3B500BE17C}"/>
              </a:ext>
            </a:extLst>
          </p:cNvPr>
          <p:cNvSpPr txBox="1"/>
          <p:nvPr/>
        </p:nvSpPr>
        <p:spPr>
          <a:xfrm>
            <a:off x="646136" y="2619343"/>
            <a:ext cx="39302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ডান পাশে দেখানো ছকের মতো একটি ছক তৈরি কর।দলে সহপাঠীদের সাথে আলোচনা করে বিভিন্ন শক্তির ব্যবহার ছকে লেখ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8"/>
          <a:stretch/>
        </p:blipFill>
        <p:spPr>
          <a:xfrm>
            <a:off x="5830956" y="430711"/>
            <a:ext cx="5075583" cy="2188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19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FD51C80-8059-44AF-99E7-608C64EF6F26}"/>
              </a:ext>
            </a:extLst>
          </p:cNvPr>
          <p:cNvGrpSpPr/>
          <p:nvPr/>
        </p:nvGrpSpPr>
        <p:grpSpPr>
          <a:xfrm>
            <a:off x="483649" y="597828"/>
            <a:ext cx="3545374" cy="2551254"/>
            <a:chOff x="483649" y="877746"/>
            <a:chExt cx="3545374" cy="255125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94E55941-D788-4BE9-8B10-1296D81194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65"/>
            <a:stretch/>
          </p:blipFill>
          <p:spPr>
            <a:xfrm>
              <a:off x="483649" y="877746"/>
              <a:ext cx="3545374" cy="2551254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A5131460-7929-4004-BCE4-AE57BF20A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222" y="877746"/>
              <a:ext cx="1044003" cy="82658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53BEE7C-CC95-4940-84BF-C80ED1486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78" y="502496"/>
            <a:ext cx="3682079" cy="2733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5DD9584-A69F-4DB3-992D-E8A83F4B4B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968" y="502496"/>
            <a:ext cx="3823973" cy="2733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C297CCE-13F4-498F-8825-08E480D661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9" y="3764220"/>
            <a:ext cx="3823972" cy="2402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856E982-2F48-4192-856F-E05B553E6318}"/>
              </a:ext>
            </a:extLst>
          </p:cNvPr>
          <p:cNvSpPr txBox="1"/>
          <p:nvPr/>
        </p:nvSpPr>
        <p:spPr>
          <a:xfrm>
            <a:off x="843311" y="3164263"/>
            <a:ext cx="323442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দিনের আলো ব্যবহার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9E10BBB-78D9-4D48-8628-3AFC168E2711}"/>
              </a:ext>
            </a:extLst>
          </p:cNvPr>
          <p:cNvSpPr txBox="1"/>
          <p:nvPr/>
        </p:nvSpPr>
        <p:spPr>
          <a:xfrm>
            <a:off x="4273163" y="3209743"/>
            <a:ext cx="394535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হারিকেনের আলো ব্যবহার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B41EBB8-CAED-4CD2-91E7-4FB1F9CEDAED}"/>
              </a:ext>
            </a:extLst>
          </p:cNvPr>
          <p:cNvSpPr txBox="1"/>
          <p:nvPr/>
        </p:nvSpPr>
        <p:spPr>
          <a:xfrm>
            <a:off x="8985631" y="3179445"/>
            <a:ext cx="250901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মোমবাতি ব্যবহার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F258C76-6431-48A8-B3C1-965B7556ABA8}"/>
              </a:ext>
            </a:extLst>
          </p:cNvPr>
          <p:cNvSpPr txBox="1"/>
          <p:nvPr/>
        </p:nvSpPr>
        <p:spPr>
          <a:xfrm>
            <a:off x="649163" y="6166662"/>
            <a:ext cx="321434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বাতির ব্যবহার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8C92663-96AF-44AB-BA6A-FB2294155061}"/>
              </a:ext>
            </a:extLst>
          </p:cNvPr>
          <p:cNvSpPr txBox="1"/>
          <p:nvPr/>
        </p:nvSpPr>
        <p:spPr>
          <a:xfrm>
            <a:off x="4480273" y="3886624"/>
            <a:ext cx="7302759" cy="25545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 শক্তির সাহায্যে আমরা দেখতে পাই।আলো ছাড়া আমরা  আমাদের চারপাশের কোন জিনিস দেখতে  পেতাম না।ঘর আলোকিত করার জন্য আমরা আলো ব্যবহার করি।আগুন,মোমবাতি এরকম  আরও অনেক জিনিস থেকে আমরা আলো পাই।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54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622</Words>
  <Application>Microsoft Office PowerPoint</Application>
  <PresentationFormat>Widescreen</PresentationFormat>
  <Paragraphs>95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Kawsar Ahamed</cp:lastModifiedBy>
  <cp:revision>179</cp:revision>
  <dcterms:created xsi:type="dcterms:W3CDTF">2019-11-01T16:25:23Z</dcterms:created>
  <dcterms:modified xsi:type="dcterms:W3CDTF">2021-12-03T16:07:13Z</dcterms:modified>
</cp:coreProperties>
</file>