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89" r:id="rId4"/>
    <p:sldId id="288" r:id="rId5"/>
    <p:sldId id="282" r:id="rId6"/>
    <p:sldId id="259" r:id="rId7"/>
    <p:sldId id="284" r:id="rId8"/>
    <p:sldId id="262" r:id="rId9"/>
    <p:sldId id="277" r:id="rId10"/>
    <p:sldId id="290" r:id="rId11"/>
    <p:sldId id="285" r:id="rId12"/>
    <p:sldId id="287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B67D53-33E5-4A19-9519-E02C324288CA}">
          <p14:sldIdLst>
            <p14:sldId id="257"/>
            <p14:sldId id="256"/>
            <p14:sldId id="289"/>
            <p14:sldId id="288"/>
            <p14:sldId id="282"/>
            <p14:sldId id="259"/>
            <p14:sldId id="284"/>
            <p14:sldId id="262"/>
            <p14:sldId id="277"/>
            <p14:sldId id="290"/>
            <p14:sldId id="285"/>
            <p14:sldId id="287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00"/>
    <a:srgbClr val="CC3300"/>
    <a:srgbClr val="FF5050"/>
    <a:srgbClr val="FF6699"/>
    <a:srgbClr val="660033"/>
    <a:srgbClr val="66FF66"/>
    <a:srgbClr val="FFCC66"/>
    <a:srgbClr val="E395FB"/>
    <a:srgbClr val="66E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1E4F9-B168-4CD0-AEE9-7674FB7DEA89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78D34-78A6-4271-BB63-123CB330B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8D34-78A6-4271-BB63-123CB330B2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3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8D34-78A6-4271-BB63-123CB330B2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8D34-78A6-4271-BB63-123CB330B2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6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8D34-78A6-4271-BB63-123CB330B2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8781-1AA7-4123-BF06-C7FB39C2F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0E86B-5561-40F4-9D3D-F610697E7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FA421-91D0-4571-AAD1-F87B1070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3B1FC-DD5D-4F45-A8DB-686C159D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2E4F1-B135-467D-8C7D-5450F0BF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3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8C56-DD55-4F12-97E3-33774A65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3F1DF-FCF6-4E81-9F5E-5C8CA413A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5E760-11B2-4EF4-94E9-239D856A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66DEB-A443-4952-A16E-82DD725B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743ED-9E4E-4A66-89E3-CA8B8F6F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552AE-A10F-4E55-AFB5-7A21025F7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5BB6E-08FD-4DC8-B8D5-1DA2AC6B0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C2271-9D43-4C30-909A-A5071277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53897-0E30-4E9A-A76E-EF03701F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A02A9-6622-484E-8DAF-670A3D03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182-675D-46F5-9DDF-10E82040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2ABF-1315-4E73-9C95-523B4E950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8AAE4-C8D3-47BE-8C2B-6A0E2CE5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1915E-8C3D-402F-9CBB-F639EA4E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488F-B11B-4897-80AA-647B7B06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9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1448-0D94-4B93-AC07-8005C745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C346D-F2F6-44E0-B84A-553FFEA13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17C2B-F209-4A80-9B1C-41A48D0B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C4ED9-C8D4-4AB9-9BD6-E958BE36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B0FAA-9CF1-451F-9C45-9CA82FD7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4D8B-AB7A-4B2A-934D-6FF14590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5397B-8C0A-4BEE-A351-28A2EDA82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91DB2-6F78-4A20-9856-657417EBF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4E474-16E9-4EDB-AD47-181D48E6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11B38-C05B-4923-A98B-F79F17AC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301CD-F6BD-455B-9CB5-4598A8CF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8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6FA9-3964-4D27-BEEA-3336D303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DE1D-E738-49C7-A68C-D68C56742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D57CE-8494-4111-B4B7-807B3C045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C4A49-18C7-47F5-AF03-92D4CDF35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A6E0B-03E8-4581-A3FA-7F4F487E7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14DEB6-E041-4117-9B9D-DF071E6F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75626-4E46-4841-953A-B38D0889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D41D1D-9350-4633-A09E-FB1F29B5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4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59A7-DDF4-4CDB-B2E2-04F69092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111BC-126F-43B2-97E2-FF6744AB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11763-C537-4C7F-846B-5BC75C84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0ACD7-7C66-419A-AA1F-4F34F9E8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9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6ECAF-CE27-4A70-BD5D-D5196557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B05E7-997B-419A-BFA7-101C86F0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9003A-4841-4591-88ED-96987B3C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EFFB-1876-4965-B6D4-09EFDDDC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54142-02D4-4D08-86A7-C8098A12C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4E392-BBA6-44E3-AC2F-AEDE63CBD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5F520-7251-4A10-BA19-A9663B0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8F177-350A-4D3B-BDFF-7E6F5BA1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DFE4E-812A-41F2-B12D-EC6DBA7A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3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D592-137D-49FD-ADC5-66614967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0E378-95FE-453C-A417-449A9B553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F7BD2-ACCF-48AF-B040-F9E7DFAAB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0623-7F81-42CF-9FE9-BAD3749E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FFCD3-3D3A-47B0-9144-3E7FFC40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39A9A-A57E-4C79-BA8F-712AA6EF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13112-D40C-46E0-8D7A-D6950F67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111E9-4B76-4642-A684-9429F124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2E854-F32D-4A54-A2AA-FEDFC7A8E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79E0-B4FB-41E5-A8BD-F25A0124053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1B42E-9890-4D34-A314-B5379C3C1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DEAFF-6F86-4816-8BDD-1B368362C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0C70-9A26-4E72-B3C0-4173E6C65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EB2178-4CB8-48B9-8403-D65E69B1943E}"/>
              </a:ext>
            </a:extLst>
          </p:cNvPr>
          <p:cNvSpPr/>
          <p:nvPr/>
        </p:nvSpPr>
        <p:spPr>
          <a:xfrm>
            <a:off x="521340" y="412820"/>
            <a:ext cx="612738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15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15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15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15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15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15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66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CF48B-136C-4A02-93FD-CE059B56929A}"/>
              </a:ext>
            </a:extLst>
          </p:cNvPr>
          <p:cNvSpPr/>
          <p:nvPr/>
        </p:nvSpPr>
        <p:spPr>
          <a:xfrm>
            <a:off x="5923709" y="1739737"/>
            <a:ext cx="59250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day’s class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7B9639-1427-4D38-96A0-05FFE14DA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4" y="2486148"/>
            <a:ext cx="3091522" cy="41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D12627-63B3-4470-AD21-E4DD82757FD2}"/>
              </a:ext>
            </a:extLst>
          </p:cNvPr>
          <p:cNvSpPr/>
          <p:nvPr/>
        </p:nvSpPr>
        <p:spPr>
          <a:xfrm>
            <a:off x="0" y="0"/>
            <a:ext cx="93843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do with audio.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C3B62-ADD0-4FFC-AF6A-1E446ED30F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41085" r="6251" b="2911"/>
          <a:stretch/>
        </p:blipFill>
        <p:spPr>
          <a:xfrm>
            <a:off x="191839" y="1319011"/>
            <a:ext cx="11808322" cy="3942306"/>
          </a:xfrm>
          <a:prstGeom prst="rect">
            <a:avLst/>
          </a:prstGeom>
        </p:spPr>
      </p:pic>
      <p:pic>
        <p:nvPicPr>
          <p:cNvPr id="4" name="L4-6A_U05C3">
            <a:hlinkClick r:id="" action="ppaction://media"/>
            <a:extLst>
              <a:ext uri="{FF2B5EF4-FFF2-40B4-BE49-F238E27FC236}">
                <a16:creationId xmlns:a16="http://schemas.microsoft.com/office/drawing/2014/main" id="{7DF011BA-6608-4836-BCC2-F4A91AB7A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7790" y="5556573"/>
            <a:ext cx="6096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899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450DFA19-D151-44E3-B083-73569B493473}"/>
              </a:ext>
            </a:extLst>
          </p:cNvPr>
          <p:cNvSpPr/>
          <p:nvPr/>
        </p:nvSpPr>
        <p:spPr>
          <a:xfrm>
            <a:off x="0" y="15962"/>
            <a:ext cx="3218876" cy="1448973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708728-499A-43FB-8A5A-6DE426A80F21}"/>
              </a:ext>
            </a:extLst>
          </p:cNvPr>
          <p:cNvSpPr/>
          <p:nvPr/>
        </p:nvSpPr>
        <p:spPr>
          <a:xfrm>
            <a:off x="-120500" y="126609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Chain drill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0AD123-220C-4F4A-907E-AF5D0907BE8A}"/>
              </a:ext>
            </a:extLst>
          </p:cNvPr>
          <p:cNvSpPr txBox="1"/>
          <p:nvPr/>
        </p:nvSpPr>
        <p:spPr>
          <a:xfrm>
            <a:off x="801859" y="5679557"/>
            <a:ext cx="10058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will say and others will act.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C698A-DEF4-4DD8-B29C-7C4457FF025B}"/>
              </a:ext>
            </a:extLst>
          </p:cNvPr>
          <p:cNvSpPr txBox="1"/>
          <p:nvPr/>
        </p:nvSpPr>
        <p:spPr>
          <a:xfrm>
            <a:off x="2065326" y="1859339"/>
            <a:ext cx="8513579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 up.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 your hand.</a:t>
            </a:r>
          </a:p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 your ear.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5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D10FF9C-F548-49B4-A30D-53CD3044FAA7}"/>
              </a:ext>
            </a:extLst>
          </p:cNvPr>
          <p:cNvSpPr txBox="1"/>
          <p:nvPr/>
        </p:nvSpPr>
        <p:spPr>
          <a:xfrm>
            <a:off x="124311" y="1084214"/>
            <a:ext cx="766919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 this picture and say 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9EC9F2-9A02-4F5E-AE2C-D595A7C3BCDB}"/>
              </a:ext>
            </a:extLst>
          </p:cNvPr>
          <p:cNvSpPr/>
          <p:nvPr/>
        </p:nvSpPr>
        <p:spPr>
          <a:xfrm>
            <a:off x="4075991" y="-59122"/>
            <a:ext cx="404001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4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6A197-13C0-43B0-BA60-8D6E3380E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2"/>
          <a:stretch/>
        </p:blipFill>
        <p:spPr>
          <a:xfrm>
            <a:off x="0" y="2007544"/>
            <a:ext cx="4783015" cy="4781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3DCD3E-503A-4909-BE72-8EE644447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3"/>
          <a:stretch/>
        </p:blipFill>
        <p:spPr>
          <a:xfrm>
            <a:off x="6431161" y="2227550"/>
            <a:ext cx="4783014" cy="43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3E583F-AD32-4C7A-9745-B2BB30ABAB1F}"/>
              </a:ext>
            </a:extLst>
          </p:cNvPr>
          <p:cNvSpPr/>
          <p:nvPr/>
        </p:nvSpPr>
        <p:spPr>
          <a:xfrm>
            <a:off x="46892" y="0"/>
            <a:ext cx="61475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Listen and do.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F99136-8BC6-4257-B1A7-D018DBC25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2074" y="1829971"/>
            <a:ext cx="609600" cy="609600"/>
          </a:xfrm>
          <a:prstGeom prst="rect">
            <a:avLst/>
          </a:prstGeom>
          <a:solidFill>
            <a:srgbClr val="009900"/>
          </a:solidFill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5F7724-71FF-4A53-A9D8-CC5CC8E884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2074" y="4418429"/>
            <a:ext cx="609600" cy="609600"/>
          </a:xfrm>
          <a:prstGeom prst="rect">
            <a:avLst/>
          </a:prstGeom>
          <a:solidFill>
            <a:srgbClr val="FF3399"/>
          </a:solidFill>
        </p:spPr>
      </p:pic>
    </p:spTree>
    <p:extLst>
      <p:ext uri="{BB962C8B-B14F-4D97-AF65-F5344CB8AC3E}">
        <p14:creationId xmlns:p14="http://schemas.microsoft.com/office/powerpoint/2010/main" val="23208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EB838-39DB-47BC-ACCD-4A72C476AA94}"/>
              </a:ext>
            </a:extLst>
          </p:cNvPr>
          <p:cNvSpPr/>
          <p:nvPr/>
        </p:nvSpPr>
        <p:spPr>
          <a:xfrm>
            <a:off x="72629" y="128016"/>
            <a:ext cx="12046742" cy="6638543"/>
          </a:xfrm>
          <a:prstGeom prst="rect">
            <a:avLst/>
          </a:prstGeom>
          <a:solidFill>
            <a:schemeClr val="bg2">
              <a:lumMod val="90000"/>
            </a:schemeClr>
          </a:solidFill>
          <a:ln w="247650">
            <a:gradFill>
              <a:gsLst>
                <a:gs pos="55000">
                  <a:schemeClr val="tx1">
                    <a:lumMod val="95000"/>
                    <a:lumOff val="5000"/>
                  </a:schemeClr>
                </a:gs>
                <a:gs pos="51000">
                  <a:srgbClr val="95730B"/>
                </a:gs>
                <a:gs pos="37160">
                  <a:srgbClr val="6B5615"/>
                </a:gs>
                <a:gs pos="0">
                  <a:srgbClr val="CC3300">
                    <a:lumMod val="97000"/>
                    <a:lumOff val="3000"/>
                  </a:srgbClr>
                </a:gs>
                <a:gs pos="64000">
                  <a:srgbClr val="FFC000"/>
                </a:gs>
                <a:gs pos="100000">
                  <a:srgbClr val="CC3300"/>
                </a:gs>
                <a:gs pos="8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EFEC12-8009-428A-9D33-590EF9B1C9FC}"/>
              </a:ext>
            </a:extLst>
          </p:cNvPr>
          <p:cNvSpPr/>
          <p:nvPr/>
        </p:nvSpPr>
        <p:spPr>
          <a:xfrm>
            <a:off x="1683509" y="297287"/>
            <a:ext cx="81272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rgbClr val="6600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Thanks for all.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5B9B1-722B-4147-85CB-ABB2C84B5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53" y="3010504"/>
            <a:ext cx="3418328" cy="2712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C0C1B-9D7C-43FE-975A-FE4CCFF57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43" y="1866947"/>
            <a:ext cx="3418328" cy="34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3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B66FC-6BF9-4CC1-BEFF-0B65C1452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2302" r="3080" b="3939"/>
          <a:stretch/>
        </p:blipFill>
        <p:spPr>
          <a:xfrm>
            <a:off x="217714" y="271390"/>
            <a:ext cx="11756572" cy="64153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5AA5D4-C8B9-434D-9762-DEEAFA9EB61B}"/>
              </a:ext>
            </a:extLst>
          </p:cNvPr>
          <p:cNvSpPr/>
          <p:nvPr/>
        </p:nvSpPr>
        <p:spPr>
          <a:xfrm>
            <a:off x="7406759" y="331178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endParaRPr lang="en-US" sz="5400" b="1" u="sng" cap="none" spc="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3B58F9-BE56-493D-9D38-18F8A9D42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0" y="1365179"/>
            <a:ext cx="1733016" cy="1653792"/>
          </a:xfrm>
          <a:prstGeom prst="roundRect">
            <a:avLst>
              <a:gd name="adj" fmla="val 3609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51662D-5567-412A-B75B-868139F442B7}"/>
              </a:ext>
            </a:extLst>
          </p:cNvPr>
          <p:cNvSpPr/>
          <p:nvPr/>
        </p:nvSpPr>
        <p:spPr>
          <a:xfrm>
            <a:off x="555284" y="3377365"/>
            <a:ext cx="5074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K.M.ABDUL BARI </a:t>
            </a:r>
            <a:endParaRPr lang="en-US" sz="44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55C62B-B95B-4300-87A7-995C66A8E1AD}"/>
              </a:ext>
            </a:extLst>
          </p:cNvPr>
          <p:cNvSpPr/>
          <p:nvPr/>
        </p:nvSpPr>
        <p:spPr>
          <a:xfrm>
            <a:off x="1386086" y="4146806"/>
            <a:ext cx="34131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AMOIN GPS </a:t>
            </a:r>
            <a:endParaRPr lang="en-US" sz="4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6E4490-8DB9-4DFD-9B23-190484926DB2}"/>
              </a:ext>
            </a:extLst>
          </p:cNvPr>
          <p:cNvSpPr/>
          <p:nvPr/>
        </p:nvSpPr>
        <p:spPr>
          <a:xfrm>
            <a:off x="884250" y="4916247"/>
            <a:ext cx="4416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SHERPUR,BOGURA </a:t>
            </a:r>
            <a:endParaRPr lang="en-US" sz="3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EFD395-1B77-40E1-B70B-AF1F4B530A11}"/>
              </a:ext>
            </a:extLst>
          </p:cNvPr>
          <p:cNvSpPr/>
          <p:nvPr/>
        </p:nvSpPr>
        <p:spPr>
          <a:xfrm>
            <a:off x="884250" y="5685688"/>
            <a:ext cx="45592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 </a:t>
            </a:r>
            <a:endParaRPr lang="en-US" sz="3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AD761-E908-430C-8E60-27327967D11B}"/>
              </a:ext>
            </a:extLst>
          </p:cNvPr>
          <p:cNvSpPr/>
          <p:nvPr/>
        </p:nvSpPr>
        <p:spPr>
          <a:xfrm>
            <a:off x="438221" y="331178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dirty="0">
                <a:ln/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5400" b="1" u="sng" cap="none" spc="0" dirty="0">
              <a:ln/>
              <a:solidFill>
                <a:srgbClr val="CC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78DAF-37B4-4A05-8631-B05916A3B46F}"/>
              </a:ext>
            </a:extLst>
          </p:cNvPr>
          <p:cNvSpPr/>
          <p:nvPr/>
        </p:nvSpPr>
        <p:spPr>
          <a:xfrm>
            <a:off x="6573962" y="3232229"/>
            <a:ext cx="4477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</a:rPr>
              <a:t>Three</a:t>
            </a:r>
            <a:r>
              <a:rPr lang="en-US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04EED2-F361-453A-8A72-5CCFE3ACF961}"/>
              </a:ext>
            </a:extLst>
          </p:cNvPr>
          <p:cNvSpPr/>
          <p:nvPr/>
        </p:nvSpPr>
        <p:spPr>
          <a:xfrm>
            <a:off x="6460802" y="2607924"/>
            <a:ext cx="5250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  <a:endParaRPr lang="en-US" sz="4400" b="0" cap="none" spc="0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4553F-A052-4D04-8F32-D80AC4FAF674}"/>
              </a:ext>
            </a:extLst>
          </p:cNvPr>
          <p:cNvSpPr/>
          <p:nvPr/>
        </p:nvSpPr>
        <p:spPr>
          <a:xfrm>
            <a:off x="7095981" y="5562578"/>
            <a:ext cx="3980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35 MIN</a:t>
            </a:r>
            <a:endParaRPr lang="en-US" sz="48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12341E-CA17-48BB-92AF-63F1AE818D59}"/>
              </a:ext>
            </a:extLst>
          </p:cNvPr>
          <p:cNvSpPr txBox="1"/>
          <p:nvPr/>
        </p:nvSpPr>
        <p:spPr>
          <a:xfrm>
            <a:off x="7064183" y="3992918"/>
            <a:ext cx="39805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5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Lesson:4-6(A)</a:t>
            </a:r>
          </a:p>
        </p:txBody>
      </p:sp>
    </p:spTree>
    <p:extLst>
      <p:ext uri="{BB962C8B-B14F-4D97-AF65-F5344CB8AC3E}">
        <p14:creationId xmlns:p14="http://schemas.microsoft.com/office/powerpoint/2010/main" val="211819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A76491-16A9-42AD-BE2B-6601B6812903}"/>
              </a:ext>
            </a:extLst>
          </p:cNvPr>
          <p:cNvSpPr/>
          <p:nvPr/>
        </p:nvSpPr>
        <p:spPr>
          <a:xfrm>
            <a:off x="0" y="203259"/>
            <a:ext cx="6736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student.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F5F77-CB36-4B23-A828-736A3492C98A}"/>
              </a:ext>
            </a:extLst>
          </p:cNvPr>
          <p:cNvSpPr/>
          <p:nvPr/>
        </p:nvSpPr>
        <p:spPr>
          <a:xfrm>
            <a:off x="2438171" y="1417767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0B869-CA64-4C9F-AE53-2C82E98E9AC1}"/>
              </a:ext>
            </a:extLst>
          </p:cNvPr>
          <p:cNvSpPr/>
          <p:nvPr/>
        </p:nvSpPr>
        <p:spPr>
          <a:xfrm>
            <a:off x="3072959" y="2786127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 up.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4DE148-6219-4EA0-9A62-FC2BC7E3665D}"/>
              </a:ext>
            </a:extLst>
          </p:cNvPr>
          <p:cNvSpPr/>
          <p:nvPr/>
        </p:nvSpPr>
        <p:spPr>
          <a:xfrm>
            <a:off x="2834194" y="4154487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 down.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E7B224-7DDA-41C7-8599-B1B72CE33F64}"/>
              </a:ext>
            </a:extLst>
          </p:cNvPr>
          <p:cNvSpPr txBox="1"/>
          <p:nvPr/>
        </p:nvSpPr>
        <p:spPr>
          <a:xfrm>
            <a:off x="336575" y="270236"/>
            <a:ext cx="7583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6E3E55-86E2-40F9-9F22-D933C4AFC4D4}"/>
              </a:ext>
            </a:extLst>
          </p:cNvPr>
          <p:cNvSpPr/>
          <p:nvPr/>
        </p:nvSpPr>
        <p:spPr>
          <a:xfrm>
            <a:off x="3750977" y="1378232"/>
            <a:ext cx="76442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lesson…….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E2573A-EE49-4345-AD2A-682CF4BEA456}"/>
              </a:ext>
            </a:extLst>
          </p:cNvPr>
          <p:cNvSpPr/>
          <p:nvPr/>
        </p:nvSpPr>
        <p:spPr>
          <a:xfrm>
            <a:off x="8647229" y="5479768"/>
            <a:ext cx="34231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 11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ED45B-86FE-434A-9FAD-29EB9A447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t="3542" r="4286" b="2941"/>
          <a:stretch/>
        </p:blipFill>
        <p:spPr>
          <a:xfrm>
            <a:off x="121654" y="2486228"/>
            <a:ext cx="8362178" cy="42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3970CE9-A35C-4082-A10C-972A1AF64BB1}"/>
              </a:ext>
            </a:extLst>
          </p:cNvPr>
          <p:cNvSpPr/>
          <p:nvPr/>
        </p:nvSpPr>
        <p:spPr>
          <a:xfrm>
            <a:off x="0" y="1663"/>
            <a:ext cx="3250977" cy="1229025"/>
          </a:xfrm>
          <a:prstGeom prst="homePlate">
            <a:avLst/>
          </a:prstGeom>
          <a:gradFill>
            <a:gsLst>
              <a:gs pos="28000">
                <a:srgbClr val="FF6699"/>
              </a:gs>
              <a:gs pos="83000">
                <a:srgbClr val="66E8FA"/>
              </a:gs>
              <a:gs pos="97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48A1C-EE80-4CF0-A7E6-EC9F8197D303}"/>
              </a:ext>
            </a:extLst>
          </p:cNvPr>
          <p:cNvSpPr txBox="1"/>
          <p:nvPr/>
        </p:nvSpPr>
        <p:spPr>
          <a:xfrm>
            <a:off x="3250977" y="33847"/>
            <a:ext cx="432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able to: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64D964-179E-4F69-AFD1-1A3463A83C44}"/>
              </a:ext>
            </a:extLst>
          </p:cNvPr>
          <p:cNvGrpSpPr/>
          <p:nvPr/>
        </p:nvGrpSpPr>
        <p:grpSpPr>
          <a:xfrm>
            <a:off x="3601329" y="863970"/>
            <a:ext cx="5994895" cy="5994030"/>
            <a:chOff x="2861321" y="1889120"/>
            <a:chExt cx="6246773" cy="63402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BC6BD1-4905-4D8B-8F5C-F2E73CED6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" t="937" r="3027" b="1903"/>
            <a:stretch/>
          </p:blipFill>
          <p:spPr>
            <a:xfrm>
              <a:off x="3000749" y="2662844"/>
              <a:ext cx="6107345" cy="55665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91B75E-79AD-45FC-8DBB-121A34EC5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" t="29012" b="15358"/>
            <a:stretch/>
          </p:blipFill>
          <p:spPr>
            <a:xfrm>
              <a:off x="2861321" y="1889120"/>
              <a:ext cx="6218637" cy="773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58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F5D7B6-36D6-49DF-ACF0-7D404A3123B7}"/>
              </a:ext>
            </a:extLst>
          </p:cNvPr>
          <p:cNvSpPr/>
          <p:nvPr/>
        </p:nvSpPr>
        <p:spPr>
          <a:xfrm>
            <a:off x="126609" y="0"/>
            <a:ext cx="77166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sings and do .</a:t>
            </a:r>
          </a:p>
        </p:txBody>
      </p:sp>
      <p:pic>
        <p:nvPicPr>
          <p:cNvPr id="4" name="Raise your right hand up">
            <a:hlinkClick r:id="" action="ppaction://media"/>
            <a:extLst>
              <a:ext uri="{FF2B5EF4-FFF2-40B4-BE49-F238E27FC236}">
                <a16:creationId xmlns:a16="http://schemas.microsoft.com/office/drawing/2014/main" id="{F4A24EE0-2942-4C87-B1D3-1A1368D24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710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4FE42-91F7-435B-950A-C86269882BDE}"/>
              </a:ext>
            </a:extLst>
          </p:cNvPr>
          <p:cNvSpPr/>
          <p:nvPr/>
        </p:nvSpPr>
        <p:spPr>
          <a:xfrm>
            <a:off x="0" y="0"/>
            <a:ext cx="47232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1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4C8F8-DCC5-4D3B-B28F-14D39731B4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 t="1485" r="4624" b="3819"/>
          <a:stretch/>
        </p:blipFill>
        <p:spPr>
          <a:xfrm>
            <a:off x="0" y="1695631"/>
            <a:ext cx="3981157" cy="51441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9B76CFB-9B7B-4371-A4DD-0280A6A85F7A}"/>
              </a:ext>
            </a:extLst>
          </p:cNvPr>
          <p:cNvGrpSpPr/>
          <p:nvPr/>
        </p:nvGrpSpPr>
        <p:grpSpPr>
          <a:xfrm>
            <a:off x="4104277" y="1540887"/>
            <a:ext cx="8087723" cy="4943622"/>
            <a:chOff x="4104277" y="1695631"/>
            <a:chExt cx="8087723" cy="49436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E9E24C-E914-49DF-BA4B-374989466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6" t="3399" r="1460" b="2120"/>
            <a:stretch/>
          </p:blipFill>
          <p:spPr>
            <a:xfrm>
              <a:off x="4104277" y="1695631"/>
              <a:ext cx="8087723" cy="494362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9E2344-0580-4770-AC81-BA2C2DA4D77F}"/>
                </a:ext>
              </a:extLst>
            </p:cNvPr>
            <p:cNvSpPr/>
            <p:nvPr/>
          </p:nvSpPr>
          <p:spPr>
            <a:xfrm>
              <a:off x="4608220" y="3287579"/>
              <a:ext cx="7079835" cy="4002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Look this picture carefully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9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DAEF82-F143-4B21-A7B7-B38218E6D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81" b="75994"/>
          <a:stretch/>
        </p:blipFill>
        <p:spPr>
          <a:xfrm>
            <a:off x="0" y="0"/>
            <a:ext cx="5580303" cy="1020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5822D-0979-400B-B069-4AAE110F6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31287" r="5703" b="3992"/>
          <a:stretch/>
        </p:blipFill>
        <p:spPr>
          <a:xfrm>
            <a:off x="0" y="1860452"/>
            <a:ext cx="12213268" cy="45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8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D12627-63B3-4470-AD21-E4DD82757FD2}"/>
              </a:ext>
            </a:extLst>
          </p:cNvPr>
          <p:cNvSpPr/>
          <p:nvPr/>
        </p:nvSpPr>
        <p:spPr>
          <a:xfrm>
            <a:off x="0" y="0"/>
            <a:ext cx="66269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attentively.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3CEB5E-DD5F-4A03-847C-D39C8D143E79}"/>
              </a:ext>
            </a:extLst>
          </p:cNvPr>
          <p:cNvSpPr/>
          <p:nvPr/>
        </p:nvSpPr>
        <p:spPr>
          <a:xfrm>
            <a:off x="6096000" y="1132614"/>
            <a:ext cx="614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say with audio.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C3B62-ADD0-4FFC-AF6A-1E446ED30F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41085" r="6251" b="2911"/>
          <a:stretch/>
        </p:blipFill>
        <p:spPr>
          <a:xfrm>
            <a:off x="236934" y="2242624"/>
            <a:ext cx="8932984" cy="2982351"/>
          </a:xfrm>
          <a:prstGeom prst="rect">
            <a:avLst/>
          </a:prstGeom>
        </p:spPr>
      </p:pic>
      <p:pic>
        <p:nvPicPr>
          <p:cNvPr id="4" name="L4-6A_U05C3">
            <a:hlinkClick r:id="" action="ppaction://media"/>
            <a:extLst>
              <a:ext uri="{FF2B5EF4-FFF2-40B4-BE49-F238E27FC236}">
                <a16:creationId xmlns:a16="http://schemas.microsoft.com/office/drawing/2014/main" id="{7DF011BA-6608-4836-BCC2-F4A91AB7A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7790" y="5420586"/>
            <a:ext cx="6096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85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144</Words>
  <Application>Microsoft Office PowerPoint</Application>
  <PresentationFormat>Widescreen</PresentationFormat>
  <Paragraphs>41</Paragraphs>
  <Slides>14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Elephant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abdul bari</cp:lastModifiedBy>
  <cp:revision>302</cp:revision>
  <dcterms:created xsi:type="dcterms:W3CDTF">2020-02-17T05:53:37Z</dcterms:created>
  <dcterms:modified xsi:type="dcterms:W3CDTF">2021-12-09T15:03:29Z</dcterms:modified>
</cp:coreProperties>
</file>