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88" r:id="rId4"/>
    <p:sldId id="299" r:id="rId5"/>
    <p:sldId id="260" r:id="rId6"/>
    <p:sldId id="262" r:id="rId7"/>
    <p:sldId id="266" r:id="rId8"/>
    <p:sldId id="265" r:id="rId9"/>
    <p:sldId id="272" r:id="rId10"/>
    <p:sldId id="271" r:id="rId11"/>
    <p:sldId id="273" r:id="rId12"/>
    <p:sldId id="275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0" r:id="rId24"/>
    <p:sldId id="291" r:id="rId25"/>
    <p:sldId id="292" r:id="rId26"/>
    <p:sldId id="293" r:id="rId27"/>
    <p:sldId id="289" r:id="rId28"/>
    <p:sldId id="286" r:id="rId29"/>
    <p:sldId id="294" r:id="rId30"/>
    <p:sldId id="287" r:id="rId31"/>
    <p:sldId id="296" r:id="rId32"/>
    <p:sldId id="297" r:id="rId33"/>
    <p:sldId id="298" r:id="rId34"/>
    <p:sldId id="26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CF54C-8144-4205-A4E2-EFED888C42C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D5E98-C286-4017-B547-6EA51910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8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10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08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29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75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2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35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39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3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75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19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3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5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76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99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58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11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9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46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8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015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6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3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1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33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7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9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5E98-C286-4017-B547-6EA51910D7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5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B1C-38B4-48AA-834A-9AD01C016440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7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E113-9293-4ED2-BE16-B30DBE8B4CBF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03CE-AB03-4336-98EA-B1E8126E39E5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0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5F5-B967-40B1-AD25-8C268D4BE744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8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EE91-61C8-46D2-9CDB-413146AB8123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95F7-E45B-4DA1-AD15-3D1665219C72}" type="datetime1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4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B8B9-2089-418E-B0CC-6D4A489CBED2}" type="datetime1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9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8801-6C4C-4D80-9389-998209260657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7BD7-1C92-450C-B3FC-EE98E15BB538}" type="datetime1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9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AA82-9813-4271-830A-E96D96258748}" type="datetime1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7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F40D-5D0B-4BFF-BDF7-4C6189B6A270}" type="datetime1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8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128">
              <a:srgbClr val="DBDBDB"/>
            </a:gs>
            <a:gs pos="56256">
              <a:srgbClr val="DFDFDF"/>
            </a:gs>
            <a:gs pos="18761">
              <a:schemeClr val="accent2">
                <a:lumMod val="20000"/>
                <a:lumOff val="80000"/>
              </a:schemeClr>
            </a:gs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3643-E6F0-4C8C-B4BD-0CEE4040331A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7216-3ED4-40D7-ABB1-F1BA2D63B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4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AvšÍwiK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Awfb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›`b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5" y="2030279"/>
            <a:ext cx="4738247" cy="368859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F0A6-B997-4225-AB55-3B13924106E0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49" y="2030279"/>
            <a:ext cx="5015196" cy="368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1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cwiKíbv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AwMÖg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wPšÍv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Abyiƒcfv‡e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cÖK„wZ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AwMÖg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wPšÍvfvebv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42" y="3543072"/>
            <a:ext cx="5066416" cy="247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c~e©vbygvb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LiP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wbiƒcY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Kg©m~wP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wbiƒcb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4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cÖ‡qvRbxqZv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Kg©`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cÖhyw³i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cÖwZ‡hvwMZvq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m‡ev©Ëg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myweav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Kg©xwelqK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k~b¨c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gRyix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MwZkxjZv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¿‡b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mnvqZv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wbe©vPb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m„óc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m¤¢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_©x‡`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Gme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k~b¨c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Dchy³ I `ÿ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AvMÖnx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_©x‡`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AbycÖvwYZ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833" y="3766088"/>
            <a:ext cx="3999370" cy="224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7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msMÖ‡ni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cÖwµqv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k~b¨c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wPwýZKiY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weÁvcb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mvÿvrKv‡ii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mvÿvrKvi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wbe©vP‡bi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¡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`ÿ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_©x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cÖwZeÜKZv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gvKv‡ejv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mylg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e›Ub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0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wbe©vP‡bi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we‡eP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welq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wbe©vPwb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ivóªxq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AbyKib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MvcbxqZv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1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Dbœqb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Kvh©m¤úv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`‡bi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PvweKvwV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Kvh©m¤úv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`‡bi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AwfÁZvi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mnvqZv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cÖwkwÿZ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me©vwaK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KŠk‡ji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Kvh©m¤úv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`‡b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¨¯’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901" y="3724489"/>
            <a:ext cx="3820198" cy="25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5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¡ I cª‡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qvRbxqZv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g‡bvej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AcPq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mtClean="0">
                <a:latin typeface="SutonnyMJ" pitchFamily="2" charset="0"/>
                <a:cs typeface="SutonnyMJ" pitchFamily="2" charset="0"/>
              </a:rPr>
              <a:t> gvbweK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2888"/>
            <a:ext cx="10515600" cy="5154075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mvenvb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mi`vi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vcbv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ewUqvNvUv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GÛ we,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ewUqvNvUv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Lyjbv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b¤^it 01914865157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B-‡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gBjt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sarder52@gmail.com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5B5-918E-4279-B22F-F911A43BDA52}" type="datetime1">
              <a:rPr lang="en-US" smtClean="0"/>
              <a:t>12/31/2021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279" y="1323948"/>
            <a:ext cx="2004027" cy="25420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1933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wkÿvbwek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KvwPs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mwgbvi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IqvK©kc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cÖ`k©b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xN©Kvjxb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©µg;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cÖhyw³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ÿgZvqb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Kvh©dj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c‡`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vbœwZ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182"/>
            <a:ext cx="10515600" cy="49801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cÖkvm‡bi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KŠkjI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DaŸ©Zb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KZ…©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Awc©Z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KZ©e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KZUzKz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myôzfv‡e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wbqgZvwš¿Kfv‡e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ixwZwm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MY¨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vbœwZ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D”P¯Í‡i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m¤¢e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GKgvÎ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vbœwZi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584" y="4324027"/>
            <a:ext cx="2773271" cy="203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Kvh©dj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g~j¨vq‡bi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myweav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ye©jZv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wPwýZKiY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ZË¡veavb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SutonnyMJ" pitchFamily="2" charset="0"/>
                <a:cs typeface="SutonnyMJ" pitchFamily="2" charset="0"/>
              </a:rPr>
              <a:t>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vbœwZi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cÖwZfvi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vwqZ¡kxj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Z¡wiZ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Kvh©m¤úv`b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m‡PZbZv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Drmvn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Kvh©ÿgZv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jvMv‡bv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`wji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Kvib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b©xwZ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cÖwZ‡iva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Dchy³ c‡`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GK‡N‡qwgi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mgš^qmvab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¯^v¯’¨MZ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wbe©vnxi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gZwe‡iva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SutonnyMJ" pitchFamily="2" charset="0"/>
                <a:cs typeface="SutonnyMJ" pitchFamily="2" charset="0"/>
              </a:rPr>
              <a:t>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vbœwZi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Abymib‡hvM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bxwZmg~n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my¯úó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bxwZgvjv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c‡`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vbœwZi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cwigv‡ci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¯’v;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wbe©vnxi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cÖlYv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vbe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Z_¨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cÖhyw³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182"/>
            <a:ext cx="10515600" cy="49801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wek¦e¨vcx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e¨vcK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cÖhyw³MZ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wek¦vq‡bi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Zxe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eZ©gvbKv‡j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Rb¨B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AZ¨vek¨Kxq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Avnib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msiÿb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weZi‡bi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I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cÖhyw³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Z_¨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cÖhyw³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±ª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cÖhyw³i mv‡_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wg‡jw‡k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cÖhyw³i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NU‡jI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cÖhyw³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43" y="4078022"/>
            <a:ext cx="2924401" cy="21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B›Uvi‡bU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wkÿv‡ÿ‡Î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Av`vb-cÖ`v‡b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B-‡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KbvKvUv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wgwWqv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we‡bv`b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M‡elYvg~jK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e¨emv-evwY‡R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¨|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Kw¤úDUvi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wkÿvcÖwZôv‡b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e¨emv-evwY‡R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wkíKviLvbvq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wPwKrmv‡ÿ‡Î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M‡elYvi†ÿ‡Î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msiÿY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`ªY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128">
              <a:srgbClr val="DBDBDB"/>
            </a:gs>
            <a:gs pos="36234">
              <a:srgbClr val="EEE2DA"/>
            </a:gs>
            <a:gs pos="60692">
              <a:srgbClr val="DDDDDD"/>
            </a:gs>
            <a:gs pos="56256">
              <a:srgbClr val="DFDFDF"/>
            </a:gs>
            <a:gs pos="18761">
              <a:schemeClr val="accent2">
                <a:lumMod val="20000"/>
                <a:lumOff val="80000"/>
              </a:schemeClr>
            </a:gs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2888"/>
            <a:ext cx="10515600" cy="5154075"/>
          </a:xfrm>
        </p:spPr>
        <p:txBody>
          <a:bodyPr>
            <a:normAutofit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v‡Vi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wk‡ivbvg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Ò</a:t>
            </a:r>
            <a:r>
              <a:rPr lang="en-US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gvbe</a:t>
            </a: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m¤ú`Ó</a:t>
            </a: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8800" dirty="0" smtClean="0">
              <a:solidFill>
                <a:srgbClr val="92D05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5B5-918E-4279-B22F-F911A43BDA52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MÖæ‡c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wef³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Z_¨ I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cÖhyw³i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wec‡ÿ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gZvgZ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444685"/>
              </p:ext>
            </p:extLst>
          </p:nvPr>
        </p:nvGraphicFramePr>
        <p:xfrm>
          <a:off x="838200" y="2337059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SutonnyMJ" pitchFamily="2" charset="0"/>
                          <a:cs typeface="SutonnyMJ" pitchFamily="2" charset="0"/>
                        </a:rPr>
                        <a:t>c‡ÿ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SutonnyMJ" pitchFamily="2" charset="0"/>
                          <a:cs typeface="SutonnyMJ" pitchFamily="2" charset="0"/>
                        </a:rPr>
                        <a:t>wec‡ÿ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1|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1|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2|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2|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3|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3|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4|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4|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5|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5|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6|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6|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7|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7|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8|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SutonnyMJ" pitchFamily="2" charset="0"/>
                          <a:cs typeface="SutonnyMJ" pitchFamily="2" charset="0"/>
                        </a:rPr>
                        <a:t>8|</a:t>
                      </a:r>
                      <a:endParaRPr lang="en-US" sz="1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b="1" u="sng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vcbvi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Kvh©vejx¸wj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avivevwnKfv‡e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 algn="just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err="1" smtClean="0"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40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latin typeface="SutonnyMJ" pitchFamily="2" charset="0"/>
                <a:cs typeface="SutonnyMJ" pitchFamily="2" charset="0"/>
              </a:rPr>
              <a:t>MÖš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’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44259"/>
              </p:ext>
            </p:extLst>
          </p:nvPr>
        </p:nvGraphicFramePr>
        <p:xfrm>
          <a:off x="838200" y="1825625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597"/>
                <a:gridCol w="4541003"/>
                <a:gridCol w="495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µ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wgK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MÖ‡š’i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bvg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jL‡Ki</a:t>
                      </a:r>
                      <a:r>
                        <a:rPr lang="en-US" sz="32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SutonnyMJ" pitchFamily="2" charset="0"/>
                          <a:cs typeface="SutonnyMJ" pitchFamily="2" charset="0"/>
                        </a:rPr>
                        <a:t>bvg</a:t>
                      </a:r>
                      <a:endParaRPr lang="en-US" sz="32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endParaRPr lang="en-US" sz="3200" b="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SutonnyMJ" pitchFamily="2" charset="0"/>
                          <a:cs typeface="SutonnyMJ" pitchFamily="2" charset="0"/>
                        </a:rPr>
                        <a:t>wnDg¨vb</a:t>
                      </a:r>
                      <a:r>
                        <a:rPr lang="en-US" sz="3200" b="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wi‡mvm</a:t>
                      </a:r>
                      <a:r>
                        <a:rPr lang="en-US" sz="3200" b="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g¨v‡bR‡g›U</a:t>
                      </a:r>
                      <a:endParaRPr lang="en-US" sz="3200" b="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W.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Gg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RyjwdKvi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nv‡mb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2|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wnDg¨vb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wi‡mvm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g¨v‡bR‡g›U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GÛ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BÛvwóªqvj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wi‡jkb&amp;m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W.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Avãyj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AvDqvj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Lvb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3|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wnDg¨vb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wi‡mvm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g¨v‡bR‡g›U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M¨vwi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Wmjvi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2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vwoi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†hŠw³K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Ki?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hyw³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eywS‡q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RvwZq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Rxe‡b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†Kb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iæZ¡c~b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I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cÖhyw³i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eb©bv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Ki|</a:t>
            </a:r>
          </a:p>
          <a:p>
            <a:pPr marL="0" indent="0" algn="just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654" y="1131376"/>
            <a:ext cx="7860791" cy="4881965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CF5-AF9C-4939-BCFB-D3F0CB293643}" type="datetime1">
              <a:rPr lang="en-US" smtClean="0"/>
              <a:t>12/31/2021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128">
              <a:srgbClr val="DBDBDB"/>
            </a:gs>
            <a:gs pos="36234">
              <a:srgbClr val="EEE2DA"/>
            </a:gs>
            <a:gs pos="60692">
              <a:srgbClr val="DDDDDD"/>
            </a:gs>
            <a:gs pos="56256">
              <a:srgbClr val="DFDFDF"/>
            </a:gs>
            <a:gs pos="18761">
              <a:schemeClr val="accent2">
                <a:lumMod val="20000"/>
                <a:lumOff val="80000"/>
              </a:schemeClr>
            </a:gs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2888"/>
            <a:ext cx="10515600" cy="5154075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.........</a:t>
            </a:r>
          </a:p>
          <a:p>
            <a:pPr marL="0" indent="0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c‡`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vbœwZ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Z_¨ I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cÖhyw³|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D5B5-918E-4279-B22F-F911A43BDA52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9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8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latin typeface="SutonnyMJ" pitchFamily="2" charset="0"/>
                <a:cs typeface="SutonnyMJ" pitchFamily="2" charset="0"/>
              </a:rPr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vbe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eywS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is the best creature of creation.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A_©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†miv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P›`ª,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bÿÎ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GgbwK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HSTTI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hgb-wKQz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m¤úbœ,kZZvi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cÖZxK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icon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Awfkvc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ûgKx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we©mn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88" y="4660817"/>
            <a:ext cx="3054050" cy="16058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633" y="4575941"/>
            <a:ext cx="3170695" cy="1775589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8A53-51C4-44C0-8430-07D85035A208}" type="datetime1">
              <a:rPr lang="en-US" smtClean="0"/>
              <a:t>12/31/2021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5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923"/>
            <a:ext cx="10515600" cy="5464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pPr marL="0" indent="0" algn="just">
              <a:buNone/>
            </a:pPr>
            <a:r>
              <a:rPr lang="en-US" sz="3000" dirty="0" err="1">
                <a:latin typeface="SutonnyMJ" pitchFamily="2" charset="0"/>
                <a:cs typeface="SutonnyMJ" pitchFamily="2" charset="0"/>
              </a:rPr>
              <a:t>h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gUv‡bv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is called the best resource in the world.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‘ me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`ÿ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gvby‡l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cwibZ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cÖwZôvb‡K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kw³ `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mUv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pPr marL="0" indent="0" algn="ctr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73676"/>
            <a:ext cx="3654421" cy="24332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740" y="3773676"/>
            <a:ext cx="3924380" cy="237229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A7C2-EB01-4B24-8382-1EA8932B46CC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923"/>
            <a:ext cx="10515600" cy="5464040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vcbv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3800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sz="3000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500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vbe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vcbv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vcbviB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Awe‡”Q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`¨ ¸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iæZ¡c~b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© Ask|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vwe`MY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mvZwU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m¤úv`b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Power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5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e‡klÁ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Kreitner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Human Resource Management involves the planning, acquisition and development of human resources necessary for organizational success.”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A_©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mdjZvi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vcbv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m¤ú„³|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endParaRPr 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02F0-C460-4F5A-BE2A-6E9F40338821}" type="datetime1">
              <a:rPr lang="en-US" smtClean="0"/>
              <a:t>12/31/2021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89" y="4321842"/>
            <a:ext cx="1935512" cy="197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¯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’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vcbvi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latin typeface="SutonnyMJ" pitchFamily="2" charset="0"/>
                <a:cs typeface="SutonnyMJ" pitchFamily="2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cÖwkÿb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kªg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wWRvBb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¯^v¯’¨;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M‡elYv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vcbvi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my`ÿ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„•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Kg©xevwnbx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g‡bvej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Kj¨vbg~jK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B9C7-BD57-4687-96E0-A1C592043D19}" type="datetime1">
              <a:rPr lang="en-US" smtClean="0"/>
              <a:t>12/31/2021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216-3ED4-40D7-ABB1-F1BA2D63B0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1790</Words>
  <Application>Microsoft Office PowerPoint</Application>
  <PresentationFormat>Widescreen</PresentationFormat>
  <Paragraphs>333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SutonnyMJ</vt:lpstr>
      <vt:lpstr>Times New Roman</vt:lpstr>
      <vt:lpstr>Wingdings</vt:lpstr>
      <vt:lpstr>Office Theme</vt:lpstr>
      <vt:lpstr>mevB‡K AvšÍwiK ï‡f”Qv I Awfb›`b</vt:lpstr>
      <vt:lpstr>PowerPoint Presentation</vt:lpstr>
      <vt:lpstr>PowerPoint Presentation</vt:lpstr>
      <vt:lpstr>PowerPoint Presentation</vt:lpstr>
      <vt:lpstr>  gvbe m¤ú`  </vt:lpstr>
      <vt:lpstr>PowerPoint Presentation</vt:lpstr>
      <vt:lpstr>PowerPoint Presentation</vt:lpstr>
      <vt:lpstr>gvbe m¤ú` e¨e¯’vcbvi Kvh©vejx </vt:lpstr>
      <vt:lpstr>gvbe m¤ú` e¨e¯’vcbvi D‡Ïk¨</vt:lpstr>
      <vt:lpstr>gvbe m¤ú` cwiKíbv</vt:lpstr>
      <vt:lpstr>gvbe m¤ú` cwiKíbvi ˆewkó¨</vt:lpstr>
      <vt:lpstr>gvbe m¤ú` cwiKíbvi ¸iæZ¡ I cÖ‡qvRbxqZv</vt:lpstr>
      <vt:lpstr>gvbe m¤ú` cwiKíbvi myweav</vt:lpstr>
      <vt:lpstr>gvbe m¤ú` msMÖn I wbe©vPb</vt:lpstr>
      <vt:lpstr>gvbe m¤ú` msMÖ‡ni cÖwµqv</vt:lpstr>
      <vt:lpstr>gvbe m¤ú` wbe©vP‡bi ¸iæZ¡</vt:lpstr>
      <vt:lpstr>gvbe m¤ú` wbe©vP‡bi we‡eP¨ welq</vt:lpstr>
      <vt:lpstr>cÖwkÿY I Dbœqb</vt:lpstr>
      <vt:lpstr>cÖwkÿ‡Yi ¸iæZ¡ I cª‡qvRbxqZv</vt:lpstr>
      <vt:lpstr>cÖwkÿ‡Yi c×wZ</vt:lpstr>
      <vt:lpstr>‡ckv Dbœq‡bi D‡Ïk¨</vt:lpstr>
      <vt:lpstr>Kvh©dj g~j¨vqb I c‡`vbœwZ</vt:lpstr>
      <vt:lpstr>Kvh©dj g~j¨vq‡bi myweav</vt:lpstr>
      <vt:lpstr>c‡`vbœwZi D‡Ïk¨</vt:lpstr>
      <vt:lpstr>e`wji Kvib</vt:lpstr>
      <vt:lpstr>c‡`vbœwZi †ÿ‡Î Abymib‡hvM¨ bxwZmg~n</vt:lpstr>
      <vt:lpstr>gvbe m¤ú` Dbœq‡b Z_¨ I †hvMv‡hvM cÖhyw³</vt:lpstr>
      <vt:lpstr>B›Uvi‡bU</vt:lpstr>
      <vt:lpstr>Kw¤úDUvi</vt:lpstr>
      <vt:lpstr> `jxq KvR  ‡Zvgiv `ywU MÖæ‡c wef³ n‡q gvbe m¤ú` Dbœq‡b Z_¨ I †hvMv‡hvM cÖhyw³i c‡ÿ I wec‡ÿ gZvgZ `vI|</vt:lpstr>
      <vt:lpstr>PowerPoint Presentation</vt:lpstr>
      <vt:lpstr>mnvqK MÖš’</vt:lpstr>
      <vt:lpstr>evwoi KvR</vt:lpstr>
      <vt:lpstr>PowerPoint Presentation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</dc:title>
  <dc:creator>*</dc:creator>
  <cp:lastModifiedBy>Azad</cp:lastModifiedBy>
  <cp:revision>324</cp:revision>
  <dcterms:created xsi:type="dcterms:W3CDTF">2021-12-01T11:09:39Z</dcterms:created>
  <dcterms:modified xsi:type="dcterms:W3CDTF">2021-12-31T12:42:45Z</dcterms:modified>
</cp:coreProperties>
</file>