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A35594-800B-417B-A46D-A22475A294CE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4E7B6-1C9B-4444-A675-11BFEDBC7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4E7B6-1C9B-4444-A675-11BFEDBC7A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04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7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7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11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5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99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04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2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9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971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76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81C2B-5B54-40D1-87B5-861481FB0982}" type="datetimeFigureOut">
              <a:rPr lang="en-US" smtClean="0"/>
              <a:t>12/4/2021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F0BC7-79DE-4BFE-8A90-B9ECD5FC78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3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28999"/>
            <a:ext cx="9144000" cy="1655762"/>
          </a:xfrm>
        </p:spPr>
        <p:txBody>
          <a:bodyPr/>
          <a:lstStyle/>
          <a:p>
            <a:r>
              <a:rPr lang="en-US" dirty="0" smtClean="0"/>
              <a:t>www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59742" y="4168877"/>
            <a:ext cx="10334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welcome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33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0271" y="1209368"/>
            <a:ext cx="7472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Thankyou  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2357437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23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4266" y="457200"/>
            <a:ext cx="3932237" cy="16002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/>
                </a:solidFill>
              </a:rPr>
              <a:t>Identity</a:t>
            </a:r>
            <a:endParaRPr lang="en-US" sz="6000" dirty="0" smtClean="0">
              <a:solidFill>
                <a:schemeClr val="accent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26136" y="2765322"/>
            <a:ext cx="3388084" cy="1895168"/>
          </a:xfrm>
        </p:spPr>
        <p:txBody>
          <a:bodyPr/>
          <a:lstStyle/>
          <a:p>
            <a:r>
              <a:rPr lang="en-US" dirty="0" smtClean="0"/>
              <a:t>         </a:t>
            </a:r>
            <a:r>
              <a:rPr lang="en-US" sz="3200" dirty="0" smtClean="0">
                <a:solidFill>
                  <a:srgbClr val="FF0000"/>
                </a:solidFill>
              </a:rPr>
              <a:t>Teacher</a:t>
            </a:r>
          </a:p>
          <a:p>
            <a:r>
              <a:rPr lang="en-US" dirty="0" err="1" smtClean="0"/>
              <a:t>Fahmida</a:t>
            </a:r>
            <a:r>
              <a:rPr lang="en-US" dirty="0" smtClean="0"/>
              <a:t>   begum</a:t>
            </a:r>
          </a:p>
          <a:p>
            <a:r>
              <a:rPr lang="en-US" dirty="0" smtClean="0"/>
              <a:t>Assistant  teacher</a:t>
            </a:r>
          </a:p>
          <a:p>
            <a:r>
              <a:rPr lang="en-US" dirty="0" err="1" smtClean="0"/>
              <a:t>Kakura</a:t>
            </a:r>
            <a:r>
              <a:rPr lang="en-US" dirty="0" smtClean="0"/>
              <a:t>  </a:t>
            </a:r>
            <a:r>
              <a:rPr lang="en-US" dirty="0" err="1" smtClean="0"/>
              <a:t>fazil</a:t>
            </a:r>
            <a:r>
              <a:rPr lang="en-US" dirty="0" smtClean="0"/>
              <a:t>   madrasah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672051" y="2765322"/>
            <a:ext cx="293001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Class</a:t>
            </a:r>
            <a:endParaRPr lang="en-US" dirty="0" smtClean="0"/>
          </a:p>
          <a:p>
            <a:r>
              <a:rPr lang="en-US" dirty="0" smtClean="0"/>
              <a:t>Class-ten</a:t>
            </a:r>
          </a:p>
          <a:p>
            <a:r>
              <a:rPr lang="en-US" dirty="0" smtClean="0"/>
              <a:t>Sub-English</a:t>
            </a:r>
          </a:p>
          <a:p>
            <a:r>
              <a:rPr lang="en-US" dirty="0" smtClean="0"/>
              <a:t>Unit-7</a:t>
            </a:r>
          </a:p>
          <a:p>
            <a:r>
              <a:rPr lang="en-US" dirty="0" smtClean="0"/>
              <a:t>Lesson-4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27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342" y="0"/>
            <a:ext cx="48953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155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3832" y="924232"/>
            <a:ext cx="40803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Look  at  the  picture</a:t>
            </a:r>
          </a:p>
          <a:p>
            <a:r>
              <a:rPr lang="en-US" dirty="0" smtClean="0"/>
              <a:t>1,how  old is  she ?</a:t>
            </a:r>
          </a:p>
          <a:p>
            <a:r>
              <a:rPr lang="en-US" dirty="0" smtClean="0"/>
              <a:t>2, what Is  she  wearing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80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2787" y="1376516"/>
            <a:ext cx="1024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synonym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903406" y="1376516"/>
            <a:ext cx="3480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antonym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5974" y="2753032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small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58004" y="2615380"/>
            <a:ext cx="647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large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35974" y="3991896"/>
            <a:ext cx="4473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scattergat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87097" y="4129548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864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4567"/>
            <a:ext cx="8249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 the  text  ,  </a:t>
            </a:r>
            <a:r>
              <a:rPr lang="en-US" dirty="0" err="1" smtClean="0"/>
              <a:t>anser</a:t>
            </a:r>
            <a:r>
              <a:rPr lang="en-US" dirty="0" smtClean="0"/>
              <a:t>   the   questions  about  it </a:t>
            </a:r>
          </a:p>
          <a:p>
            <a:r>
              <a:rPr lang="en-US" dirty="0" smtClean="0"/>
              <a:t>1where  was  her  fathers  home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163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142" y="1386348"/>
            <a:ext cx="10717161" cy="993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512" y="254813"/>
            <a:ext cx="5471191" cy="409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671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8323" y="1524000"/>
            <a:ext cx="6971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 was  </a:t>
            </a:r>
            <a:r>
              <a:rPr lang="en-US" dirty="0" err="1" smtClean="0"/>
              <a:t>nirmol</a:t>
            </a:r>
            <a:r>
              <a:rPr lang="en-US" dirty="0" smtClean="0"/>
              <a:t>  </a:t>
            </a:r>
            <a:r>
              <a:rPr lang="en-US" dirty="0" err="1" smtClean="0"/>
              <a:t>ridoy</a:t>
            </a:r>
            <a:r>
              <a:rPr lang="en-US" dirty="0" smtClean="0"/>
              <a:t> stand   for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9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2955" y="1789471"/>
            <a:ext cx="98322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Home  </a:t>
            </a:r>
            <a:r>
              <a:rPr lang="en-US" dirty="0" err="1" smtClean="0"/>
              <a:t>wark</a:t>
            </a:r>
            <a:endParaRPr lang="en-US" dirty="0" smtClean="0"/>
          </a:p>
          <a:p>
            <a:r>
              <a:rPr lang="en-US" dirty="0" smtClean="0"/>
              <a:t>1 what  are  the  things  that  we  have  learnt  from  mother  Teresa 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6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80</Words>
  <Application>Microsoft Office PowerPoint</Application>
  <PresentationFormat>Widescreen</PresentationFormat>
  <Paragraphs>29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</vt:lpstr>
      <vt:lpstr>Identity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DELL</dc:creator>
  <cp:lastModifiedBy>DELL</cp:lastModifiedBy>
  <cp:revision>16</cp:revision>
  <dcterms:created xsi:type="dcterms:W3CDTF">2021-12-04T03:06:54Z</dcterms:created>
  <dcterms:modified xsi:type="dcterms:W3CDTF">2021-12-04T04:37:54Z</dcterms:modified>
</cp:coreProperties>
</file>