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40FF-06CE-474F-B46D-9F01FC0F72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6D04-FCC5-406D-AA24-677FB354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6D04-FCC5-406D-AA24-677FB354F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917E-150F-4BBA-AEEC-C1343F0F7230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DA36-1DB6-4596-AAF3-3ABCDEEF4747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CD23-CC44-40B1-B7FD-B47F46ED71BE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7E92-186F-4CBF-9F3D-E56608343DB6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535E-69B2-4D6E-9447-A039D1375D44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1D3-B139-4E52-9DAE-0D981B7BEF45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7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918C-F4B2-4204-8583-12D9594AAE20}" type="datetime1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5A33-FF35-4593-A0AD-9F0D558E1FAA}" type="datetime1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4179-C2A4-4547-B53F-DBCBA2BBFC7B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5838-3D2C-4174-9CEF-3A155354BC7B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8A64-1B11-413D-BFA0-5AC84B2B64E1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1002-104E-4BF4-BE42-00C865E6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C70A-EE1B-440B-856E-D6E134FEA541}" type="datetime1">
              <a:rPr lang="en-US" sz="1400" smtClean="0">
                <a:solidFill>
                  <a:schemeClr val="tx1"/>
                </a:solidFill>
              </a:rPr>
              <a:t>12/5/2021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ABDULLAH AT TARIQ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417973" y="259308"/>
            <a:ext cx="6702188" cy="1214651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স্বাগতম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67" y="2014917"/>
            <a:ext cx="43434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শব্দার্থ ও টীকা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0" y="2092656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ঘৃণার কার্তুজ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575337" y="1379536"/>
            <a:ext cx="3616656" cy="242252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কার্তুজ শব্দটি এসেছে কার্‌টিজ শব্দ থেকে । বন্দুকের টোটা । বাঙালি জাতির বিস্ফোরণোন্মুখ অবস্থা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0" y="4592068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 জাগে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575335" y="4003875"/>
            <a:ext cx="3616656" cy="217267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নীলপদ্ম, এখানে রূপকথার রাজপুত্র মুক্তিযোদ্ধাদের কথা বলা হয়েছে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9" y="1200752"/>
            <a:ext cx="4255827" cy="2514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8" y="3841963"/>
            <a:ext cx="4255827" cy="25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শব্দার্থ ও টীকা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0" y="2092656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হাতে রাইফেল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575337" y="1379536"/>
            <a:ext cx="3616656" cy="242252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রুপক অর্থে ব্যবহৃত হয়েছে, ১৯৭১ সালে কবিরা কবিতাকে যুদ্ধে ব্যবহার করেছেন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0" y="4592068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575344" y="4003874"/>
            <a:ext cx="3616656" cy="217267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মুক্তিযোদ্ধাদের শক্তিশালী আক্রমণ বুঝাতে ব্যবহৃত হয়েছে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8" y="1214940"/>
            <a:ext cx="4255827" cy="2503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8" y="3838259"/>
            <a:ext cx="4255827" cy="25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77672" y="1488717"/>
            <a:ext cx="11177515" cy="463912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। কামাল চৌধুরি কত সালে কোথায় জন্মগ্রহণ করেন 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 মনের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পাঠাশালা কী জাতীয় রচনা 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দেবতাদের শত্রু কে 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কার্তুজ কোন শব্দ থেকে এসেছে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541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77672" y="1488717"/>
            <a:ext cx="11177515" cy="463912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। ১৯৫৭ সালে কুমিল্লা জেলার চৌদ্দগ্রাম উপজেলার বিজয়করা গ্রামে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কিশোর কবিতা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অসুর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কার্‌টিজ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396319" y="179172"/>
            <a:ext cx="7326574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কবিতাটি মনোযোগ দিয়ে শোনো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videoplayback (3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343" y="1175459"/>
            <a:ext cx="10222173" cy="5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41193" y="136477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দেখাল মহা প্রতিরোধ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1" y="1132764"/>
            <a:ext cx="3810000" cy="2349500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4054521" y="136476"/>
            <a:ext cx="4109116" cy="334578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 বঙ্গবন্ধু বজ্রকণ্ঠে স্বাধীনতা আহ্বানের মধ্য দিয়ে যেন লক্ষ বাঙ্গালির মিলিত কণ্ঠস্বর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হয়েছিল । গড়ে উঠেছিল এক মহা প্রতিরোধ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37" y="136476"/>
            <a:ext cx="3810000" cy="3222958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341193" y="3424876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জাগে, নীলকমলেরা জাগে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1" y="4421163"/>
            <a:ext cx="3810000" cy="2406889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4038600" y="3482264"/>
            <a:ext cx="4109116" cy="334578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রূপকথার বিশিষ্ট যোদ্ধা রাজপুত্রদের মতো মুক্তিবাহিনীর জেগে উঠার কথা বলা হয়েছিল।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58" y="3359433"/>
            <a:ext cx="3794079" cy="33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101220" y="0"/>
            <a:ext cx="4620905" cy="398514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48" y="211919"/>
            <a:ext cx="6611772" cy="3305886"/>
          </a:xfrm>
          <a:prstGeom prst="rect">
            <a:avLst/>
          </a:prstGeom>
        </p:spPr>
      </p:pic>
      <p:sp>
        <p:nvSpPr>
          <p:cNvPr id="6" name="Flowchart: Predefined Process 5"/>
          <p:cNvSpPr/>
          <p:nvPr/>
        </p:nvSpPr>
        <p:spPr>
          <a:xfrm>
            <a:off x="450376" y="3879329"/>
            <a:ext cx="11166143" cy="2477021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দেখাল মহা প্রতিরোধ – ব্যাখ্যা কর 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2486167" y="1896991"/>
            <a:ext cx="7219666" cy="4824484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এসেছি জননী বঙ্গে স্বাধীনতা উড়িয়ে উড়িয়ে....... বলতে কবি কী বুঝিয়েছেন ? আলোচনা কর।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1787858" y="0"/>
            <a:ext cx="8461612" cy="1896991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3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7" y="624265"/>
            <a:ext cx="5487166" cy="3753374"/>
          </a:xfrm>
          <a:prstGeom prst="rect">
            <a:avLst/>
          </a:prstGeom>
        </p:spPr>
      </p:pic>
      <p:sp>
        <p:nvSpPr>
          <p:cNvPr id="5" name="Flowchart: Preparation 4"/>
          <p:cNvSpPr/>
          <p:nvPr/>
        </p:nvSpPr>
        <p:spPr>
          <a:xfrm>
            <a:off x="3331574" y="4885899"/>
            <a:ext cx="5508009" cy="1470451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সবাইকে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0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chemeClr val="tx1"/>
                </a:solidFill>
              </a:rPr>
              <a:t>12/5/2021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ABDULLAH AT TARIQ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382137" y="1078173"/>
            <a:ext cx="2579427" cy="4749421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621924" y="925155"/>
            <a:ext cx="5172502" cy="4749421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আব্দুল্লাহ আত তারিক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বাংলা)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১৮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প্রিপারেটরি স্কুল এন্ড কলেজ, মাগুরা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০১৭১১২৬৫২৩১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91" y="1903813"/>
            <a:ext cx="2792106" cy="2792106"/>
          </a:xfrm>
          <a:prstGeom prst="ellipse">
            <a:avLst/>
          </a:prstGeom>
          <a:ln w="63500" cap="rnd">
            <a:gradFill flip="none" rotWithShape="1">
              <a:gsLst>
                <a:gs pos="0">
                  <a:srgbClr val="FFFF00"/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653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86603"/>
            <a:ext cx="4989394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প্রস্তুতি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1499499"/>
            <a:ext cx="4531056" cy="232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4051147"/>
            <a:ext cx="4531056" cy="2305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4036230"/>
            <a:ext cx="4531056" cy="232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499498"/>
            <a:ext cx="4531056" cy="2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2984310" y="327547"/>
            <a:ext cx="6223379" cy="1228298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873060"/>
            <a:ext cx="9621672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8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301052" y="163773"/>
            <a:ext cx="5589896" cy="941695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748921" y="1554091"/>
            <a:ext cx="10694158" cy="4353636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. কবি পরিচিতি বলতে পারবে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. কঠিন শব্দের অর্থ বলতে পারবে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. বাঙালি জাতির শৌর্যের ইতিহাস বলতে পারবে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. স্বাধীনতা যুদ্ধে মুক্তিযোদ্ধাদের অমর কীর্তি বলতে পারবে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05" y="6520123"/>
            <a:ext cx="2743200" cy="365125"/>
          </a:xfrm>
        </p:spPr>
        <p:txBody>
          <a:bodyPr/>
          <a:lstStyle/>
          <a:p>
            <a:fld id="{7A75DC8D-AEBA-4C6C-A858-08D9DB4D0D95}" type="datetime1">
              <a:rPr lang="en-US" smtClean="0">
                <a:solidFill>
                  <a:srgbClr val="FF0000"/>
                </a:solidFill>
              </a:rPr>
              <a:t>12/5/2021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240935"/>
            <a:ext cx="2019300" cy="22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Preparation 4"/>
          <p:cNvSpPr/>
          <p:nvPr/>
        </p:nvSpPr>
        <p:spPr>
          <a:xfrm>
            <a:off x="5195248" y="136478"/>
            <a:ext cx="1801504" cy="1883391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 –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১৯৫৭ সালে ২৮ জানুয়ারি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6956803" y="1111986"/>
            <a:ext cx="3045725" cy="1883391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জেলার চৌদ্দগ্রাম উপজেলার বিজয়করা গ্রামে জন্মগ্রহণ করেন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6482687" y="3216443"/>
            <a:ext cx="5709313" cy="3307187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– এসএসসি – নারায়ণগঞ্জের গোদনাইল হাইস্কুল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– এইচএসসি – ঢাকা কলেজ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 ও স্নাতকোত্তর – ঢাকা বিশ্ববিদ্যালয়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 – পিএইচডি – গারো জনগোষ্ঠীর মাতৃসূত্রীয় আবাসপ্রথা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2259701" y="1242685"/>
            <a:ext cx="3045725" cy="1883391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চাকুরীজীবি ছিলেন । বাংলা একাডেমি পুরস্কার পেয়েছিলেন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75205" y="3320947"/>
            <a:ext cx="5709313" cy="3307187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কবিতায় বাঙ্গালির আবহমান জীবনচর্চা, সংগ্রাম, মানবীয় বোধের উৎসারণ, সেই সঙ্গে শিল্পিত প্রাকরণের উজ্জ্বল প্রকাশ । শব্দ ও ছন্দ সচেতন এবং নিরীক্ষাপ্রবণ কবি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458197" y="203554"/>
            <a:ext cx="1801504" cy="1883391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47" y="206635"/>
            <a:ext cx="1560957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6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82" y="98194"/>
            <a:ext cx="2181759" cy="3013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6" y="3306719"/>
            <a:ext cx="1889881" cy="304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7" y="98194"/>
            <a:ext cx="1762125" cy="3013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82" y="218364"/>
            <a:ext cx="2847975" cy="289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69" y="3270586"/>
            <a:ext cx="2842288" cy="308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0" y="3306719"/>
            <a:ext cx="3477649" cy="3013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81" y="3270586"/>
            <a:ext cx="2181759" cy="3085763"/>
          </a:xfrm>
          <a:prstGeom prst="rect">
            <a:avLst/>
          </a:prstGeom>
        </p:spPr>
      </p:pic>
      <p:sp>
        <p:nvSpPr>
          <p:cNvPr id="11" name="Flowchart: Preparation 10"/>
          <p:cNvSpPr/>
          <p:nvPr/>
        </p:nvSpPr>
        <p:spPr>
          <a:xfrm>
            <a:off x="971542" y="287933"/>
            <a:ext cx="2047164" cy="26340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শব্দার্থ ও টীকা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0" y="2092656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অসুর নৃত্য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22" y="1223748"/>
            <a:ext cx="4255827" cy="2253851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8575344" y="1933432"/>
            <a:ext cx="3616656" cy="131473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হিন্দু পুরাণ মতে অসুর হলো দেবতাদের শত্রু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0" y="4592068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চির কবিতার দেশ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22" y="3824074"/>
            <a:ext cx="4255827" cy="2532276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8575344" y="4432844"/>
            <a:ext cx="3616656" cy="131473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বাঙালি ও বাঙ্গালদেশ কবিতার জন্য বিখ্যাত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C8D-AEBA-4C6C-A858-08D9DB4D0D95}" type="datetime1">
              <a:rPr lang="en-US" sz="1400" smtClean="0">
                <a:solidFill>
                  <a:srgbClr val="FF0000"/>
                </a:solidFill>
              </a:rPr>
              <a:t>12/5/2021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ABDULLAH AT TARIQ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69307" y="95534"/>
            <a:ext cx="3616656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শব্দার্থ ও টীকা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0" y="2092656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অনার্য জাতি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575341" y="1562620"/>
            <a:ext cx="3616656" cy="179065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আর্যগণ আসার পূর্বের বাঙালি জাতি সত্তাকে বুঝানো হয়েছে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0" y="4592068"/>
            <a:ext cx="3179928" cy="99628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অ,আ,ক,খ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575344" y="4432844"/>
            <a:ext cx="3616656" cy="131473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আন্দোলন; বাঙালির শৌর্য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21" y="1191809"/>
            <a:ext cx="4255827" cy="253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20" y="3774079"/>
            <a:ext cx="4255827" cy="25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474</Words>
  <Application>Microsoft Office PowerPoint</Application>
  <PresentationFormat>Widescreen</PresentationFormat>
  <Paragraphs>102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Microsoft account</cp:lastModifiedBy>
  <cp:revision>34</cp:revision>
  <dcterms:created xsi:type="dcterms:W3CDTF">2020-02-15T14:07:03Z</dcterms:created>
  <dcterms:modified xsi:type="dcterms:W3CDTF">2021-12-05T03:16:22Z</dcterms:modified>
</cp:coreProperties>
</file>