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0" r:id="rId1"/>
  </p:sldMasterIdLst>
  <p:sldIdLst>
    <p:sldId id="378" r:id="rId2"/>
    <p:sldId id="257" r:id="rId3"/>
    <p:sldId id="285" r:id="rId4"/>
    <p:sldId id="381" r:id="rId5"/>
    <p:sldId id="362" r:id="rId6"/>
    <p:sldId id="375" r:id="rId7"/>
    <p:sldId id="361" r:id="rId8"/>
    <p:sldId id="369" r:id="rId9"/>
    <p:sldId id="276" r:id="rId10"/>
    <p:sldId id="360" r:id="rId11"/>
    <p:sldId id="367" r:id="rId12"/>
    <p:sldId id="368" r:id="rId13"/>
    <p:sldId id="366" r:id="rId14"/>
    <p:sldId id="266" r:id="rId15"/>
    <p:sldId id="380" r:id="rId16"/>
    <p:sldId id="363" r:id="rId17"/>
    <p:sldId id="267" r:id="rId18"/>
    <p:sldId id="341" r:id="rId19"/>
    <p:sldId id="284" r:id="rId20"/>
    <p:sldId id="37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66"/>
    <a:srgbClr val="F80C22"/>
    <a:srgbClr val="00FF00"/>
    <a:srgbClr val="F20E44"/>
    <a:srgbClr val="FF0000"/>
    <a:srgbClr val="4206BA"/>
    <a:srgbClr val="003300"/>
    <a:srgbClr val="28C10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4291" autoAdjust="0"/>
  </p:normalViewPr>
  <p:slideViewPr>
    <p:cSldViewPr snapToGrid="0">
      <p:cViewPr varScale="1">
        <p:scale>
          <a:sx n="80" d="100"/>
          <a:sy n="80" d="100"/>
        </p:scale>
        <p:origin x="4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7D547-38DA-4858-A704-BC54E7B1C1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0D565C-3F23-4751-8D5C-D07503631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A0C0C-56E3-4639-99E4-E96B656F7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E253-AF46-4BAF-9F08-6A2F20C07EF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7C80F-2B3D-46DE-98A5-FA1BFD303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9BC23-E3C9-416E-9810-02FD7DE28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BDB9-A0AB-4BCA-9E84-76F5F93EA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3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6E5F9-E4B0-4526-8E7D-CD07CFA90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9AE85E-2D3B-4C48-B3D1-0581D5F80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9F250-9166-49E6-AEB0-22CDBCE30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E253-AF46-4BAF-9F08-6A2F20C07EF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AC0CF-BA4F-48F9-B43D-CBBBF4177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630F5-18C9-4E20-AB63-38E74D220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BDB9-A0AB-4BCA-9E84-76F5F93EA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4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4E52EC-F2A6-4DDA-B0A0-252C74154B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F88738-A2DE-436D-AD02-E1E3BB2D0B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296FD-2C5D-4943-B7C5-FA2D9822D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E253-AF46-4BAF-9F08-6A2F20C07EF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0B0D1-1332-4ADD-A7CF-923E6AF6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C3270-40E1-42AB-8A31-1538E7D82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BDB9-A0AB-4BCA-9E84-76F5F93EA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3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B95DA-8E8B-43D3-A300-98DD8F748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D03C4-4956-4A80-AE2F-E9D1AB833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581D2-B666-4FF1-B1E7-C44A331A5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E253-AF46-4BAF-9F08-6A2F20C07EF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ABA29-DE87-4D67-BD88-9DF2D25FB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F8E9A-B676-4A31-A419-9FA498E6C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BDB9-A0AB-4BCA-9E84-76F5F93EA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9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47BE0-A350-495B-8D1F-EEE508361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A0B19-57ED-4584-9C22-7B1D2D998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C6CDB-9B89-4C0F-B1BD-AE2007FE8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E253-AF46-4BAF-9F08-6A2F20C07EF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47994-550B-4B58-BB7F-A2725F9B6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41923-9036-44DD-B941-062DF11D3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BDB9-A0AB-4BCA-9E84-76F5F93EA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1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ACBA1-2AF9-49CD-8770-6ED194DB2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BF108-AA92-47D4-B944-479244E060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413AA-9C73-4C84-838C-0977336B95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DAA53F-5325-4148-90C1-CB16AC409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E253-AF46-4BAF-9F08-6A2F20C07EF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CB830D-3D86-432C-AD60-8C1347B9A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B4FE5F-8903-4CBA-857E-CD30A3C9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BDB9-A0AB-4BCA-9E84-76F5F93EA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27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ED3A-956C-479C-98BA-E16F8FCD2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FADDE-AD4F-4B34-A90E-5B1B41BD4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DE656A-9586-4C05-9276-3AC084F15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FF1BD-2690-4009-8D45-16566F2DCA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F9598B-DF2F-4D02-97DD-25F26278E0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8AF9B7-0BF8-4430-B89C-F41AECBA1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E253-AF46-4BAF-9F08-6A2F20C07EF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C19A49-17EB-4093-86CD-5F4545E2E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8B6F78-299E-4F9E-8AF6-95F7695E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BDB9-A0AB-4BCA-9E84-76F5F93EA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8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B1A6C-208A-46BF-91E6-645004B46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5BEFB4-91DC-4944-879B-DF0392B3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E253-AF46-4BAF-9F08-6A2F20C07EF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1637FD-CBEF-43F9-9BF7-784A4F153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952EED-3034-4E67-951F-6C8A39F92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BDB9-A0AB-4BCA-9E84-76F5F93EA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23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B4D480-D311-462C-A38B-569BEA449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E253-AF46-4BAF-9F08-6A2F20C07EF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EC4F91-5BB6-4CA1-88B0-4D8A9A64C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F7EE07-A6B1-4F9A-A8E4-92EB6FBFB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BDB9-A0AB-4BCA-9E84-76F5F93EA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9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4F33E-4C90-44FA-9BB6-25149DF45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8E50E-5516-43B3-84AC-A5A3F6DB9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E0328A-DBD6-47F4-9406-7FB7B1053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3180A-A06A-4FF5-B392-D8FD59E03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E253-AF46-4BAF-9F08-6A2F20C07EF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6089D-6293-4388-ACBB-08E8C77AC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D548B-983C-4379-81AF-306B2D308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BDB9-A0AB-4BCA-9E84-76F5F93EA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6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3D348-FEFA-4939-8E15-4CC1FF87A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88C2E8-B097-48DB-8B0F-8CC8BD8BE4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46AEA9-188B-4ED4-AB76-3AE2B086F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65D4FC-2519-4742-A7E2-6A6BA062E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E253-AF46-4BAF-9F08-6A2F20C07EF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656D8B-0846-4988-8083-EFD7E2CA0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283DA-DA33-4224-9054-D602A0B74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BDB9-A0AB-4BCA-9E84-76F5F93EA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3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3EF6FE-68D1-4FBB-A7A0-90610D59D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836B6-793D-4E77-A0EF-B75932374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79A65-5CED-45F5-8B58-13085CCCC8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3E253-AF46-4BAF-9F08-6A2F20C07EF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6D5FD-9513-4497-AC74-0B88F5631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36B42-F973-4DA7-92F3-46D857E6F2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ABDB9-A0AB-4BCA-9E84-76F5F93EA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5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5ECC9EA-55D3-4AEB-BF68-C5FD09F77A62}"/>
              </a:ext>
            </a:extLst>
          </p:cNvPr>
          <p:cNvGrpSpPr/>
          <p:nvPr/>
        </p:nvGrpSpPr>
        <p:grpSpPr>
          <a:xfrm>
            <a:off x="60960" y="73855"/>
            <a:ext cx="12070080" cy="6710289"/>
            <a:chOff x="56271" y="70340"/>
            <a:chExt cx="12070080" cy="67102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130449A-59DF-4696-8227-A48481BB4B8C}"/>
                </a:ext>
              </a:extLst>
            </p:cNvPr>
            <p:cNvSpPr/>
            <p:nvPr/>
          </p:nvSpPr>
          <p:spPr>
            <a:xfrm>
              <a:off x="56271" y="70340"/>
              <a:ext cx="12070080" cy="6710289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C6F38D6-58C3-4F39-BA82-118D28D656E4}"/>
                </a:ext>
              </a:extLst>
            </p:cNvPr>
            <p:cNvSpPr/>
            <p:nvPr/>
          </p:nvSpPr>
          <p:spPr>
            <a:xfrm>
              <a:off x="140675" y="154747"/>
              <a:ext cx="11887202" cy="6541475"/>
            </a:xfrm>
            <a:prstGeom prst="rect">
              <a:avLst/>
            </a:prstGeom>
            <a:noFill/>
            <a:ln w="76200">
              <a:solidFill>
                <a:srgbClr val="FF000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F98413-663D-406D-98C1-08231650C3CA}"/>
                </a:ext>
              </a:extLst>
            </p:cNvPr>
            <p:cNvSpPr/>
            <p:nvPr/>
          </p:nvSpPr>
          <p:spPr>
            <a:xfrm>
              <a:off x="239151" y="239153"/>
              <a:ext cx="11704320" cy="6372663"/>
            </a:xfrm>
            <a:prstGeom prst="rect">
              <a:avLst/>
            </a:prstGeom>
            <a:noFill/>
            <a:ln w="76200">
              <a:solidFill>
                <a:srgbClr val="00B05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</p:grpSp>
      <p:pic>
        <p:nvPicPr>
          <p:cNvPr id="7170" name="Picture 2" descr="🌸~ 𝐴𝑚𝑎𝑛𝑑𝑎 𝑇𝑢𝑓𝑓𝑖𝑛 ~🌸~ on Twitter | Waterfall photo, Beautiful  waterfalls, Beautiful backgrounds">
            <a:extLst>
              <a:ext uri="{FF2B5EF4-FFF2-40B4-BE49-F238E27FC236}">
                <a16:creationId xmlns:a16="http://schemas.microsoft.com/office/drawing/2014/main" id="{15A674B9-62D3-4F50-84B6-E42D8D5AB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353" y="621941"/>
            <a:ext cx="7137752" cy="3968203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D4AC354-91C4-423F-880E-6B40BDB4B5B6}"/>
              </a:ext>
            </a:extLst>
          </p:cNvPr>
          <p:cNvSpPr/>
          <p:nvPr/>
        </p:nvSpPr>
        <p:spPr>
          <a:xfrm>
            <a:off x="1275347" y="4995143"/>
            <a:ext cx="9396663" cy="1357531"/>
          </a:xfrm>
          <a:prstGeom prst="rect">
            <a:avLst/>
          </a:prstGeom>
          <a:solidFill>
            <a:srgbClr val="FFFF00"/>
          </a:solidFill>
          <a:ln w="76200">
            <a:solidFill>
              <a:srgbClr val="F80C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>
                <a:solidFill>
                  <a:srgbClr val="0033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আজকের ক্লাসে সবাইকে স্বাগত</a:t>
            </a:r>
            <a:endParaRPr lang="en-US" sz="7200" b="1" dirty="0">
              <a:solidFill>
                <a:srgbClr val="0033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3479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FBDBDD0-A1D4-4588-9334-3A815F181D14}"/>
              </a:ext>
            </a:extLst>
          </p:cNvPr>
          <p:cNvSpPr/>
          <p:nvPr/>
        </p:nvSpPr>
        <p:spPr>
          <a:xfrm>
            <a:off x="2177492" y="4899300"/>
            <a:ext cx="7350236" cy="1351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" panose="02000000000000000000" pitchFamily="2" charset="0"/>
                <a:cs typeface="Nikosh" panose="02000000000000000000" pitchFamily="2" charset="0"/>
              </a:rPr>
              <a:t>বাক</a:t>
            </a:r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dirty="0" err="1">
                <a:latin typeface="Nikosh" panose="02000000000000000000" pitchFamily="2" charset="0"/>
                <a:cs typeface="Nikosh" panose="02000000000000000000" pitchFamily="2" charset="0"/>
              </a:rPr>
              <a:t>বাকুম</a:t>
            </a:r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dirty="0" err="1">
                <a:latin typeface="Nikosh" panose="02000000000000000000" pitchFamily="2" charset="0"/>
                <a:cs typeface="Nikosh" panose="02000000000000000000" pitchFamily="2" charset="0"/>
              </a:rPr>
              <a:t>পায়রা</a:t>
            </a:r>
            <a:endParaRPr lang="en-US" sz="6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60E2516-46F4-4FC9-87A8-1A214F243981}"/>
              </a:ext>
            </a:extLst>
          </p:cNvPr>
          <p:cNvGrpSpPr/>
          <p:nvPr/>
        </p:nvGrpSpPr>
        <p:grpSpPr>
          <a:xfrm>
            <a:off x="60960" y="73855"/>
            <a:ext cx="12070080" cy="6710289"/>
            <a:chOff x="56271" y="70340"/>
            <a:chExt cx="12070080" cy="671028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6F124AE-4966-4801-804A-3451D82C290A}"/>
                </a:ext>
              </a:extLst>
            </p:cNvPr>
            <p:cNvSpPr/>
            <p:nvPr/>
          </p:nvSpPr>
          <p:spPr>
            <a:xfrm>
              <a:off x="56271" y="70340"/>
              <a:ext cx="12070080" cy="6710289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4BFFA50-57E4-49F2-93AE-881A330C41F0}"/>
                </a:ext>
              </a:extLst>
            </p:cNvPr>
            <p:cNvSpPr/>
            <p:nvPr/>
          </p:nvSpPr>
          <p:spPr>
            <a:xfrm>
              <a:off x="140675" y="154747"/>
              <a:ext cx="11887202" cy="6541475"/>
            </a:xfrm>
            <a:prstGeom prst="rect">
              <a:avLst/>
            </a:prstGeom>
            <a:noFill/>
            <a:ln w="76200">
              <a:solidFill>
                <a:srgbClr val="FF000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3D0F383-3A8E-4960-A1A6-51A49F6A659E}"/>
                </a:ext>
              </a:extLst>
            </p:cNvPr>
            <p:cNvSpPr/>
            <p:nvPr/>
          </p:nvSpPr>
          <p:spPr>
            <a:xfrm>
              <a:off x="239151" y="239153"/>
              <a:ext cx="11704320" cy="6372663"/>
            </a:xfrm>
            <a:prstGeom prst="rect">
              <a:avLst/>
            </a:prstGeom>
            <a:noFill/>
            <a:ln w="76200">
              <a:solidFill>
                <a:srgbClr val="00B05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</p:grpSp>
      <p:pic>
        <p:nvPicPr>
          <p:cNvPr id="2056" name="Picture 8" descr="সুখের পায়রা/Pigeon - Posts | Facebook">
            <a:extLst>
              <a:ext uri="{FF2B5EF4-FFF2-40B4-BE49-F238E27FC236}">
                <a16:creationId xmlns:a16="http://schemas.microsoft.com/office/drawing/2014/main" id="{C0E07649-E3FE-49D1-A728-37B23AE73B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9"/>
          <a:stretch/>
        </p:blipFill>
        <p:spPr bwMode="auto">
          <a:xfrm>
            <a:off x="2777789" y="714440"/>
            <a:ext cx="6149642" cy="3589117"/>
          </a:xfrm>
          <a:prstGeom prst="rect">
            <a:avLst/>
          </a:prstGeom>
          <a:ln w="228600" cap="sq" cmpd="thickThin">
            <a:solidFill>
              <a:srgbClr val="4206BA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215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7DB64C-5CB0-4F2F-9C5F-6B8406A7FD5E}"/>
              </a:ext>
            </a:extLst>
          </p:cNvPr>
          <p:cNvSpPr/>
          <p:nvPr/>
        </p:nvSpPr>
        <p:spPr>
          <a:xfrm>
            <a:off x="2712721" y="5307036"/>
            <a:ext cx="6189784" cy="101287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মাথায়</a:t>
            </a:r>
            <a:r>
              <a:rPr lang="en-US" sz="6000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দিয়ে</a:t>
            </a:r>
            <a:r>
              <a:rPr lang="en-US" sz="6000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টায়রা</a:t>
            </a:r>
            <a:endParaRPr lang="en-US" sz="6000" dirty="0">
              <a:solidFill>
                <a:srgbClr val="FFFF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0EC16DA-E804-471B-8F0B-542F29019F34}"/>
              </a:ext>
            </a:extLst>
          </p:cNvPr>
          <p:cNvGrpSpPr/>
          <p:nvPr/>
        </p:nvGrpSpPr>
        <p:grpSpPr>
          <a:xfrm>
            <a:off x="60960" y="73855"/>
            <a:ext cx="12070080" cy="6710289"/>
            <a:chOff x="56271" y="70340"/>
            <a:chExt cx="12070080" cy="67102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C6C85B0-1532-4AD9-9CE7-4565AD41EDEC}"/>
                </a:ext>
              </a:extLst>
            </p:cNvPr>
            <p:cNvSpPr/>
            <p:nvPr/>
          </p:nvSpPr>
          <p:spPr>
            <a:xfrm>
              <a:off x="56271" y="70340"/>
              <a:ext cx="12070080" cy="6710289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D997351-3031-448B-A4E4-7B00C4773551}"/>
                </a:ext>
              </a:extLst>
            </p:cNvPr>
            <p:cNvSpPr/>
            <p:nvPr/>
          </p:nvSpPr>
          <p:spPr>
            <a:xfrm>
              <a:off x="140675" y="154747"/>
              <a:ext cx="11887202" cy="6541475"/>
            </a:xfrm>
            <a:prstGeom prst="rect">
              <a:avLst/>
            </a:prstGeom>
            <a:noFill/>
            <a:ln w="76200">
              <a:solidFill>
                <a:srgbClr val="FF000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8E97887-36C2-48BC-A15C-6251EE89DE7F}"/>
                </a:ext>
              </a:extLst>
            </p:cNvPr>
            <p:cNvSpPr/>
            <p:nvPr/>
          </p:nvSpPr>
          <p:spPr>
            <a:xfrm>
              <a:off x="239151" y="239153"/>
              <a:ext cx="11704320" cy="6372663"/>
            </a:xfrm>
            <a:prstGeom prst="rect">
              <a:avLst/>
            </a:prstGeom>
            <a:noFill/>
            <a:ln w="76200">
              <a:solidFill>
                <a:srgbClr val="00B05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10B368C-B75E-4EEC-9F7E-F662A47924FE}"/>
              </a:ext>
            </a:extLst>
          </p:cNvPr>
          <p:cNvGrpSpPr/>
          <p:nvPr/>
        </p:nvGrpSpPr>
        <p:grpSpPr>
          <a:xfrm>
            <a:off x="2419060" y="1275346"/>
            <a:ext cx="6380869" cy="2754759"/>
            <a:chOff x="1965279" y="1110443"/>
            <a:chExt cx="6380869" cy="2667000"/>
          </a:xfrm>
        </p:grpSpPr>
        <p:pic>
          <p:nvPicPr>
            <p:cNvPr id="5122" name="Picture 2" descr="Video: রথে বসে &amp;#39;বিশ্ব সুন্দরী&amp;#39; ঐশ্বর্য, &amp;#39;গুল্লু গুল্লু&amp;#39; ডেকে উঠল ভক্তরা! -  Video: Aishwarya Rai came home to a grand welcome after winning the Miss  World 1994 title. Watch , Bangla News">
              <a:extLst>
                <a:ext uri="{FF2B5EF4-FFF2-40B4-BE49-F238E27FC236}">
                  <a16:creationId xmlns:a16="http://schemas.microsoft.com/office/drawing/2014/main" id="{B6A4637E-3032-4178-AE40-53DFE0CF965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97" r="24096"/>
            <a:stretch/>
          </p:blipFill>
          <p:spPr bwMode="auto">
            <a:xfrm>
              <a:off x="4761387" y="1203157"/>
              <a:ext cx="3584761" cy="2574285"/>
            </a:xfrm>
            <a:prstGeom prst="rect">
              <a:avLst/>
            </a:prstGeom>
            <a:ln w="228600" cap="sq" cmpd="thickThin">
              <a:solidFill>
                <a:srgbClr val="FF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6" name="Picture 6" descr="মুকুট">
              <a:extLst>
                <a:ext uri="{FF2B5EF4-FFF2-40B4-BE49-F238E27FC236}">
                  <a16:creationId xmlns:a16="http://schemas.microsoft.com/office/drawing/2014/main" id="{8042DFB9-B994-497E-88BF-5883A3A4DD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5279" y="1110443"/>
              <a:ext cx="2667000" cy="2667000"/>
            </a:xfrm>
            <a:prstGeom prst="rect">
              <a:avLst/>
            </a:prstGeom>
            <a:ln w="228600" cap="sq" cmpd="thickThin">
              <a:solidFill>
                <a:srgbClr val="F20E44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4706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6B776D-78F9-4048-971D-DC6F1683729C}"/>
              </a:ext>
            </a:extLst>
          </p:cNvPr>
          <p:cNvSpPr/>
          <p:nvPr/>
        </p:nvSpPr>
        <p:spPr>
          <a:xfrm>
            <a:off x="2683473" y="5137483"/>
            <a:ext cx="6508654" cy="121251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বউ</a:t>
            </a:r>
            <a:r>
              <a:rPr lang="en-US" sz="6600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সাজবে</a:t>
            </a:r>
            <a:r>
              <a:rPr lang="en-US" sz="6600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কাল</a:t>
            </a:r>
            <a:r>
              <a:rPr lang="en-US" sz="6600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6600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B10CC67-B794-47AF-8132-3DC79670BCEC}"/>
              </a:ext>
            </a:extLst>
          </p:cNvPr>
          <p:cNvGrpSpPr/>
          <p:nvPr/>
        </p:nvGrpSpPr>
        <p:grpSpPr>
          <a:xfrm>
            <a:off x="60960" y="73855"/>
            <a:ext cx="12070080" cy="6710289"/>
            <a:chOff x="56271" y="70340"/>
            <a:chExt cx="12070080" cy="67102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444A7F8-6B3C-44BD-A180-3894FF843C20}"/>
                </a:ext>
              </a:extLst>
            </p:cNvPr>
            <p:cNvSpPr/>
            <p:nvPr/>
          </p:nvSpPr>
          <p:spPr>
            <a:xfrm>
              <a:off x="56271" y="70340"/>
              <a:ext cx="12070080" cy="6710289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45B54A7-CADE-422A-AB43-F8E05DC179E8}"/>
                </a:ext>
              </a:extLst>
            </p:cNvPr>
            <p:cNvSpPr/>
            <p:nvPr/>
          </p:nvSpPr>
          <p:spPr>
            <a:xfrm>
              <a:off x="140675" y="154747"/>
              <a:ext cx="11887202" cy="6541475"/>
            </a:xfrm>
            <a:prstGeom prst="rect">
              <a:avLst/>
            </a:prstGeom>
            <a:noFill/>
            <a:ln w="76200">
              <a:solidFill>
                <a:srgbClr val="FF000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FF73394-EAB5-4945-8339-33064BB7CB12}"/>
                </a:ext>
              </a:extLst>
            </p:cNvPr>
            <p:cNvSpPr/>
            <p:nvPr/>
          </p:nvSpPr>
          <p:spPr>
            <a:xfrm>
              <a:off x="239151" y="239153"/>
              <a:ext cx="11704320" cy="6372663"/>
            </a:xfrm>
            <a:prstGeom prst="rect">
              <a:avLst/>
            </a:prstGeom>
            <a:noFill/>
            <a:ln w="76200">
              <a:solidFill>
                <a:srgbClr val="00B05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</p:grpSp>
      <p:pic>
        <p:nvPicPr>
          <p:cNvPr id="4098" name="Picture 2" descr="নতুন বউ সাজার পিকচার | মেয়েদের বউ সাজের পিকচার/ছবি | মেয়েদের বউ সাজের ফটো/ ছবি | বউ সাজের পিকচার ফেসবুক প্রোফাইল">
            <a:extLst>
              <a:ext uri="{FF2B5EF4-FFF2-40B4-BE49-F238E27FC236}">
                <a16:creationId xmlns:a16="http://schemas.microsoft.com/office/drawing/2014/main" id="{EAB43D9F-353F-46D3-9956-025FF6448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503" y="738579"/>
            <a:ext cx="3902994" cy="3902994"/>
          </a:xfrm>
          <a:prstGeom prst="rect">
            <a:avLst/>
          </a:prstGeom>
          <a:ln w="228600" cap="sq" cmpd="thickThin">
            <a:solidFill>
              <a:srgbClr val="F20E44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26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70C21E5-CC30-496E-8EEB-020C48C56A5A}"/>
              </a:ext>
            </a:extLst>
          </p:cNvPr>
          <p:cNvSpPr/>
          <p:nvPr/>
        </p:nvSpPr>
        <p:spPr>
          <a:xfrm>
            <a:off x="1941343" y="5008098"/>
            <a:ext cx="7132320" cy="12520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চড়বে</a:t>
            </a:r>
            <a:r>
              <a:rPr lang="en-US" sz="66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সোনার</a:t>
            </a:r>
            <a:r>
              <a:rPr lang="en-US" sz="66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পালকি</a:t>
            </a:r>
            <a:r>
              <a:rPr lang="en-US" sz="66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E41331D-7DE1-45DF-824C-F3412627217B}"/>
              </a:ext>
            </a:extLst>
          </p:cNvPr>
          <p:cNvGrpSpPr/>
          <p:nvPr/>
        </p:nvGrpSpPr>
        <p:grpSpPr>
          <a:xfrm>
            <a:off x="60960" y="73855"/>
            <a:ext cx="12070080" cy="6710289"/>
            <a:chOff x="56271" y="70340"/>
            <a:chExt cx="12070080" cy="671028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6768E1-0275-4B3E-981E-EF0A52E05FD0}"/>
                </a:ext>
              </a:extLst>
            </p:cNvPr>
            <p:cNvSpPr/>
            <p:nvPr/>
          </p:nvSpPr>
          <p:spPr>
            <a:xfrm>
              <a:off x="56271" y="70340"/>
              <a:ext cx="12070080" cy="6710289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C6F4CDF-BFC2-46D9-9A2F-837BB817ADB6}"/>
                </a:ext>
              </a:extLst>
            </p:cNvPr>
            <p:cNvSpPr/>
            <p:nvPr/>
          </p:nvSpPr>
          <p:spPr>
            <a:xfrm>
              <a:off x="140675" y="154747"/>
              <a:ext cx="11887202" cy="6541475"/>
            </a:xfrm>
            <a:prstGeom prst="rect">
              <a:avLst/>
            </a:prstGeom>
            <a:noFill/>
            <a:ln w="76200">
              <a:solidFill>
                <a:srgbClr val="FF000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1D9B8B2-0B04-49FE-9930-F031EE7DD682}"/>
                </a:ext>
              </a:extLst>
            </p:cNvPr>
            <p:cNvSpPr/>
            <p:nvPr/>
          </p:nvSpPr>
          <p:spPr>
            <a:xfrm>
              <a:off x="239151" y="239153"/>
              <a:ext cx="11704320" cy="6372663"/>
            </a:xfrm>
            <a:prstGeom prst="rect">
              <a:avLst/>
            </a:prstGeom>
            <a:noFill/>
            <a:ln w="76200">
              <a:solidFill>
                <a:srgbClr val="00B05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</p:grpSp>
      <p:pic>
        <p:nvPicPr>
          <p:cNvPr id="3076" name="Picture 4" descr="Palki - Traditional Transport in Bengal || পালকি বাংলার পুরানো জনপ্রিয়  একটি যাতায়াত ব্যাবস্থা।. - YouTube">
            <a:extLst>
              <a:ext uri="{FF2B5EF4-FFF2-40B4-BE49-F238E27FC236}">
                <a16:creationId xmlns:a16="http://schemas.microsoft.com/office/drawing/2014/main" id="{59D78B99-65A1-44A4-A28E-513EEB6BA0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17" b="4810"/>
          <a:stretch/>
        </p:blipFill>
        <p:spPr bwMode="auto">
          <a:xfrm>
            <a:off x="2898106" y="770020"/>
            <a:ext cx="5391651" cy="3618082"/>
          </a:xfrm>
          <a:prstGeom prst="rect">
            <a:avLst/>
          </a:prstGeom>
          <a:ln w="228600" cap="sq" cmpd="thickThin">
            <a:solidFill>
              <a:srgbClr val="0033CC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79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9FD2E87-AA8A-412D-B783-2595DD60973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61071" y="2563314"/>
            <a:ext cx="4362417" cy="2866374"/>
          </a:xfrm>
          <a:prstGeom prst="rect">
            <a:avLst/>
          </a:prstGeom>
          <a:ln w="2286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FAED7E64-C263-448A-97C7-19B6BEBABF9C}"/>
              </a:ext>
            </a:extLst>
          </p:cNvPr>
          <p:cNvGrpSpPr/>
          <p:nvPr/>
        </p:nvGrpSpPr>
        <p:grpSpPr>
          <a:xfrm>
            <a:off x="60960" y="73855"/>
            <a:ext cx="12070080" cy="6710289"/>
            <a:chOff x="56271" y="70340"/>
            <a:chExt cx="12070080" cy="671028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0D9B997-DA9B-480F-846B-9E9FEDDC7B26}"/>
                </a:ext>
              </a:extLst>
            </p:cNvPr>
            <p:cNvSpPr/>
            <p:nvPr/>
          </p:nvSpPr>
          <p:spPr>
            <a:xfrm>
              <a:off x="56271" y="70340"/>
              <a:ext cx="12070080" cy="6710289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F1B2493-5865-4A5E-802D-53D5080096D7}"/>
                </a:ext>
              </a:extLst>
            </p:cNvPr>
            <p:cNvSpPr/>
            <p:nvPr/>
          </p:nvSpPr>
          <p:spPr>
            <a:xfrm>
              <a:off x="140675" y="154747"/>
              <a:ext cx="11887202" cy="6541475"/>
            </a:xfrm>
            <a:prstGeom prst="rect">
              <a:avLst/>
            </a:prstGeom>
            <a:noFill/>
            <a:ln w="76200">
              <a:solidFill>
                <a:srgbClr val="FF000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8D04464-8D5B-4776-A7D7-7C0482DD35C8}"/>
                </a:ext>
              </a:extLst>
            </p:cNvPr>
            <p:cNvSpPr/>
            <p:nvPr/>
          </p:nvSpPr>
          <p:spPr>
            <a:xfrm>
              <a:off x="239151" y="239153"/>
              <a:ext cx="11704320" cy="6372663"/>
            </a:xfrm>
            <a:prstGeom prst="rect">
              <a:avLst/>
            </a:prstGeom>
            <a:noFill/>
            <a:ln w="76200">
              <a:solidFill>
                <a:srgbClr val="00B05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</p:grpSp>
      <p:sp>
        <p:nvSpPr>
          <p:cNvPr id="3" name="Scroll: Horizontal 2">
            <a:extLst>
              <a:ext uri="{FF2B5EF4-FFF2-40B4-BE49-F238E27FC236}">
                <a16:creationId xmlns:a16="http://schemas.microsoft.com/office/drawing/2014/main" id="{256DB4DD-A136-46EB-8C84-1CC914FDC8AF}"/>
              </a:ext>
            </a:extLst>
          </p:cNvPr>
          <p:cNvSpPr/>
          <p:nvPr/>
        </p:nvSpPr>
        <p:spPr>
          <a:xfrm>
            <a:off x="3140800" y="334055"/>
            <a:ext cx="5233182" cy="1567999"/>
          </a:xfrm>
          <a:prstGeom prst="horizontalScroll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শিক্ষকের</a:t>
            </a:r>
            <a:r>
              <a:rPr lang="en-US" sz="5400" b="1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আদর্শ</a:t>
            </a:r>
            <a:r>
              <a:rPr lang="en-US" sz="5400" b="1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endParaRPr lang="en-US" sz="54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বাক বাকুম পায়রা রোকনুজ্জামান খান ছড়া | ছড়া বাক বাকুম পায়রা | Bak Bakum  Paira Sora Roknuzzaman khan">
            <a:extLst>
              <a:ext uri="{FF2B5EF4-FFF2-40B4-BE49-F238E27FC236}">
                <a16:creationId xmlns:a16="http://schemas.microsoft.com/office/drawing/2014/main" id="{B8DC77AA-FBC4-4820-93A2-BD5A15C3F5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51"/>
          <a:stretch/>
        </p:blipFill>
        <p:spPr bwMode="auto">
          <a:xfrm>
            <a:off x="7649144" y="2571947"/>
            <a:ext cx="2523958" cy="2972280"/>
          </a:xfrm>
          <a:prstGeom prst="rect">
            <a:avLst/>
          </a:prstGeom>
          <a:ln w="228600" cap="sq" cmpd="thickThin">
            <a:solidFill>
              <a:srgbClr val="F20E44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67589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1D6FB2-F8F4-46FF-9EF2-3978F196FCF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657" y="2227970"/>
            <a:ext cx="5366825" cy="4025119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8A6812D2-C2B0-47BF-9CA3-488987D6F15A}"/>
              </a:ext>
            </a:extLst>
          </p:cNvPr>
          <p:cNvGrpSpPr/>
          <p:nvPr/>
        </p:nvGrpSpPr>
        <p:grpSpPr>
          <a:xfrm>
            <a:off x="56271" y="70340"/>
            <a:ext cx="12070080" cy="6710289"/>
            <a:chOff x="56271" y="70340"/>
            <a:chExt cx="12070080" cy="671028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AB97BA5-A7E4-49DC-BEAE-3989DF0CF19E}"/>
                </a:ext>
              </a:extLst>
            </p:cNvPr>
            <p:cNvSpPr/>
            <p:nvPr/>
          </p:nvSpPr>
          <p:spPr>
            <a:xfrm>
              <a:off x="56271" y="70340"/>
              <a:ext cx="12070080" cy="6710289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707DAF4-04C2-43A7-97C2-382BBCF6CF10}"/>
                </a:ext>
              </a:extLst>
            </p:cNvPr>
            <p:cNvSpPr/>
            <p:nvPr/>
          </p:nvSpPr>
          <p:spPr>
            <a:xfrm>
              <a:off x="140675" y="154747"/>
              <a:ext cx="11887202" cy="6541475"/>
            </a:xfrm>
            <a:prstGeom prst="rect">
              <a:avLst/>
            </a:prstGeom>
            <a:noFill/>
            <a:ln w="76200">
              <a:solidFill>
                <a:srgbClr val="FF000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7250748-E99D-4404-9D54-42F0581FB950}"/>
                </a:ext>
              </a:extLst>
            </p:cNvPr>
            <p:cNvSpPr/>
            <p:nvPr/>
          </p:nvSpPr>
          <p:spPr>
            <a:xfrm>
              <a:off x="239151" y="239153"/>
              <a:ext cx="11704320" cy="6372663"/>
            </a:xfrm>
            <a:prstGeom prst="rect">
              <a:avLst/>
            </a:prstGeom>
            <a:noFill/>
            <a:ln w="76200">
              <a:solidFill>
                <a:srgbClr val="00B05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id="{72BFA92B-647D-42BE-8C45-81DB8B4C2139}"/>
              </a:ext>
            </a:extLst>
          </p:cNvPr>
          <p:cNvSpPr/>
          <p:nvPr/>
        </p:nvSpPr>
        <p:spPr>
          <a:xfrm>
            <a:off x="3502855" y="604911"/>
            <a:ext cx="3981157" cy="1223889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28C1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rgbClr val="0033CC"/>
                </a:solidFill>
              </a:rPr>
              <a:t>সরব</a:t>
            </a:r>
            <a:r>
              <a:rPr lang="en-US" sz="5400" b="1" dirty="0">
                <a:solidFill>
                  <a:srgbClr val="0033CC"/>
                </a:solidFill>
              </a:rPr>
              <a:t> </a:t>
            </a:r>
            <a:r>
              <a:rPr lang="en-US" sz="5400" b="1" dirty="0" err="1">
                <a:solidFill>
                  <a:srgbClr val="0033CC"/>
                </a:solidFill>
              </a:rPr>
              <a:t>পাঠ</a:t>
            </a:r>
            <a:endParaRPr lang="en-US" sz="54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810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58626C0-620D-4473-95DF-4FF7BDBF3C45}"/>
              </a:ext>
            </a:extLst>
          </p:cNvPr>
          <p:cNvGrpSpPr/>
          <p:nvPr/>
        </p:nvGrpSpPr>
        <p:grpSpPr>
          <a:xfrm>
            <a:off x="60960" y="73855"/>
            <a:ext cx="12070080" cy="6710289"/>
            <a:chOff x="56271" y="70340"/>
            <a:chExt cx="12070080" cy="671028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141ED0D-2A30-4D90-8908-8FB4AE87449B}"/>
                </a:ext>
              </a:extLst>
            </p:cNvPr>
            <p:cNvSpPr/>
            <p:nvPr/>
          </p:nvSpPr>
          <p:spPr>
            <a:xfrm>
              <a:off x="56271" y="70340"/>
              <a:ext cx="12070080" cy="6710289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8DFFCF0-137C-4591-A7AB-CEB5262F59B6}"/>
                </a:ext>
              </a:extLst>
            </p:cNvPr>
            <p:cNvSpPr/>
            <p:nvPr/>
          </p:nvSpPr>
          <p:spPr>
            <a:xfrm>
              <a:off x="140675" y="154747"/>
              <a:ext cx="11887202" cy="6541475"/>
            </a:xfrm>
            <a:prstGeom prst="rect">
              <a:avLst/>
            </a:prstGeom>
            <a:noFill/>
            <a:ln w="76200">
              <a:solidFill>
                <a:srgbClr val="FF000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127856-D4E7-44BE-B80F-869237F8716D}"/>
                </a:ext>
              </a:extLst>
            </p:cNvPr>
            <p:cNvSpPr/>
            <p:nvPr/>
          </p:nvSpPr>
          <p:spPr>
            <a:xfrm>
              <a:off x="239151" y="239153"/>
              <a:ext cx="11704320" cy="6372663"/>
            </a:xfrm>
            <a:prstGeom prst="rect">
              <a:avLst/>
            </a:prstGeom>
            <a:noFill/>
            <a:ln w="76200">
              <a:solidFill>
                <a:srgbClr val="00B05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2BED8207-6BA5-410B-9DEC-C22999110E69}"/>
              </a:ext>
            </a:extLst>
          </p:cNvPr>
          <p:cNvSpPr/>
          <p:nvPr/>
        </p:nvSpPr>
        <p:spPr>
          <a:xfrm>
            <a:off x="4495400" y="5456454"/>
            <a:ext cx="2912013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পালকি</a:t>
            </a:r>
            <a:endParaRPr lang="en-US" sz="44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7EFD5A-9443-40A9-B695-27CF86AE6924}"/>
              </a:ext>
            </a:extLst>
          </p:cNvPr>
          <p:cNvSpPr/>
          <p:nvPr/>
        </p:nvSpPr>
        <p:spPr>
          <a:xfrm>
            <a:off x="8576599" y="5470442"/>
            <a:ext cx="2912013" cy="91440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পায়রা</a:t>
            </a:r>
            <a:endParaRPr lang="en-US" sz="5400" dirty="0">
              <a:solidFill>
                <a:srgbClr val="FFFF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0323E1E-6D0D-4FE7-9360-AEFC3A38E816}"/>
              </a:ext>
            </a:extLst>
          </p:cNvPr>
          <p:cNvSpPr/>
          <p:nvPr/>
        </p:nvSpPr>
        <p:spPr>
          <a:xfrm>
            <a:off x="557392" y="5445864"/>
            <a:ext cx="2912013" cy="914400"/>
          </a:xfrm>
          <a:prstGeom prst="rect">
            <a:avLst/>
          </a:prstGeom>
          <a:solidFill>
            <a:srgbClr val="F20E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বউ</a:t>
            </a:r>
            <a:endParaRPr lang="en-US" sz="5400" dirty="0">
              <a:solidFill>
                <a:srgbClr val="FFFF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B866D6-D926-4D5D-AB6B-91E36859D2E6}"/>
              </a:ext>
            </a:extLst>
          </p:cNvPr>
          <p:cNvSpPr/>
          <p:nvPr/>
        </p:nvSpPr>
        <p:spPr>
          <a:xfrm>
            <a:off x="2815385" y="357846"/>
            <a:ext cx="5895478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দলীয়</a:t>
            </a:r>
            <a:r>
              <a:rPr lang="en-US" sz="3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কাজঃ</a:t>
            </a:r>
            <a:r>
              <a:rPr lang="en-US" sz="3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ছবি</a:t>
            </a:r>
            <a:r>
              <a:rPr lang="en-US" sz="3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দেখে</a:t>
            </a:r>
            <a:r>
              <a:rPr lang="en-US" sz="3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শব্দ</a:t>
            </a:r>
            <a:r>
              <a:rPr lang="en-US" sz="3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মিল</a:t>
            </a:r>
            <a:r>
              <a:rPr lang="en-US" sz="3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করঃ</a:t>
            </a:r>
            <a:endParaRPr lang="en-US" sz="3600" b="1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3" name="Picture 6" descr="কবুতর | 945159 | কালের কণ্ঠ | kalerkantho">
            <a:extLst>
              <a:ext uri="{FF2B5EF4-FFF2-40B4-BE49-F238E27FC236}">
                <a16:creationId xmlns:a16="http://schemas.microsoft.com/office/drawing/2014/main" id="{6F1084C6-11E3-4CA9-A0C9-5528B54E6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07" y="1642861"/>
            <a:ext cx="2447626" cy="1473657"/>
          </a:xfrm>
          <a:prstGeom prst="rect">
            <a:avLst/>
          </a:prstGeom>
          <a:ln w="2286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পালকি | 80481 | কালের কণ্ঠ | kalerkantho">
            <a:extLst>
              <a:ext uri="{FF2B5EF4-FFF2-40B4-BE49-F238E27FC236}">
                <a16:creationId xmlns:a16="http://schemas.microsoft.com/office/drawing/2014/main" id="{3908C737-A4D7-4777-8342-7B392C3E1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9406" y="1538852"/>
            <a:ext cx="2316058" cy="1541232"/>
          </a:xfrm>
          <a:prstGeom prst="rect">
            <a:avLst/>
          </a:prstGeom>
          <a:ln w="228600" cap="sq" cmpd="thickThin">
            <a:solidFill>
              <a:srgbClr val="28C10F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মেয়েদের বিয়ে করার চেয়ে বউ সাজার... - স্বপ্নে আঁকা ভালবাসা | Facebook">
            <a:extLst>
              <a:ext uri="{FF2B5EF4-FFF2-40B4-BE49-F238E27FC236}">
                <a16:creationId xmlns:a16="http://schemas.microsoft.com/office/drawing/2014/main" id="{F24139E5-4199-4AE2-BD07-4FE63D6FE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796" y="1538851"/>
            <a:ext cx="1537762" cy="1886221"/>
          </a:xfrm>
          <a:prstGeom prst="rect">
            <a:avLst/>
          </a:prstGeom>
          <a:ln w="228600" cap="sq" cmpd="thickThin">
            <a:solidFill>
              <a:srgbClr val="F20E44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77646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7.40741E-7 L 0.66081 0.3062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34" y="1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44444E-6 L -0.33164 0.2611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89" y="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07407E-6 L -0.33919 0.3196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66" y="1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A9835-634F-4F74-91B5-C5CFCA7DF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409" y="845726"/>
            <a:ext cx="3031526" cy="1603375"/>
          </a:xfrm>
          <a:blipFill>
            <a:blip r:embed="rId2"/>
            <a:tile tx="0" ty="0" sx="100000" sy="100000" flip="none" algn="tl"/>
          </a:blipFill>
          <a:ln w="76200"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b="1" i="1" dirty="0" err="1">
                <a:solidFill>
                  <a:srgbClr val="0033CC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জোড়ায়</a:t>
            </a:r>
            <a:r>
              <a:rPr lang="en-US" sz="5400" b="1" i="1" dirty="0">
                <a:solidFill>
                  <a:srgbClr val="0033CC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i="1" dirty="0" err="1">
                <a:solidFill>
                  <a:srgbClr val="0033CC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endParaRPr lang="en-US" sz="5400" b="1" i="1" dirty="0">
              <a:solidFill>
                <a:srgbClr val="0033CC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E6BCD9F-190B-4930-83CE-E0B21FA746A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53" t="22387" r="-1066" b="535"/>
          <a:stretch/>
        </p:blipFill>
        <p:spPr>
          <a:xfrm>
            <a:off x="6299596" y="795657"/>
            <a:ext cx="4010995" cy="2376886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45CD6B66-9395-4675-9E5A-0E6DC5123669}"/>
              </a:ext>
            </a:extLst>
          </p:cNvPr>
          <p:cNvGrpSpPr/>
          <p:nvPr/>
        </p:nvGrpSpPr>
        <p:grpSpPr>
          <a:xfrm>
            <a:off x="56271" y="70340"/>
            <a:ext cx="12070080" cy="6710289"/>
            <a:chOff x="56271" y="70340"/>
            <a:chExt cx="12070080" cy="671028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2A4421A-D1A6-461D-829D-7AAB80637C93}"/>
                </a:ext>
              </a:extLst>
            </p:cNvPr>
            <p:cNvSpPr/>
            <p:nvPr/>
          </p:nvSpPr>
          <p:spPr>
            <a:xfrm>
              <a:off x="56271" y="70340"/>
              <a:ext cx="12070080" cy="6710289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DF050D5-8F73-4A30-A175-AD5E6939631D}"/>
                </a:ext>
              </a:extLst>
            </p:cNvPr>
            <p:cNvSpPr/>
            <p:nvPr/>
          </p:nvSpPr>
          <p:spPr>
            <a:xfrm>
              <a:off x="140675" y="154747"/>
              <a:ext cx="11887202" cy="6541475"/>
            </a:xfrm>
            <a:prstGeom prst="rect">
              <a:avLst/>
            </a:prstGeom>
            <a:noFill/>
            <a:ln w="76200">
              <a:solidFill>
                <a:srgbClr val="FF000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EE0C6FA-9F79-47A3-9BD5-F6C18EBE1957}"/>
                </a:ext>
              </a:extLst>
            </p:cNvPr>
            <p:cNvSpPr/>
            <p:nvPr/>
          </p:nvSpPr>
          <p:spPr>
            <a:xfrm>
              <a:off x="239151" y="239153"/>
              <a:ext cx="11704320" cy="6372663"/>
            </a:xfrm>
            <a:prstGeom prst="rect">
              <a:avLst/>
            </a:prstGeom>
            <a:noFill/>
            <a:ln w="76200">
              <a:solidFill>
                <a:srgbClr val="00B05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CC32C144-7F20-4154-A3F9-85E5173483AE}"/>
              </a:ext>
            </a:extLst>
          </p:cNvPr>
          <p:cNvSpPr/>
          <p:nvPr/>
        </p:nvSpPr>
        <p:spPr>
          <a:xfrm>
            <a:off x="1343465" y="3999053"/>
            <a:ext cx="9073661" cy="16033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i="1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ছড়াটি</a:t>
            </a:r>
            <a:r>
              <a:rPr lang="en-US" sz="8000" b="1" i="1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8000" b="1" i="1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জোড়ায়</a:t>
            </a:r>
            <a:r>
              <a:rPr lang="en-US" sz="8000" b="1" i="1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8000" b="1" i="1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আবৃত্তি</a:t>
            </a:r>
            <a:r>
              <a:rPr lang="en-US" sz="8000" b="1" i="1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8000" b="1" i="1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8000" b="1" i="1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1535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478008D-7448-4524-9072-07926682CB87}"/>
              </a:ext>
            </a:extLst>
          </p:cNvPr>
          <p:cNvGrpSpPr/>
          <p:nvPr/>
        </p:nvGrpSpPr>
        <p:grpSpPr>
          <a:xfrm>
            <a:off x="56271" y="70340"/>
            <a:ext cx="12070080" cy="6710289"/>
            <a:chOff x="56271" y="70340"/>
            <a:chExt cx="12070080" cy="671028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499602E-D10C-4489-BFCB-5126BF0A3A28}"/>
                </a:ext>
              </a:extLst>
            </p:cNvPr>
            <p:cNvSpPr/>
            <p:nvPr/>
          </p:nvSpPr>
          <p:spPr>
            <a:xfrm>
              <a:off x="56271" y="70340"/>
              <a:ext cx="12070080" cy="6710289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AFCB285-6DEE-4743-8E62-029F9FEBF580}"/>
                </a:ext>
              </a:extLst>
            </p:cNvPr>
            <p:cNvSpPr/>
            <p:nvPr/>
          </p:nvSpPr>
          <p:spPr>
            <a:xfrm>
              <a:off x="140675" y="154747"/>
              <a:ext cx="11887202" cy="6541475"/>
            </a:xfrm>
            <a:prstGeom prst="rect">
              <a:avLst/>
            </a:prstGeom>
            <a:noFill/>
            <a:ln w="76200">
              <a:solidFill>
                <a:srgbClr val="FF000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505526D-4AF8-48C3-9FA3-86385B5F4A49}"/>
                </a:ext>
              </a:extLst>
            </p:cNvPr>
            <p:cNvSpPr/>
            <p:nvPr/>
          </p:nvSpPr>
          <p:spPr>
            <a:xfrm>
              <a:off x="239151" y="239153"/>
              <a:ext cx="11704320" cy="6372663"/>
            </a:xfrm>
            <a:prstGeom prst="rect">
              <a:avLst/>
            </a:prstGeom>
            <a:noFill/>
            <a:ln w="76200">
              <a:solidFill>
                <a:srgbClr val="00B05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</p:grp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0D3200E-178A-41D4-A2FD-4DF5C2429C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7" t="28945" r="37805" b="5446"/>
          <a:stretch/>
        </p:blipFill>
        <p:spPr>
          <a:xfrm>
            <a:off x="7793502" y="855856"/>
            <a:ext cx="2897943" cy="2770091"/>
          </a:xfrm>
          <a:prstGeom prst="roundRect">
            <a:avLst>
              <a:gd name="adj" fmla="val 11111"/>
            </a:avLst>
          </a:prstGeom>
          <a:ln w="190500" cap="rnd">
            <a:solidFill>
              <a:srgbClr val="0070C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CBFA7A8A-2CE2-4387-B50B-CE27BA9B0827}"/>
              </a:ext>
            </a:extLst>
          </p:cNvPr>
          <p:cNvSpPr/>
          <p:nvPr/>
        </p:nvSpPr>
        <p:spPr>
          <a:xfrm>
            <a:off x="1500555" y="855856"/>
            <a:ext cx="4445392" cy="1797149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20E4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</a:rPr>
              <a:t>একক</a:t>
            </a:r>
            <a:r>
              <a:rPr lang="en-US" sz="5400" b="1" dirty="0">
                <a:solidFill>
                  <a:schemeClr val="tx1"/>
                </a:solidFill>
              </a:rPr>
              <a:t> </a:t>
            </a:r>
            <a:r>
              <a:rPr lang="en-US" sz="5400" b="1" dirty="0" err="1">
                <a:solidFill>
                  <a:schemeClr val="tx1"/>
                </a:solidFill>
              </a:rPr>
              <a:t>কাজঃ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C8C0C0-225E-4037-A703-38E8F2DF3F0A}"/>
              </a:ext>
            </a:extLst>
          </p:cNvPr>
          <p:cNvSpPr/>
          <p:nvPr/>
        </p:nvSpPr>
        <p:spPr>
          <a:xfrm>
            <a:off x="1364566" y="4051495"/>
            <a:ext cx="10072467" cy="164943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sz="6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6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ছড়া</a:t>
            </a:r>
            <a:r>
              <a:rPr lang="en-US" sz="6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টি</a:t>
            </a:r>
            <a:r>
              <a:rPr lang="en-US" sz="6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6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শ্রবনযোগ্য</a:t>
            </a:r>
            <a:r>
              <a:rPr lang="en-US" sz="6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স্বরে</a:t>
            </a:r>
            <a:r>
              <a:rPr lang="en-US" sz="6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6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আবৃত্তি</a:t>
            </a:r>
            <a:r>
              <a:rPr lang="en-US" sz="6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6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68767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859C847-81C4-4BF1-9389-4145421BE975}"/>
              </a:ext>
            </a:extLst>
          </p:cNvPr>
          <p:cNvGrpSpPr/>
          <p:nvPr/>
        </p:nvGrpSpPr>
        <p:grpSpPr>
          <a:xfrm>
            <a:off x="56271" y="70340"/>
            <a:ext cx="12070080" cy="6710289"/>
            <a:chOff x="56271" y="70340"/>
            <a:chExt cx="12070080" cy="67102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5D562A2-6DF3-481C-9D8F-8A58F9CC787D}"/>
                </a:ext>
              </a:extLst>
            </p:cNvPr>
            <p:cNvSpPr/>
            <p:nvPr/>
          </p:nvSpPr>
          <p:spPr>
            <a:xfrm>
              <a:off x="56271" y="70340"/>
              <a:ext cx="12070080" cy="6710289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720BB03-A78E-4210-91FC-87E991A1EE74}"/>
                </a:ext>
              </a:extLst>
            </p:cNvPr>
            <p:cNvSpPr/>
            <p:nvPr/>
          </p:nvSpPr>
          <p:spPr>
            <a:xfrm>
              <a:off x="140675" y="154747"/>
              <a:ext cx="11887202" cy="6541475"/>
            </a:xfrm>
            <a:prstGeom prst="rect">
              <a:avLst/>
            </a:prstGeom>
            <a:noFill/>
            <a:ln w="76200">
              <a:solidFill>
                <a:srgbClr val="FF000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710D7AD-7D0B-42C0-B972-16BEF8FF11E1}"/>
                </a:ext>
              </a:extLst>
            </p:cNvPr>
            <p:cNvSpPr/>
            <p:nvPr/>
          </p:nvSpPr>
          <p:spPr>
            <a:xfrm>
              <a:off x="239151" y="239153"/>
              <a:ext cx="11704320" cy="6372663"/>
            </a:xfrm>
            <a:prstGeom prst="rect">
              <a:avLst/>
            </a:prstGeom>
            <a:noFill/>
            <a:ln w="76200">
              <a:solidFill>
                <a:srgbClr val="00B05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850159A6-8377-4440-8F45-0E5997C0B47D}"/>
              </a:ext>
            </a:extLst>
          </p:cNvPr>
          <p:cNvSpPr/>
          <p:nvPr/>
        </p:nvSpPr>
        <p:spPr>
          <a:xfrm>
            <a:off x="3703048" y="748470"/>
            <a:ext cx="4438901" cy="103981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dirty="0" err="1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endParaRPr lang="en-US" sz="6600" dirty="0">
              <a:solidFill>
                <a:srgbClr val="C0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3B2FB9-70D1-4EED-911F-7B1A046B4820}"/>
              </a:ext>
            </a:extLst>
          </p:cNvPr>
          <p:cNvSpPr/>
          <p:nvPr/>
        </p:nvSpPr>
        <p:spPr>
          <a:xfrm>
            <a:off x="1302390" y="5014237"/>
            <a:ext cx="9240216" cy="96981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5400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বাক</a:t>
            </a:r>
            <a:r>
              <a:rPr lang="en-US" sz="5400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বাকুম</a:t>
            </a:r>
            <a:r>
              <a:rPr lang="en-US" sz="5400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পায়রা</a:t>
            </a:r>
            <a:r>
              <a:rPr lang="en-US" sz="5400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ছড়াটি</a:t>
            </a:r>
            <a:r>
              <a:rPr lang="en-US" sz="5400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কে</a:t>
            </a:r>
            <a:r>
              <a:rPr lang="en-US" sz="5400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লিখেছেন</a:t>
            </a:r>
            <a:r>
              <a:rPr lang="en-US" sz="5400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50BD08-98ED-44A8-99CC-4DAC653B0970}"/>
              </a:ext>
            </a:extLst>
          </p:cNvPr>
          <p:cNvSpPr/>
          <p:nvPr/>
        </p:nvSpPr>
        <p:spPr>
          <a:xfrm>
            <a:off x="2857165" y="2082028"/>
            <a:ext cx="5787154" cy="969818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5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  <a:r>
              <a:rPr lang="en-US" sz="5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বউ</a:t>
            </a:r>
            <a:r>
              <a:rPr lang="en-US" sz="5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সাজবে</a:t>
            </a:r>
            <a:r>
              <a:rPr lang="en-US" sz="5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কবে</a:t>
            </a:r>
            <a:r>
              <a:rPr lang="en-US" sz="5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418D553-FF5B-49BC-A860-6A7A37B35A1C}"/>
              </a:ext>
            </a:extLst>
          </p:cNvPr>
          <p:cNvSpPr/>
          <p:nvPr/>
        </p:nvSpPr>
        <p:spPr>
          <a:xfrm>
            <a:off x="1972844" y="3517307"/>
            <a:ext cx="7555796" cy="9698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5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বউ</a:t>
            </a:r>
            <a:r>
              <a:rPr lang="en-US" sz="5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কিসের</a:t>
            </a:r>
            <a:r>
              <a:rPr lang="en-US" sz="5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পালকিতে</a:t>
            </a:r>
            <a:r>
              <a:rPr lang="en-US" sz="5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চড়বে</a:t>
            </a:r>
            <a:r>
              <a:rPr lang="en-US" sz="5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8806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20156-A1A1-4551-A78C-2294A5E51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81489" y="2089405"/>
            <a:ext cx="6808763" cy="4104850"/>
          </a:xfr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কামরুন</a:t>
            </a:r>
            <a:r>
              <a:rPr lang="en-US" sz="6000" b="1" dirty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b="1" dirty="0" err="1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নাহার</a:t>
            </a:r>
            <a:endParaRPr lang="en-US" sz="4800" b="1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4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সহকারী</a:t>
            </a:r>
            <a:r>
              <a:rPr lang="en-US" sz="4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endParaRPr lang="en-US" sz="4400" b="1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4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পাইথল</a:t>
            </a:r>
            <a:r>
              <a:rPr lang="en-US" sz="4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4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প্রাথমিক</a:t>
            </a:r>
            <a:r>
              <a:rPr lang="en-US" sz="4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বিদ্যালয়</a:t>
            </a:r>
            <a:endParaRPr lang="en-US" sz="4400" b="1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4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গফরগাঁও</a:t>
            </a:r>
            <a:r>
              <a:rPr lang="en-US" sz="4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4400" b="1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ময়মনসিংহ</a:t>
            </a:r>
            <a:r>
              <a:rPr lang="en-US" sz="44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endParaRPr lang="en-US" sz="32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7EF68BB-E879-48FF-A2F9-6D968E6DA78F}"/>
              </a:ext>
            </a:extLst>
          </p:cNvPr>
          <p:cNvGrpSpPr/>
          <p:nvPr/>
        </p:nvGrpSpPr>
        <p:grpSpPr>
          <a:xfrm>
            <a:off x="60960" y="73855"/>
            <a:ext cx="12070080" cy="6710289"/>
            <a:chOff x="56271" y="70340"/>
            <a:chExt cx="12070080" cy="671028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298594A-D182-4288-AD3B-47D7F6F42468}"/>
                </a:ext>
              </a:extLst>
            </p:cNvPr>
            <p:cNvSpPr/>
            <p:nvPr/>
          </p:nvSpPr>
          <p:spPr>
            <a:xfrm>
              <a:off x="56271" y="70340"/>
              <a:ext cx="12070080" cy="6710289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0CA0183-54B9-4E68-84BB-06E5948FD60B}"/>
                </a:ext>
              </a:extLst>
            </p:cNvPr>
            <p:cNvSpPr/>
            <p:nvPr/>
          </p:nvSpPr>
          <p:spPr>
            <a:xfrm>
              <a:off x="140675" y="154747"/>
              <a:ext cx="11887202" cy="6541475"/>
            </a:xfrm>
            <a:prstGeom prst="rect">
              <a:avLst/>
            </a:prstGeom>
            <a:noFill/>
            <a:ln w="76200">
              <a:solidFill>
                <a:srgbClr val="FF000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06D6B9C-B0EF-4C04-A84F-2862D0914A9E}"/>
                </a:ext>
              </a:extLst>
            </p:cNvPr>
            <p:cNvSpPr/>
            <p:nvPr/>
          </p:nvSpPr>
          <p:spPr>
            <a:xfrm>
              <a:off x="239151" y="239153"/>
              <a:ext cx="11704320" cy="6372663"/>
            </a:xfrm>
            <a:prstGeom prst="rect">
              <a:avLst/>
            </a:prstGeom>
            <a:noFill/>
            <a:ln w="76200">
              <a:solidFill>
                <a:srgbClr val="00B05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B4E64306-6D13-452F-B365-DD588C9365AE}"/>
              </a:ext>
            </a:extLst>
          </p:cNvPr>
          <p:cNvSpPr/>
          <p:nvPr/>
        </p:nvSpPr>
        <p:spPr>
          <a:xfrm>
            <a:off x="1556097" y="2441662"/>
            <a:ext cx="2720407" cy="2720407"/>
          </a:xfrm>
          <a:prstGeom prst="ellipse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Circle: Hollow 12">
            <a:extLst>
              <a:ext uri="{FF2B5EF4-FFF2-40B4-BE49-F238E27FC236}">
                <a16:creationId xmlns:a16="http://schemas.microsoft.com/office/drawing/2014/main" id="{4C7A5CD9-C83B-4C4D-8A57-082558D05682}"/>
              </a:ext>
            </a:extLst>
          </p:cNvPr>
          <p:cNvSpPr/>
          <p:nvPr/>
        </p:nvSpPr>
        <p:spPr>
          <a:xfrm>
            <a:off x="1308074" y="2251465"/>
            <a:ext cx="2961322" cy="2993650"/>
          </a:xfrm>
          <a:prstGeom prst="donut">
            <a:avLst>
              <a:gd name="adj" fmla="val 9049"/>
            </a:avLst>
          </a:prstGeom>
          <a:gradFill>
            <a:gsLst>
              <a:gs pos="17000">
                <a:srgbClr val="C00000"/>
              </a:gs>
              <a:gs pos="3000">
                <a:schemeClr val="accent1">
                  <a:lumMod val="60000"/>
                  <a:lumOff val="40000"/>
                </a:schemeClr>
              </a:gs>
              <a:gs pos="66368">
                <a:srgbClr val="002060"/>
              </a:gs>
              <a:gs pos="54000">
                <a:srgbClr val="00B050"/>
              </a:gs>
              <a:gs pos="40710">
                <a:srgbClr val="FFC000"/>
              </a:gs>
              <a:gs pos="30000">
                <a:srgbClr val="FF0000"/>
              </a:gs>
              <a:gs pos="89374">
                <a:schemeClr val="accent4"/>
              </a:gs>
              <a:gs pos="79000">
                <a:srgbClr val="7030A0"/>
              </a:gs>
              <a:gs pos="100000">
                <a:srgbClr val="FFFF0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croll: Horizontal 13">
            <a:extLst>
              <a:ext uri="{FF2B5EF4-FFF2-40B4-BE49-F238E27FC236}">
                <a16:creationId xmlns:a16="http://schemas.microsoft.com/office/drawing/2014/main" id="{FFB2781C-5256-43A0-B247-DE7F2C5D46CF}"/>
              </a:ext>
            </a:extLst>
          </p:cNvPr>
          <p:cNvSpPr/>
          <p:nvPr/>
        </p:nvSpPr>
        <p:spPr>
          <a:xfrm>
            <a:off x="3563897" y="158261"/>
            <a:ext cx="3840480" cy="1738609"/>
          </a:xfrm>
          <a:prstGeom prst="horizontalScroll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r>
              <a:rPr lang="en-US" sz="4800" b="1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endParaRPr lang="en-US" sz="48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142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E8F070E-FF24-4CC1-B703-29D599DE78D3}"/>
              </a:ext>
            </a:extLst>
          </p:cNvPr>
          <p:cNvGrpSpPr/>
          <p:nvPr/>
        </p:nvGrpSpPr>
        <p:grpSpPr>
          <a:xfrm>
            <a:off x="60960" y="73855"/>
            <a:ext cx="12070080" cy="6710289"/>
            <a:chOff x="56271" y="70340"/>
            <a:chExt cx="12070080" cy="671028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D8844C5-5DBE-4838-B711-D4E3BD789BEF}"/>
                </a:ext>
              </a:extLst>
            </p:cNvPr>
            <p:cNvSpPr/>
            <p:nvPr/>
          </p:nvSpPr>
          <p:spPr>
            <a:xfrm>
              <a:off x="56271" y="70340"/>
              <a:ext cx="12070080" cy="6710289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3C70AC-7C80-4C0C-9A06-BB14EC05B280}"/>
                </a:ext>
              </a:extLst>
            </p:cNvPr>
            <p:cNvSpPr/>
            <p:nvPr/>
          </p:nvSpPr>
          <p:spPr>
            <a:xfrm>
              <a:off x="140675" y="154747"/>
              <a:ext cx="11887202" cy="6541475"/>
            </a:xfrm>
            <a:prstGeom prst="rect">
              <a:avLst/>
            </a:prstGeom>
            <a:noFill/>
            <a:ln w="76200">
              <a:solidFill>
                <a:srgbClr val="FF000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49D66F4-888A-495B-A36A-BF138150E0D2}"/>
                </a:ext>
              </a:extLst>
            </p:cNvPr>
            <p:cNvSpPr/>
            <p:nvPr/>
          </p:nvSpPr>
          <p:spPr>
            <a:xfrm>
              <a:off x="239151" y="239153"/>
              <a:ext cx="11704320" cy="6372663"/>
            </a:xfrm>
            <a:prstGeom prst="rect">
              <a:avLst/>
            </a:prstGeom>
            <a:noFill/>
            <a:ln w="76200">
              <a:solidFill>
                <a:srgbClr val="00B05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4B6E3F2-F592-403A-93F7-5343B1FE7CFC}"/>
              </a:ext>
            </a:extLst>
          </p:cNvPr>
          <p:cNvGrpSpPr/>
          <p:nvPr/>
        </p:nvGrpSpPr>
        <p:grpSpPr>
          <a:xfrm>
            <a:off x="510763" y="502624"/>
            <a:ext cx="11170474" cy="5852752"/>
            <a:chOff x="493295" y="451795"/>
            <a:chExt cx="11170474" cy="5852752"/>
          </a:xfrm>
        </p:grpSpPr>
        <p:pic>
          <p:nvPicPr>
            <p:cNvPr id="1026" name="Picture 2" descr="দুবাইয়ে অবস্থিত বিশ্বের সবচেয়ে বড়... - গাছের কথা ফুলের কথা | Facebook">
              <a:extLst>
                <a:ext uri="{FF2B5EF4-FFF2-40B4-BE49-F238E27FC236}">
                  <a16:creationId xmlns:a16="http://schemas.microsoft.com/office/drawing/2014/main" id="{70ED4197-2C68-45FF-B442-7903D14089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95" y="451795"/>
              <a:ext cx="11141242" cy="5852751"/>
            </a:xfrm>
            <a:prstGeom prst="rect">
              <a:avLst/>
            </a:prstGeom>
            <a:ln w="88900" cap="sq" cmpd="thickThin">
              <a:solidFill>
                <a:srgbClr val="F80C22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B33631B6-B689-42F3-8FD4-177FCC07514A}"/>
                </a:ext>
              </a:extLst>
            </p:cNvPr>
            <p:cNvSpPr/>
            <p:nvPr/>
          </p:nvSpPr>
          <p:spPr>
            <a:xfrm>
              <a:off x="493295" y="4396210"/>
              <a:ext cx="11170474" cy="1908337"/>
            </a:xfrm>
            <a:prstGeom prst="rect">
              <a:avLst/>
            </a:prstGeom>
            <a:solidFill>
              <a:srgbClr val="F80C2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500" dirty="0" err="1">
                  <a:solidFill>
                    <a:srgbClr val="FFFF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সবাইকে</a:t>
              </a:r>
              <a:r>
                <a:rPr lang="en-US" sz="11500" dirty="0">
                  <a:solidFill>
                    <a:srgbClr val="FFFF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11500" dirty="0" err="1">
                  <a:solidFill>
                    <a:srgbClr val="FFFF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ধন্যবাদ</a:t>
              </a:r>
              <a:r>
                <a:rPr lang="en-US" sz="11500" dirty="0">
                  <a:solidFill>
                    <a:srgbClr val="FFFF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6905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A7BE57-C2DB-4476-A1C0-E957059A9B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420" y="2205867"/>
            <a:ext cx="6736819" cy="3864727"/>
          </a:xfrm>
          <a:blipFill>
            <a:blip r:embed="rId2"/>
            <a:tile tx="0" ty="0" sx="100000" sy="100000" flip="none" algn="tl"/>
          </a:blipFill>
          <a:ln w="57150">
            <a:solidFill>
              <a:srgbClr val="FF3300"/>
            </a:solidFill>
          </a:ln>
        </p:spPr>
        <p:txBody>
          <a:bodyPr>
            <a:normAutofit lnSpcReduction="10000"/>
          </a:bodyPr>
          <a:lstStyle/>
          <a:p>
            <a:r>
              <a:rPr lang="en-US" sz="4800" b="1" dirty="0" err="1">
                <a:solidFill>
                  <a:srgbClr val="0033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শ্রেণিঃ</a:t>
            </a:r>
            <a:r>
              <a:rPr lang="en-US" sz="4800" b="1" dirty="0">
                <a:solidFill>
                  <a:srgbClr val="0033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0033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প্রথম</a:t>
            </a:r>
            <a:endParaRPr lang="en-US" sz="4800" b="1" dirty="0">
              <a:solidFill>
                <a:srgbClr val="0033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800" b="1" dirty="0" err="1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বিষয়ঃ</a:t>
            </a:r>
            <a:r>
              <a:rPr lang="en-US" sz="4800" b="1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বাংলা</a:t>
            </a:r>
            <a:endParaRPr lang="en-US" sz="4800" b="1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800" b="1" dirty="0" err="1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পাঠঃ</a:t>
            </a:r>
            <a:r>
              <a:rPr lang="en-US" sz="4800" b="1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ছড়া</a:t>
            </a:r>
            <a:endParaRPr lang="en-US" sz="4800" b="1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800" b="1" dirty="0" err="1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পাঠ্যাংশঃবাক</a:t>
            </a:r>
            <a:r>
              <a:rPr lang="en-US" sz="4800" b="1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বাকুম</a:t>
            </a:r>
            <a:r>
              <a:rPr lang="en-US" sz="4800" b="1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....</a:t>
            </a:r>
            <a:r>
              <a:rPr lang="en-US" sz="4800" b="1" dirty="0" err="1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পালকি</a:t>
            </a:r>
            <a:r>
              <a:rPr lang="en-US" sz="4800" b="1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r>
              <a:rPr lang="en-US" sz="4800" b="1" dirty="0" err="1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সময়ঃ</a:t>
            </a:r>
            <a:r>
              <a:rPr lang="en-US" sz="4800" b="1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৪০ </a:t>
            </a:r>
            <a:r>
              <a:rPr lang="en-US" sz="4800" b="1" dirty="0" err="1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মিনিট</a:t>
            </a:r>
            <a:r>
              <a:rPr lang="en-US" sz="4800" b="1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48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0E89FF2-1C3A-4EAB-AB03-21663BFEBE43}"/>
              </a:ext>
            </a:extLst>
          </p:cNvPr>
          <p:cNvGrpSpPr/>
          <p:nvPr/>
        </p:nvGrpSpPr>
        <p:grpSpPr>
          <a:xfrm>
            <a:off x="56271" y="70340"/>
            <a:ext cx="12070080" cy="6710289"/>
            <a:chOff x="56271" y="70340"/>
            <a:chExt cx="12070080" cy="671028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A74CCB5-3C15-40A9-8D2E-F863614457DB}"/>
                </a:ext>
              </a:extLst>
            </p:cNvPr>
            <p:cNvSpPr/>
            <p:nvPr/>
          </p:nvSpPr>
          <p:spPr>
            <a:xfrm>
              <a:off x="56271" y="70340"/>
              <a:ext cx="12070080" cy="6710289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7F86193-A7BE-43AD-99B0-4F78528E7217}"/>
                </a:ext>
              </a:extLst>
            </p:cNvPr>
            <p:cNvSpPr/>
            <p:nvPr/>
          </p:nvSpPr>
          <p:spPr>
            <a:xfrm>
              <a:off x="140675" y="154747"/>
              <a:ext cx="11887202" cy="6541475"/>
            </a:xfrm>
            <a:prstGeom prst="rect">
              <a:avLst/>
            </a:prstGeom>
            <a:noFill/>
            <a:ln w="76200">
              <a:solidFill>
                <a:srgbClr val="FF000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66CCC1-6A7F-4BBB-879F-CBD1D312774A}"/>
                </a:ext>
              </a:extLst>
            </p:cNvPr>
            <p:cNvSpPr/>
            <p:nvPr/>
          </p:nvSpPr>
          <p:spPr>
            <a:xfrm>
              <a:off x="239151" y="239153"/>
              <a:ext cx="11704320" cy="6372663"/>
            </a:xfrm>
            <a:prstGeom prst="rect">
              <a:avLst/>
            </a:prstGeom>
            <a:noFill/>
            <a:ln w="76200">
              <a:solidFill>
                <a:srgbClr val="00B05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</p:grpSp>
      <p:sp>
        <p:nvSpPr>
          <p:cNvPr id="11" name="Scroll: Horizontal 10">
            <a:extLst>
              <a:ext uri="{FF2B5EF4-FFF2-40B4-BE49-F238E27FC236}">
                <a16:creationId xmlns:a16="http://schemas.microsoft.com/office/drawing/2014/main" id="{F07559FA-FA2B-4B55-B62E-C1ECBBF6142F}"/>
              </a:ext>
            </a:extLst>
          </p:cNvPr>
          <p:cNvSpPr/>
          <p:nvPr/>
        </p:nvSpPr>
        <p:spPr>
          <a:xfrm>
            <a:off x="3890458" y="340742"/>
            <a:ext cx="3127717" cy="1566597"/>
          </a:xfrm>
          <a:prstGeom prst="horizontalScroll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4800" b="1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endParaRPr lang="en-US" sz="48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A0E3DD-391C-4200-89E7-349F186DC0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146" y="2205867"/>
            <a:ext cx="3028279" cy="3850023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5282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E64F8BB-25E0-4402-BE87-E2E0627A3567}"/>
              </a:ext>
            </a:extLst>
          </p:cNvPr>
          <p:cNvGrpSpPr/>
          <p:nvPr/>
        </p:nvGrpSpPr>
        <p:grpSpPr>
          <a:xfrm>
            <a:off x="60960" y="73855"/>
            <a:ext cx="12070080" cy="6710289"/>
            <a:chOff x="56271" y="70340"/>
            <a:chExt cx="12070080" cy="671028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75AD84D-9CDF-4444-AC5E-276170EDC15F}"/>
                </a:ext>
              </a:extLst>
            </p:cNvPr>
            <p:cNvSpPr/>
            <p:nvPr/>
          </p:nvSpPr>
          <p:spPr>
            <a:xfrm>
              <a:off x="56271" y="70340"/>
              <a:ext cx="12070080" cy="6710289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14BAB41-8313-472E-AE63-0B9FA501E83E}"/>
                </a:ext>
              </a:extLst>
            </p:cNvPr>
            <p:cNvSpPr/>
            <p:nvPr/>
          </p:nvSpPr>
          <p:spPr>
            <a:xfrm>
              <a:off x="140675" y="154747"/>
              <a:ext cx="11887202" cy="6541475"/>
            </a:xfrm>
            <a:prstGeom prst="rect">
              <a:avLst/>
            </a:prstGeom>
            <a:noFill/>
            <a:ln w="76200">
              <a:solidFill>
                <a:srgbClr val="FF000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25FF0FB-9F6C-4805-8A37-49D6C1E3B39F}"/>
                </a:ext>
              </a:extLst>
            </p:cNvPr>
            <p:cNvSpPr/>
            <p:nvPr/>
          </p:nvSpPr>
          <p:spPr>
            <a:xfrm>
              <a:off x="239151" y="239153"/>
              <a:ext cx="11704320" cy="6372663"/>
            </a:xfrm>
            <a:prstGeom prst="rect">
              <a:avLst/>
            </a:prstGeom>
            <a:noFill/>
            <a:ln w="76200">
              <a:solidFill>
                <a:srgbClr val="00B05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A1B79C66-0302-4592-B96E-861552EF093A}"/>
              </a:ext>
            </a:extLst>
          </p:cNvPr>
          <p:cNvSpPr/>
          <p:nvPr/>
        </p:nvSpPr>
        <p:spPr>
          <a:xfrm>
            <a:off x="647115" y="499404"/>
            <a:ext cx="11000936" cy="10832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শিখনফলঃ</a:t>
            </a:r>
            <a:r>
              <a:rPr lang="en-US" sz="54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54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54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শেষে</a:t>
            </a:r>
            <a:r>
              <a:rPr lang="en-US" sz="54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শিক্ষার্থীরা</a:t>
            </a:r>
            <a:r>
              <a:rPr lang="en-US" sz="54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শিখবে</a:t>
            </a:r>
            <a:r>
              <a:rPr lang="en-US" sz="54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...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92DAE32A-1224-4540-A73F-766B8D88537D}"/>
              </a:ext>
            </a:extLst>
          </p:cNvPr>
          <p:cNvSpPr/>
          <p:nvPr/>
        </p:nvSpPr>
        <p:spPr>
          <a:xfrm>
            <a:off x="647115" y="1997611"/>
            <a:ext cx="2363372" cy="164592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শোনাঃ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43139061-C8AB-4BA7-82CE-D9E93AAD02E2}"/>
              </a:ext>
            </a:extLst>
          </p:cNvPr>
          <p:cNvSpPr/>
          <p:nvPr/>
        </p:nvSpPr>
        <p:spPr>
          <a:xfrm>
            <a:off x="647115" y="4269545"/>
            <a:ext cx="2363372" cy="164592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Nikosh" panose="02000000000000000000" pitchFamily="2" charset="0"/>
                <a:cs typeface="Nikosh" panose="02000000000000000000" pitchFamily="2" charset="0"/>
              </a:rPr>
              <a:t>বলাঃ</a:t>
            </a:r>
            <a:endParaRPr lang="en-US" sz="4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0327EAA-EEF5-4015-8853-3DDC6A91CC95}"/>
              </a:ext>
            </a:extLst>
          </p:cNvPr>
          <p:cNvSpPr/>
          <p:nvPr/>
        </p:nvSpPr>
        <p:spPr>
          <a:xfrm>
            <a:off x="3460652" y="2166425"/>
            <a:ext cx="8229600" cy="16459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২.১.১: </a:t>
            </a:r>
            <a:r>
              <a:rPr lang="en-US" sz="40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ছড়া</a:t>
            </a:r>
            <a:r>
              <a:rPr lang="en-US" sz="4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শুনে</a:t>
            </a:r>
            <a:r>
              <a:rPr lang="en-US" sz="4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আনন্দ</a:t>
            </a:r>
            <a:r>
              <a:rPr lang="en-US" sz="4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লাভ</a:t>
            </a:r>
            <a:r>
              <a:rPr lang="en-US" sz="4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করবে</a:t>
            </a:r>
            <a:r>
              <a:rPr lang="en-US" sz="4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0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4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অভিব্যক্তি</a:t>
            </a:r>
            <a:r>
              <a:rPr lang="en-US" sz="4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প্রকাশ</a:t>
            </a:r>
            <a:r>
              <a:rPr lang="en-US" sz="4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করবে</a:t>
            </a:r>
            <a:r>
              <a:rPr lang="en-US" sz="4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B70812-2569-4616-AC92-0B1C0CB196E0}"/>
              </a:ext>
            </a:extLst>
          </p:cNvPr>
          <p:cNvSpPr/>
          <p:nvPr/>
        </p:nvSpPr>
        <p:spPr>
          <a:xfrm>
            <a:off x="3418451" y="4077873"/>
            <a:ext cx="8229600" cy="22807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sz="4000" dirty="0">
                <a:solidFill>
                  <a:srgbClr val="0C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২.১.১: </a:t>
            </a:r>
            <a:r>
              <a:rPr lang="en-US" sz="4000" dirty="0" err="1">
                <a:solidFill>
                  <a:srgbClr val="0C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পাঠ্যবইয়ের</a:t>
            </a:r>
            <a:r>
              <a:rPr lang="en-US" sz="4000" dirty="0">
                <a:solidFill>
                  <a:srgbClr val="0C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0C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ছড়া</a:t>
            </a:r>
            <a:r>
              <a:rPr lang="en-US" sz="4000" dirty="0">
                <a:solidFill>
                  <a:srgbClr val="0C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0C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স্পষ্টভাবে</a:t>
            </a:r>
            <a:r>
              <a:rPr lang="en-US" sz="4000" dirty="0">
                <a:solidFill>
                  <a:srgbClr val="0C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0C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4000" dirty="0">
                <a:solidFill>
                  <a:srgbClr val="0C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0C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4000" dirty="0">
                <a:solidFill>
                  <a:srgbClr val="0C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।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0C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২.১.২: </a:t>
            </a:r>
            <a:r>
              <a:rPr lang="en-US" sz="4000" dirty="0" err="1">
                <a:solidFill>
                  <a:srgbClr val="0C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পাঠ্যবহির্ভূত</a:t>
            </a:r>
            <a:r>
              <a:rPr lang="en-US" sz="4000" dirty="0">
                <a:solidFill>
                  <a:srgbClr val="0C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0C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ছড়া</a:t>
            </a:r>
            <a:r>
              <a:rPr lang="en-US" sz="4000" dirty="0">
                <a:solidFill>
                  <a:srgbClr val="0C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0C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স্পষ্টভাবে</a:t>
            </a:r>
            <a:r>
              <a:rPr lang="en-US" sz="4000" dirty="0">
                <a:solidFill>
                  <a:srgbClr val="0C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0C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4000" dirty="0">
                <a:solidFill>
                  <a:srgbClr val="0C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0C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4000" dirty="0">
                <a:solidFill>
                  <a:srgbClr val="0C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987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ডালিমের জাত: কী কী রয়েছে, বিভিন্ন ধরণের হিম-প্রতিরোধী, মিষ্টি - গৃহকর্ম -  2021">
            <a:extLst>
              <a:ext uri="{FF2B5EF4-FFF2-40B4-BE49-F238E27FC236}">
                <a16:creationId xmlns:a16="http://schemas.microsoft.com/office/drawing/2014/main" id="{2FEDCADE-A0ED-45DC-873B-AC9CB35836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ডালিমের জাত: কী কী রয়েছে, বিভিন্ন ধরণের হিম-প্রতিরোধী, মিষ্টি - গৃহকর্ম -  2021">
            <a:extLst>
              <a:ext uri="{FF2B5EF4-FFF2-40B4-BE49-F238E27FC236}">
                <a16:creationId xmlns:a16="http://schemas.microsoft.com/office/drawing/2014/main" id="{18DD4C4F-7E11-4D9E-BB54-A6B9FC689BD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 descr="ডালিমের জাত: কী কী রয়েছে, বিভিন্ন ধরণের হিম-প্রতিরোধী, মিষ্টি - গৃহকর্ম -  2021">
            <a:extLst>
              <a:ext uri="{FF2B5EF4-FFF2-40B4-BE49-F238E27FC236}">
                <a16:creationId xmlns:a16="http://schemas.microsoft.com/office/drawing/2014/main" id="{0EB4F1F1-07F3-4136-B861-5FD8B0565E1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ডালিমের জাত: কী কী রয়েছে, বিভিন্ন ধরণের হিম-প্রতিরোধী, মিষ্টি - গৃহকর্ম -  2021">
            <a:extLst>
              <a:ext uri="{FF2B5EF4-FFF2-40B4-BE49-F238E27FC236}">
                <a16:creationId xmlns:a16="http://schemas.microsoft.com/office/drawing/2014/main" id="{F5B835E2-B990-4327-9395-948625814A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00800" y="3733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ডালিমের জাত: কী কী রয়েছে, বিভিন্ন ধরণের হিম-প্রতিরোধী, মিষ্টি - গৃহকর্ম -  2021">
            <a:extLst>
              <a:ext uri="{FF2B5EF4-FFF2-40B4-BE49-F238E27FC236}">
                <a16:creationId xmlns:a16="http://schemas.microsoft.com/office/drawing/2014/main" id="{DA2AD741-A243-4BC6-86E7-83AB923867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53200" y="3886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392EF4-623F-4AED-B896-2AEB5E046E0A}"/>
              </a:ext>
            </a:extLst>
          </p:cNvPr>
          <p:cNvSpPr/>
          <p:nvPr/>
        </p:nvSpPr>
        <p:spPr>
          <a:xfrm>
            <a:off x="2431366" y="421577"/>
            <a:ext cx="7329268" cy="9378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চলো</a:t>
            </a:r>
            <a:r>
              <a:rPr lang="en-US" sz="5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আমরা</a:t>
            </a:r>
            <a:r>
              <a:rPr lang="en-US" sz="5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কিছু</a:t>
            </a:r>
            <a:r>
              <a:rPr lang="en-US" sz="5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ছবি</a:t>
            </a:r>
            <a:r>
              <a:rPr lang="en-US" sz="5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দেখি</a:t>
            </a:r>
            <a:endParaRPr lang="en-US" sz="54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D0EB90-A5F1-430F-883E-96D673D9092C}"/>
              </a:ext>
            </a:extLst>
          </p:cNvPr>
          <p:cNvSpPr/>
          <p:nvPr/>
        </p:nvSpPr>
        <p:spPr>
          <a:xfrm>
            <a:off x="4686427" y="5534105"/>
            <a:ext cx="2805076" cy="90889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" panose="02000000000000000000" pitchFamily="2" charset="0"/>
                <a:cs typeface="Nikosh" panose="02000000000000000000" pitchFamily="2" charset="0"/>
              </a:rPr>
              <a:t>পায়রা</a:t>
            </a:r>
            <a:endParaRPr lang="en-US" sz="6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001124-18C8-41E2-9974-D6E8B4FA06FA}"/>
              </a:ext>
            </a:extLst>
          </p:cNvPr>
          <p:cNvGrpSpPr/>
          <p:nvPr/>
        </p:nvGrpSpPr>
        <p:grpSpPr>
          <a:xfrm>
            <a:off x="60960" y="73855"/>
            <a:ext cx="12070080" cy="6710289"/>
            <a:chOff x="56271" y="70340"/>
            <a:chExt cx="12070080" cy="671028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6AE27E-017C-42AC-9426-2CA8AF9FBAEB}"/>
                </a:ext>
              </a:extLst>
            </p:cNvPr>
            <p:cNvSpPr/>
            <p:nvPr/>
          </p:nvSpPr>
          <p:spPr>
            <a:xfrm>
              <a:off x="56271" y="70340"/>
              <a:ext cx="12070080" cy="6710289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981B488-D514-483C-A269-8DFA19C6CFAE}"/>
                </a:ext>
              </a:extLst>
            </p:cNvPr>
            <p:cNvSpPr/>
            <p:nvPr/>
          </p:nvSpPr>
          <p:spPr>
            <a:xfrm>
              <a:off x="140675" y="154747"/>
              <a:ext cx="11887202" cy="6541475"/>
            </a:xfrm>
            <a:prstGeom prst="rect">
              <a:avLst/>
            </a:prstGeom>
            <a:noFill/>
            <a:ln w="76200">
              <a:solidFill>
                <a:srgbClr val="FF000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585E26E-9AF3-4320-A2E0-E19D013111F0}"/>
                </a:ext>
              </a:extLst>
            </p:cNvPr>
            <p:cNvSpPr/>
            <p:nvPr/>
          </p:nvSpPr>
          <p:spPr>
            <a:xfrm>
              <a:off x="239151" y="239153"/>
              <a:ext cx="11704320" cy="6372663"/>
            </a:xfrm>
            <a:prstGeom prst="rect">
              <a:avLst/>
            </a:prstGeom>
            <a:noFill/>
            <a:ln w="76200">
              <a:solidFill>
                <a:srgbClr val="00B05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</p:grpSp>
      <p:pic>
        <p:nvPicPr>
          <p:cNvPr id="8" name="Picture 2" descr="পায়রা পায়রির মেলা Pigeons Fair - কবুতর পালনের প্রাথমিক ধারণা (Collecet)  কবুতর পালনের প্রাথমিক ধারণা পৃথিবীতে প্রায় ১২০ জাতের কবুতর পাওয়া যায় ...">
            <a:extLst>
              <a:ext uri="{FF2B5EF4-FFF2-40B4-BE49-F238E27FC236}">
                <a16:creationId xmlns:a16="http://schemas.microsoft.com/office/drawing/2014/main" id="{5086A00D-B4F1-4AD1-97FA-550C1FBE2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375" y="1781095"/>
            <a:ext cx="4454450" cy="3336538"/>
          </a:xfrm>
          <a:prstGeom prst="rect">
            <a:avLst/>
          </a:prstGeom>
          <a:ln w="228600" cap="sq" cmpd="thickThin">
            <a:solidFill>
              <a:srgbClr val="4206BA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6351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9B9EFDD-58B4-4415-9BD4-4F8339E3CDE5}"/>
              </a:ext>
            </a:extLst>
          </p:cNvPr>
          <p:cNvGrpSpPr/>
          <p:nvPr/>
        </p:nvGrpSpPr>
        <p:grpSpPr>
          <a:xfrm>
            <a:off x="60960" y="73855"/>
            <a:ext cx="12070080" cy="6710289"/>
            <a:chOff x="56271" y="70340"/>
            <a:chExt cx="12070080" cy="671028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45FA41B-52A6-4E79-A349-39EF4BF719BD}"/>
                </a:ext>
              </a:extLst>
            </p:cNvPr>
            <p:cNvSpPr/>
            <p:nvPr/>
          </p:nvSpPr>
          <p:spPr>
            <a:xfrm>
              <a:off x="56271" y="70340"/>
              <a:ext cx="12070080" cy="6710289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7B473C4-3F6E-48B9-AD6D-5C2A04ABB799}"/>
                </a:ext>
              </a:extLst>
            </p:cNvPr>
            <p:cNvSpPr/>
            <p:nvPr/>
          </p:nvSpPr>
          <p:spPr>
            <a:xfrm>
              <a:off x="140675" y="154747"/>
              <a:ext cx="11887202" cy="6541475"/>
            </a:xfrm>
            <a:prstGeom prst="rect">
              <a:avLst/>
            </a:prstGeom>
            <a:noFill/>
            <a:ln w="76200">
              <a:solidFill>
                <a:srgbClr val="FF000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F189BFC-21B3-4A32-A932-B49E21DA5264}"/>
                </a:ext>
              </a:extLst>
            </p:cNvPr>
            <p:cNvSpPr/>
            <p:nvPr/>
          </p:nvSpPr>
          <p:spPr>
            <a:xfrm>
              <a:off x="239151" y="239153"/>
              <a:ext cx="11704320" cy="6372663"/>
            </a:xfrm>
            <a:prstGeom prst="rect">
              <a:avLst/>
            </a:prstGeom>
            <a:noFill/>
            <a:ln w="76200">
              <a:solidFill>
                <a:srgbClr val="00B05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747333DB-1FCC-4C25-9535-96320602C0D3}"/>
              </a:ext>
            </a:extLst>
          </p:cNvPr>
          <p:cNvSpPr/>
          <p:nvPr/>
        </p:nvSpPr>
        <p:spPr>
          <a:xfrm>
            <a:off x="3418450" y="5399824"/>
            <a:ext cx="4642338" cy="98298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" panose="02000000000000000000" pitchFamily="2" charset="0"/>
                <a:cs typeface="Nikosh" panose="02000000000000000000" pitchFamily="2" charset="0"/>
              </a:rPr>
              <a:t>টায়রা</a:t>
            </a:r>
            <a:endParaRPr lang="en-US" sz="6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6C4D715B-477D-49BE-AA75-633F6F9E83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76"/>
          <a:stretch/>
        </p:blipFill>
        <p:spPr bwMode="auto">
          <a:xfrm>
            <a:off x="3801979" y="1010652"/>
            <a:ext cx="3980465" cy="3766480"/>
          </a:xfrm>
          <a:prstGeom prst="rect">
            <a:avLst/>
          </a:prstGeom>
          <a:ln w="228600" cap="sq" cmpd="thickThin">
            <a:solidFill>
              <a:srgbClr val="FF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5326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7347F3-A806-4D01-8F73-AA96C151D95D}"/>
              </a:ext>
            </a:extLst>
          </p:cNvPr>
          <p:cNvSpPr/>
          <p:nvPr/>
        </p:nvSpPr>
        <p:spPr>
          <a:xfrm>
            <a:off x="4201516" y="5411249"/>
            <a:ext cx="3591695" cy="10410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বউ</a:t>
            </a:r>
            <a:endParaRPr lang="en-US" sz="54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5F1379E-0D2A-4433-924F-CEEFB9E8A8F4}"/>
              </a:ext>
            </a:extLst>
          </p:cNvPr>
          <p:cNvGrpSpPr/>
          <p:nvPr/>
        </p:nvGrpSpPr>
        <p:grpSpPr>
          <a:xfrm>
            <a:off x="60960" y="73855"/>
            <a:ext cx="12070080" cy="6710289"/>
            <a:chOff x="56271" y="70340"/>
            <a:chExt cx="12070080" cy="67102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793D332-5007-4D41-BEBB-F26FB06A7A83}"/>
                </a:ext>
              </a:extLst>
            </p:cNvPr>
            <p:cNvSpPr/>
            <p:nvPr/>
          </p:nvSpPr>
          <p:spPr>
            <a:xfrm>
              <a:off x="56271" y="70340"/>
              <a:ext cx="12070080" cy="6710289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E9C6147-80D3-4C4C-BCF1-E8DE901A94CE}"/>
                </a:ext>
              </a:extLst>
            </p:cNvPr>
            <p:cNvSpPr/>
            <p:nvPr/>
          </p:nvSpPr>
          <p:spPr>
            <a:xfrm>
              <a:off x="140675" y="154747"/>
              <a:ext cx="11887202" cy="6541475"/>
            </a:xfrm>
            <a:prstGeom prst="rect">
              <a:avLst/>
            </a:prstGeom>
            <a:noFill/>
            <a:ln w="76200">
              <a:solidFill>
                <a:srgbClr val="FF000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654254F-626B-4037-88E9-9E9FD7ED01B6}"/>
                </a:ext>
              </a:extLst>
            </p:cNvPr>
            <p:cNvSpPr/>
            <p:nvPr/>
          </p:nvSpPr>
          <p:spPr>
            <a:xfrm>
              <a:off x="239151" y="239153"/>
              <a:ext cx="11704320" cy="6372663"/>
            </a:xfrm>
            <a:prstGeom prst="rect">
              <a:avLst/>
            </a:prstGeom>
            <a:noFill/>
            <a:ln w="76200">
              <a:solidFill>
                <a:srgbClr val="00B05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</p:grpSp>
      <p:pic>
        <p:nvPicPr>
          <p:cNvPr id="3" name="Picture 4" descr="নতুন বউ সাজার পিকচার | মেয়েদের বউ সাজের পিকচার/ছবি | মেয়েদের বউ সাজের ফটো/ ছবি | বউ সাজের পিকচার ফেসবুক প্রোফাইল">
            <a:extLst>
              <a:ext uri="{FF2B5EF4-FFF2-40B4-BE49-F238E27FC236}">
                <a16:creationId xmlns:a16="http://schemas.microsoft.com/office/drawing/2014/main" id="{11C34C7D-74A4-4BB7-8DB7-EF543F39E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764" y="685096"/>
            <a:ext cx="3843201" cy="4392230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5468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ডালিমের জাত: কী কী রয়েছে, বিভিন্ন ধরণের হিম-প্রতিরোধী, মিষ্টি - গৃহকর্ম -  2021">
            <a:extLst>
              <a:ext uri="{FF2B5EF4-FFF2-40B4-BE49-F238E27FC236}">
                <a16:creationId xmlns:a16="http://schemas.microsoft.com/office/drawing/2014/main" id="{2C61B10E-A98D-4DF4-90BF-238BEC0CE5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ডালিমের জাত: কী কী রয়েছে, বিভিন্ন ধরণের হিম-প্রতিরোধী, মিষ্টি - গৃহকর্ম -  2021">
            <a:extLst>
              <a:ext uri="{FF2B5EF4-FFF2-40B4-BE49-F238E27FC236}">
                <a16:creationId xmlns:a16="http://schemas.microsoft.com/office/drawing/2014/main" id="{02796E66-F43A-4285-9FF2-16FAACAC2D3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ডালিমের জাত: কী কী রয়েছে, বিভিন্ন ধরণের হিম-প্রতিরোধী, মিষ্টি - গৃহকর্ম -  2021">
            <a:extLst>
              <a:ext uri="{FF2B5EF4-FFF2-40B4-BE49-F238E27FC236}">
                <a16:creationId xmlns:a16="http://schemas.microsoft.com/office/drawing/2014/main" id="{E6AC26B5-6D27-4114-AF2B-64393491C6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3DDF9C-2E0F-4E3B-8E8A-9CCFE81F13AF}"/>
              </a:ext>
            </a:extLst>
          </p:cNvPr>
          <p:cNvSpPr/>
          <p:nvPr/>
        </p:nvSpPr>
        <p:spPr>
          <a:xfrm>
            <a:off x="3649855" y="5203411"/>
            <a:ext cx="3673090" cy="1045992"/>
          </a:xfrm>
          <a:prstGeom prst="rect">
            <a:avLst/>
          </a:prstGeom>
          <a:solidFill>
            <a:srgbClr val="F20E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পালকি</a:t>
            </a:r>
            <a:endParaRPr lang="en-US" sz="66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7" name="Picture 2" descr="উজিরপুরে হারিয়ে গেছে ঐতিহ্যবাহী পালকি | দেশজুড়ে | Naya Shatabdi - Bangla  News Portal">
            <a:extLst>
              <a:ext uri="{FF2B5EF4-FFF2-40B4-BE49-F238E27FC236}">
                <a16:creationId xmlns:a16="http://schemas.microsoft.com/office/drawing/2014/main" id="{40382F03-C332-4529-A602-1BA4F963A6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401" y="949491"/>
            <a:ext cx="5776830" cy="3466098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820B36D4-A499-4CEF-9389-7803420E3EA5}"/>
              </a:ext>
            </a:extLst>
          </p:cNvPr>
          <p:cNvGrpSpPr/>
          <p:nvPr/>
        </p:nvGrpSpPr>
        <p:grpSpPr>
          <a:xfrm>
            <a:off x="60960" y="73855"/>
            <a:ext cx="12070080" cy="6710289"/>
            <a:chOff x="56271" y="70340"/>
            <a:chExt cx="12070080" cy="671028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C423450-8E59-40FC-BF79-28B407D0B236}"/>
                </a:ext>
              </a:extLst>
            </p:cNvPr>
            <p:cNvSpPr/>
            <p:nvPr/>
          </p:nvSpPr>
          <p:spPr>
            <a:xfrm>
              <a:off x="56271" y="70340"/>
              <a:ext cx="12070080" cy="6710289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BC136C9-9809-41F6-870B-49D468E81C9C}"/>
                </a:ext>
              </a:extLst>
            </p:cNvPr>
            <p:cNvSpPr/>
            <p:nvPr/>
          </p:nvSpPr>
          <p:spPr>
            <a:xfrm>
              <a:off x="140675" y="154747"/>
              <a:ext cx="11887202" cy="6541475"/>
            </a:xfrm>
            <a:prstGeom prst="rect">
              <a:avLst/>
            </a:prstGeom>
            <a:noFill/>
            <a:ln w="76200">
              <a:solidFill>
                <a:srgbClr val="FF000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93A606-E37D-4D5A-96E7-E3FDD8E6AB7F}"/>
                </a:ext>
              </a:extLst>
            </p:cNvPr>
            <p:cNvSpPr/>
            <p:nvPr/>
          </p:nvSpPr>
          <p:spPr>
            <a:xfrm>
              <a:off x="239151" y="239153"/>
              <a:ext cx="11704320" cy="6372663"/>
            </a:xfrm>
            <a:prstGeom prst="rect">
              <a:avLst/>
            </a:prstGeom>
            <a:noFill/>
            <a:ln w="76200">
              <a:solidFill>
                <a:srgbClr val="00B05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75282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27E3D-CF57-422D-84F4-5D5AB00CA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378" y="439581"/>
            <a:ext cx="6424864" cy="2165685"/>
          </a:xfr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6600" b="1" dirty="0" err="1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আজকের</a:t>
            </a:r>
            <a:r>
              <a:rPr lang="en-US" sz="6600" b="1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পাঠঃ</a:t>
            </a:r>
            <a:r>
              <a:rPr lang="bn-IN" sz="6600" b="1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6600" b="1" u="sng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ছড়া</a:t>
            </a:r>
            <a:br>
              <a:rPr lang="en-US" sz="6600" b="1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6600" b="1" u="sng" dirty="0" err="1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রোকনুজ্জামান</a:t>
            </a:r>
            <a:endParaRPr lang="en-US" sz="6600" b="1" u="sng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742D4DD-F44C-40ED-B166-4DF7C177981A}"/>
              </a:ext>
            </a:extLst>
          </p:cNvPr>
          <p:cNvGrpSpPr/>
          <p:nvPr/>
        </p:nvGrpSpPr>
        <p:grpSpPr>
          <a:xfrm>
            <a:off x="56271" y="70340"/>
            <a:ext cx="12070080" cy="6710289"/>
            <a:chOff x="56271" y="70340"/>
            <a:chExt cx="12070080" cy="67102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534A069-215F-48F2-9A70-9E6DF62F17EF}"/>
                </a:ext>
              </a:extLst>
            </p:cNvPr>
            <p:cNvSpPr/>
            <p:nvPr/>
          </p:nvSpPr>
          <p:spPr>
            <a:xfrm>
              <a:off x="56271" y="70340"/>
              <a:ext cx="12070080" cy="6710289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5BEF59A-183E-454F-AD46-630E3ACB4575}"/>
                </a:ext>
              </a:extLst>
            </p:cNvPr>
            <p:cNvSpPr/>
            <p:nvPr/>
          </p:nvSpPr>
          <p:spPr>
            <a:xfrm>
              <a:off x="140675" y="154747"/>
              <a:ext cx="11887202" cy="6541475"/>
            </a:xfrm>
            <a:prstGeom prst="rect">
              <a:avLst/>
            </a:prstGeom>
            <a:noFill/>
            <a:ln w="76200">
              <a:solidFill>
                <a:srgbClr val="FF000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EA3DDC8-FCDE-4C9B-9841-A635E38D5A53}"/>
                </a:ext>
              </a:extLst>
            </p:cNvPr>
            <p:cNvSpPr/>
            <p:nvPr/>
          </p:nvSpPr>
          <p:spPr>
            <a:xfrm>
              <a:off x="239151" y="239153"/>
              <a:ext cx="11704320" cy="6372663"/>
            </a:xfrm>
            <a:prstGeom prst="rect">
              <a:avLst/>
            </a:prstGeom>
            <a:noFill/>
            <a:ln w="76200">
              <a:solidFill>
                <a:srgbClr val="00B050">
                  <a:alpha val="9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৮৭</a:t>
              </a:r>
            </a:p>
          </p:txBody>
        </p:sp>
      </p:grpSp>
      <p:pic>
        <p:nvPicPr>
          <p:cNvPr id="3" name="Picture 2" descr="বাক বাকুম পায়রা রোকনুজ্জামান খান ছড়া | ছড়া বাক বাকুম পায়রা | Bak Bakum  Paira Sora Roknuzzaman khan">
            <a:extLst>
              <a:ext uri="{FF2B5EF4-FFF2-40B4-BE49-F238E27FC236}">
                <a16:creationId xmlns:a16="http://schemas.microsoft.com/office/drawing/2014/main" id="{C69C50A1-5914-4F9B-BA39-725BD18125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51"/>
          <a:stretch/>
        </p:blipFill>
        <p:spPr bwMode="auto">
          <a:xfrm>
            <a:off x="4829332" y="3026148"/>
            <a:ext cx="2523958" cy="2972280"/>
          </a:xfrm>
          <a:prstGeom prst="rect">
            <a:avLst/>
          </a:prstGeom>
          <a:ln w="228600" cap="sq" cmpd="thickThin">
            <a:solidFill>
              <a:srgbClr val="F20E44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32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1830</TotalTime>
  <Words>214</Words>
  <Application>Microsoft Office PowerPoint</Application>
  <PresentationFormat>Widescreen</PresentationFormat>
  <Paragraphs>100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Nikosh</vt:lpstr>
      <vt:lpstr>SutonnyOMJ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আজকের পাঠঃ ছড়া রোকনুজ্জামান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জোড়ায় কাজ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kamrunnahar198510@gmail.com</dc:creator>
  <cp:lastModifiedBy>kamrunnahar198510@gmail.com</cp:lastModifiedBy>
  <cp:revision>614</cp:revision>
  <dcterms:created xsi:type="dcterms:W3CDTF">2021-10-14T07:07:35Z</dcterms:created>
  <dcterms:modified xsi:type="dcterms:W3CDTF">2021-12-06T04:19:20Z</dcterms:modified>
</cp:coreProperties>
</file>