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3"/>
  </p:notesMasterIdLst>
  <p:sldIdLst>
    <p:sldId id="257" r:id="rId2"/>
    <p:sldId id="258" r:id="rId3"/>
    <p:sldId id="260" r:id="rId4"/>
    <p:sldId id="261" r:id="rId5"/>
    <p:sldId id="262" r:id="rId6"/>
    <p:sldId id="277" r:id="rId7"/>
    <p:sldId id="268" r:id="rId8"/>
    <p:sldId id="269" r:id="rId9"/>
    <p:sldId id="263" r:id="rId10"/>
    <p:sldId id="278" r:id="rId11"/>
    <p:sldId id="270" r:id="rId12"/>
    <p:sldId id="275" r:id="rId13"/>
    <p:sldId id="276" r:id="rId14"/>
    <p:sldId id="274" r:id="rId15"/>
    <p:sldId id="271" r:id="rId16"/>
    <p:sldId id="273" r:id="rId17"/>
    <p:sldId id="272" r:id="rId18"/>
    <p:sldId id="264" r:id="rId19"/>
    <p:sldId id="265" r:id="rId20"/>
    <p:sldId id="266" r:id="rId21"/>
    <p:sldId id="26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162" autoAdjust="0"/>
  </p:normalViewPr>
  <p:slideViewPr>
    <p:cSldViewPr snapToGrid="0">
      <p:cViewPr varScale="1">
        <p:scale>
          <a:sx n="73" d="100"/>
          <a:sy n="73" d="100"/>
        </p:scale>
        <p:origin x="-6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B20DE-AF4B-477F-BA5B-DD129D3040C1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1FC69-41A5-4638-93E8-11E3D9F6C1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554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FC69-41A5-4638-93E8-11E3D9F6C15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755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1FC69-41A5-4638-93E8-11E3D9F6C15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372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017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49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886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974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36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722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0892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145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765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0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D03CD-6134-447B-9421-5BC812014E3B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86BA2-A7B0-4FD1-AC4F-F82729ADA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37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D03CD-6134-447B-9421-5BC812014E3B}" type="datetimeFigureOut">
              <a:rPr lang="en-US" smtClean="0"/>
              <a:pPr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86BA2-A7B0-4FD1-AC4F-F82729ADA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482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0"/>
            <a:ext cx="10680931" cy="1631576"/>
          </a:xfrm>
          <a:solidFill>
            <a:schemeClr val="accent1"/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bn-BD" sz="13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1" y="1631576"/>
            <a:ext cx="10680930" cy="6858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17714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57426"/>
            <a:ext cx="1014412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 ক্রস ও রেড ক্রিসেণ্ট সোসাইটির মূলনীতি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538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725" y="184574"/>
            <a:ext cx="10590414" cy="58176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33401" y="6002272"/>
            <a:ext cx="10616738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পারস্পারিক দেশের সাথে একতা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3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5756" y="0"/>
            <a:ext cx="8730704" cy="5586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5756" y="5394960"/>
            <a:ext cx="8730704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দূর্যোগে সহায়তা প্রদান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88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2041" y="267479"/>
            <a:ext cx="9235440" cy="5623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2041" y="5890835"/>
            <a:ext cx="923544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বাস্তুহারাদের মাঝে বিশুদ্ধ পানি সরবরাহ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90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3338" y="121920"/>
            <a:ext cx="8886342" cy="550164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253338" y="5623560"/>
            <a:ext cx="8886342" cy="83099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বন্যার্তদের মাঝে ঔষধ বিতরণ(মানবতা)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61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542" y="213083"/>
            <a:ext cx="10091651" cy="573744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767542" y="5950526"/>
            <a:ext cx="10091651" cy="8309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স্বাধীনভাবে চলাফেরা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3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1105" y="161746"/>
            <a:ext cx="8920162" cy="56140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21105" y="5800423"/>
            <a:ext cx="8920162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বন্যার্তদের মাঝে ত্রাণ বিতরণ(স্বেচ্ছামূলক সেবা)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53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7839" y="133577"/>
            <a:ext cx="8530118" cy="5669871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767839" y="5803448"/>
            <a:ext cx="8530118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বিপদে সকল ধর্মের লোক একসাথে সহায়তা করে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763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ক-দলঃ বাংলাদেশ রেড ক্রস প্রতিকূল অবস্থায় কী কী পদক্ষেপ নেয় তার একটি তালিকা তৈরি কর। </a:t>
            </a: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খ-দলঃ রেড ক্রসের কী কী  কার্যক্রম তোমাদের চোখে পড়েছে তার একটি তালিকা কর।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4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1582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7145"/>
            <a:ext cx="10515600" cy="435133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রেড ক্রসের প্রতিষ্ঠাতার নাম কী ?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বাংলাদেশ রেড ক্রস ও রেড ক্রিসেণ্ট সোসাইটি কত সালে প্রতিষ্ঠিত হয়? </a:t>
            </a: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রেড ক্রস ও রেড ক্রিসেণ্ট সোসাইটির ব্যাচ কতটি?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রেড ক্রসের পাচঁটি মুলনীতি বল 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31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162" y="0"/>
            <a:ext cx="11201401" cy="1628343"/>
          </a:xfrm>
          <a:solidFill>
            <a:schemeClr val="accent3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107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0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0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72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164" y="1690687"/>
            <a:ext cx="5749636" cy="485558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মোঃফয়েজুর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ভূঞাঁ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বড়গোবিন্দপুর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চান্দিনা,কুমিল্লা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০১৭১০৯১৫৯২১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1690687"/>
            <a:ext cx="5514109" cy="4855585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শ্রেণিঃ অষ্টম</a:t>
            </a: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বিষয়ঃ শারীরিক শিক্ষা</a:t>
            </a:r>
          </a:p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 ৪০ মিনিট</a:t>
            </a:r>
          </a:p>
          <a:p>
            <a:pPr marL="0" indent="0">
              <a:buNone/>
            </a:pP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F:\Copy of DSC_2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9507" y="0"/>
            <a:ext cx="1350817" cy="1579418"/>
          </a:xfrm>
          <a:prstGeom prst="rect">
            <a:avLst/>
          </a:prstGeom>
          <a:noFill/>
        </p:spPr>
      </p:pic>
      <p:pic>
        <p:nvPicPr>
          <p:cNvPr id="6" name="Picture 5" descr="F:\Copy of DSC_2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738" y="0"/>
            <a:ext cx="1350817" cy="1504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0323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029" y="2953771"/>
            <a:ext cx="9133114" cy="120241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5029" y="4042910"/>
            <a:ext cx="9133114" cy="2673803"/>
          </a:xfr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‘ প্রতিটি দেশে রেড ক্রস ও রেড ক্রিসেণ্ট সোসাইটি প্রতিষ্ঠা করা দরকার’ তোমার মতে এর গুরুত্ব বিশ্লেষণ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5555" y="0"/>
            <a:ext cx="5072062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935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178" y="152400"/>
            <a:ext cx="9515542" cy="1571624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8178" y="1613665"/>
            <a:ext cx="9515541" cy="6004972"/>
          </a:xfrm>
        </p:spPr>
      </p:pic>
    </p:spTree>
    <p:extLst>
      <p:ext uri="{BB962C8B-B14F-4D97-AF65-F5344CB8AC3E}">
        <p14:creationId xmlns:p14="http://schemas.microsoft.com/office/powerpoint/2010/main" xmlns="" val="4042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60954" y="2468490"/>
            <a:ext cx="5576047" cy="317350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oon 5"/>
          <p:cNvSpPr/>
          <p:nvPr/>
        </p:nvSpPr>
        <p:spPr>
          <a:xfrm>
            <a:off x="8848977" y="2674678"/>
            <a:ext cx="2492188" cy="2761129"/>
          </a:xfrm>
          <a:prstGeom prst="mo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lus 6"/>
          <p:cNvSpPr/>
          <p:nvPr/>
        </p:nvSpPr>
        <p:spPr>
          <a:xfrm>
            <a:off x="5886142" y="2468489"/>
            <a:ext cx="3137647" cy="317350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92468" y="586496"/>
            <a:ext cx="813141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লক্ষ্য কর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83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বাংলাদেশ রেড ক্রস ও রেড ক্রিসেন্ট সোসাইটি  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445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8064"/>
            <a:ext cx="10515600" cy="1325563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sz="8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3627"/>
            <a:ext cx="10515600" cy="4351338"/>
          </a:xfrm>
          <a:solidFill>
            <a:schemeClr val="bg2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এ পাঠ শেষে শিক্ষার্থীরা‌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রেড ক্রস কী তা বলতে পারবে</a:t>
            </a:r>
          </a:p>
          <a:p>
            <a:pPr marL="0" indent="0">
              <a:buNone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রেড ক্রস ও রেড ক্রিসেণ্ট সোসাইটির কাজ বর্ণনা করতে              পারবে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marL="0" indent="0">
              <a:buNone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রেড ক্রস ও রেড ক্রিসেণ্ট সোসাইটির আন্দোলনের মূলনীতি ব্যাখ্যা করতে পারবে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11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7360" y="360133"/>
            <a:ext cx="7620000" cy="55118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737360" y="5871933"/>
            <a:ext cx="7620000" cy="830997"/>
          </a:xfrm>
          <a:prstGeom prst="rect">
            <a:avLst/>
          </a:prstGeom>
          <a:solidFill>
            <a:srgbClr val="00B0F0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জিন হেনরি ডোনান্ট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94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1076" y="105993"/>
            <a:ext cx="9347200" cy="57363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51077" y="5735657"/>
            <a:ext cx="9347199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স্বেচ্ছাসেবামূলক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7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6691" y="486073"/>
            <a:ext cx="8708573" cy="5342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6691" y="5721511"/>
            <a:ext cx="8708572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যুদ্ধে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আহতদের সেবা প্রদান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81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0638" y="650814"/>
            <a:ext cx="8314373" cy="501193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310639" y="5662749"/>
            <a:ext cx="831437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গরীব মানুষদের সাহায্য সহযোগিতা প্রদান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192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245</Words>
  <Application>Microsoft Office PowerPoint</Application>
  <PresentationFormat>Custom</PresentationFormat>
  <Paragraphs>46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স্বাগতম </vt:lpstr>
      <vt:lpstr>শিক্ষক পরিচিতি </vt:lpstr>
      <vt:lpstr>Slide 3</vt:lpstr>
      <vt:lpstr>  বাংলাদেশ রেড ক্রস ও রেড ক্রিসেন্ট সোসাইটি   </vt:lpstr>
      <vt:lpstr>শিখনফল 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দলগত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user</cp:lastModifiedBy>
  <cp:revision>129</cp:revision>
  <dcterms:created xsi:type="dcterms:W3CDTF">2016-06-18T02:08:48Z</dcterms:created>
  <dcterms:modified xsi:type="dcterms:W3CDTF">2021-12-06T02:40:12Z</dcterms:modified>
</cp:coreProperties>
</file>