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BEBF-5291-4AE5-BEA3-284C9EA9763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848F-7FB1-4273-9760-B1D927D0F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3163-9095-459C-9FE8-98756D34A14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E860-FB6C-4919-B617-D2628FDC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632460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2400"/>
            <a:ext cx="2514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5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স্বা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গ</a:t>
            </a:r>
          </a:p>
          <a:p>
            <a:pPr algn="ctr"/>
            <a:r>
              <a:rPr lang="en-US" sz="96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</a:t>
            </a:r>
          </a:p>
          <a:p>
            <a:pPr algn="ctr"/>
            <a:r>
              <a:rPr lang="en-US" sz="9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</a:t>
            </a:r>
            <a:endParaRPr lang="en-US" sz="115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French-East-India-Compan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58" y="228600"/>
            <a:ext cx="2057400" cy="19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Fiebig_Government_House_Chandernag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328"/>
            <a:ext cx="3810000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Delower\Desktop\2 Engrej\french_east_india_comp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3" y="2252329"/>
            <a:ext cx="4504149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latin typeface="NikoshBAN" panose="02000000000000000000" pitchFamily="2" charset="0"/>
                <a:cs typeface="NikoshBAN" panose="02000000000000000000" pitchFamily="2" charset="0"/>
              </a:rPr>
              <a:t>'ফ্রেন্স ইস্ট-ইন্ডিয়া কোম্পানি ' ১৬৬৪ সালে বাংলায় প্রবেশ করে  চন্দননগর ও চুঁচুড়ায় শক্ত ঘাঁটি গড়ে তোলে। পরবর্তীতে ইংরেজদের সাথে ৩ দফা যুদ্ধে হেরে তারাও ইন্দোচীনের দিকে চলে যায়। </a:t>
            </a:r>
            <a:endParaRPr lang="en-US" b="1" dirty="0">
              <a:ln w="1905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13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10400" cy="4543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48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 ধীরে ব্রিটিশ ইস্ট ইন্ডিয়া কোম্পানী এদেশে তাদের প্রতিপত্তি বাড়িয়ে নবাবের দরবারে প্রভাব বিস্তার করতে থাকে।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Delower\Desktop\2 Engrej\msl_leo2004_1333989961_1-mir_jaf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742528" cy="2603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Delower\Desktop\2 Engrej\image_226_728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3" y="228600"/>
            <a:ext cx="1781374" cy="2584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Delower\Desktop\2 Engrej\Last_Mughal-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295400"/>
            <a:ext cx="2343152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Delower\Desktop\2 Engrej\Umichad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7" y="2938160"/>
            <a:ext cx="1843673" cy="258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Delower\Desktop\2 Engrej\Mir Kasim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5951" y="2938161"/>
            <a:ext cx="1906818" cy="258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56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 নবাব আলিবর্দী খাঁর মৃত্যুর পর ক্ষমতা নিয়ে নবাব পরিবারে দ্বন্দ্ব শুরু হলে ইংরেজরা এর সুযোগ নিতে ভুল করেনি।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cms.somewhereinblog.n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14350"/>
            <a:ext cx="3762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আলিবর্দী খাঁর দৌহিত্র সিরাজউদ্দৌলা ২৩ বছর বয়সে বাংলার মসনদে বসেন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big_p1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663"/>
            <a:ext cx="4121119" cy="29087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4636" y="365947"/>
            <a:ext cx="4132611" cy="27601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81400"/>
            <a:ext cx="8263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ঘসেটি বেগম ও মীর জাফরসহ অভিজাতরা নবাবের বিরুদ্ধে ষড়যন্ত্রে লিপ্ত হলে ইংরেজরা তাদের সাথে যোগ দেয়।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66_1107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5302"/>
            <a:ext cx="430426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1705302"/>
            <a:ext cx="408016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সালের ২৩ জুন নবাব সিরাজউদ্দৌলার সা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 ভাগীরথী নদীর তীরে পলাশীর আমবাগানে ইংরেজদের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 শুরু হয় যুদ্ধ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plass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5781"/>
            <a:ext cx="4527550" cy="3565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2 Engrej\1368350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5781"/>
            <a:ext cx="2209800" cy="35952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850" y="4572000"/>
            <a:ext cx="780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 পর মীর জাফরকে নবাব বানালেও মূল ক্ষমতা চলে যায় ইংরেজ সেনাপতি রবার্ট ক্লাইভের হাতে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3" y="762000"/>
            <a:ext cx="7250547" cy="543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7497" y="4800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স্বাধীনতা নামক সূর্যটি অস্তমিত হয়ে যায়। তার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 চলে ১৭৫৭ থেকে ১৯৪৭ সাল পর্যন্ত প্রায়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দুইশ বছর ইংরেজদের রাজত্ব।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58" y="494436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15966"/>
            <a:ext cx="39624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 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>
              <a:defRPr/>
            </a:pP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07498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ইংরেজদের বিজয়ের কারণগুলো লিখ।</a:t>
            </a:r>
            <a:endParaRPr lang="bn-BD" sz="24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5932" y="2286000"/>
            <a:ext cx="39243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2667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“উপনিবেশ” দল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834896"/>
            <a:ext cx="3651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পরাজয়ের কারণগুলো লিখ।</a:t>
            </a:r>
            <a:endParaRPr lang="bn-BD" sz="24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943" y="2696110"/>
            <a:ext cx="202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“পলাশী” দল 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90548" y="2743200"/>
            <a:ext cx="8191501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marL="45720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কতসালে ইস্ট-ইন্ডিয়া কোম্পানি স্থাপিত হয়?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8056" y="1447800"/>
            <a:ext cx="8191501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চন্দন নগরে </a:t>
            </a:r>
            <a:r>
              <a:rPr lang="bn-BD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 শক্ত ঘাঁটি গড়ে তোলে ?</a:t>
            </a:r>
          </a:p>
        </p:txBody>
      </p:sp>
      <p:sp>
        <p:nvSpPr>
          <p:cNvPr id="5" name="Freeform 4"/>
          <p:cNvSpPr/>
          <p:nvPr/>
        </p:nvSpPr>
        <p:spPr>
          <a:xfrm>
            <a:off x="571499" y="4135491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সিরাজউদ্দৌলার পরিচয় দাও।</a:t>
            </a:r>
            <a:endPara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1499" y="5334000"/>
            <a:ext cx="8191501" cy="99060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 ষড়যন্ত্রে বাংলার স্বাধীনতার সূর্য অস্তমিত হয়?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81200" y="379775"/>
            <a:ext cx="4343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02" y="2981978"/>
            <a:ext cx="4139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বানু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ICT)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আদামদিঘী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আদমিয়া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আদামদিঘী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 ০১৭৩৫৫১৮৩৪৫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shilpi692641@gmail.com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743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481"/>
            <a:ext cx="1447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14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95400"/>
            <a:ext cx="4648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667000"/>
            <a:ext cx="82638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 যুদ্ধে নবাব সিরাজদৌলার পরাজয়ের ফলে বাংলার অবস্থা কেমন হয়েছিল?</a:t>
            </a:r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05000"/>
            <a:ext cx="5943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lower\Desktop\2 Engrej\indian-serv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9800"/>
            <a:ext cx="6667500" cy="4286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Delower\Desktop\2 Engrej\800px-Flag_of_the_British_East_India_Company_(1707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75" y="228600"/>
            <a:ext cx="2835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gol-invasion.jpg"/>
          <p:cNvPicPr>
            <a:picLocks noChangeAspect="1"/>
          </p:cNvPicPr>
          <p:nvPr/>
        </p:nvPicPr>
        <p:blipFill>
          <a:blip r:embed="rId2"/>
          <a:srcRect b="8108"/>
          <a:stretch>
            <a:fillRect/>
          </a:stretch>
        </p:blipFill>
        <p:spPr>
          <a:xfrm>
            <a:off x="2514600" y="3397321"/>
            <a:ext cx="4114800" cy="292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19050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b="1" spc="50" dirty="0">
                <a:ln w="11430"/>
                <a:latin typeface="NikoshBAN" pitchFamily="2" charset="0"/>
                <a:cs typeface="NikoshBAN" pitchFamily="2" charset="0"/>
              </a:rPr>
              <a:t>বাংলায় ইংরেজ শক্তির উত্থান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422133"/>
            <a:ext cx="685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2400" spc="50" dirty="0" smtClean="0">
                <a:ln w="1143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আগত বিভিন্ন ইউরোপীয় কোম্পানির পরিচয় বলতে পারবে।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ইংরেজদের আগমন ও তাদের বিজয়ের কারণ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.amazonaws.com/somewherein/assets/images/thumbs/arjansoul_1371121516_5-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49469"/>
            <a:ext cx="8381999" cy="389662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800600"/>
            <a:ext cx="838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বাণিজ্য করার জন্য ১৬০০ শতাব্দীতে ইংল্যান্ডে প্রতিষ্ঠিত হয় 'দি ব্রিটিশ ইস্ট ইন্ডিয়া' জয়েন্ট‌-স্টক কোম্পানি</a:t>
            </a:r>
            <a:endParaRPr lang="en-US" sz="28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calcutta_18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715963"/>
            <a:ext cx="3649715" cy="24844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Delower\Desktop\2 Engrej\019ADDOR0003193U00000000[SVC2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533400"/>
            <a:ext cx="3168244" cy="24844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3528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কাশিমবাজারের বাণিজ্যকুঠি 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398966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ইংরেজরা ১৬৫১ সালে হুগলিতে ও ১৬৫৮ সালে কাশিমবাজারে বাণিজ্যকুঠি স্থাপন করে।</a:t>
            </a:r>
            <a:endParaRPr lang="en-US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713685"/>
            <a:ext cx="56388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ভারতীয় উপমহাদেশে ইংরেজরা বাণিজ্য কুঠি স্থাপন করেছিল কেন?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compayform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43"/>
            <a:ext cx="27403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Dutch Shipye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" y="2525314"/>
            <a:ext cx="3673366" cy="27637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2 Engrej\Royal-Dutch-East-India-Arm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634" y="2524209"/>
            <a:ext cx="4499770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234" y="5638800"/>
            <a:ext cx="846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1630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ডাচ্ ইস্ট ইন্ডিয়া কোম্পানি বাংলায় বাণিজ্য করতে আসে। ইংরেজ কোম্পানির সাথে টিকে থাকতে না পেরে ইন্দোনেশিয়া-মালয়েশিয়ার দিকে চলে যায়।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352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37</cp:revision>
  <dcterms:created xsi:type="dcterms:W3CDTF">2021-11-26T17:06:11Z</dcterms:created>
  <dcterms:modified xsi:type="dcterms:W3CDTF">2021-11-28T15:11:55Z</dcterms:modified>
</cp:coreProperties>
</file>