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5" r:id="rId7"/>
    <p:sldId id="264" r:id="rId8"/>
    <p:sldId id="267" r:id="rId9"/>
    <p:sldId id="266" r:id="rId10"/>
    <p:sldId id="257" r:id="rId11"/>
    <p:sldId id="271" r:id="rId12"/>
    <p:sldId id="272" r:id="rId13"/>
    <p:sldId id="263" r:id="rId14"/>
    <p:sldId id="268" r:id="rId15"/>
    <p:sldId id="25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0F5"/>
    <a:srgbClr val="05E510"/>
    <a:srgbClr val="D7F8FD"/>
    <a:srgbClr val="038D0A"/>
    <a:srgbClr val="99A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5C4CB-64A7-4250-A388-E25A7FF00E62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6B67B-8AA4-49C4-ABDC-0867A9489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6B67B-8AA4-49C4-ABDC-0867A9489A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9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arun\Documents\Sound%20recordings\Text%20voice.m4a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arun\Desktop\ICT-2019(4th)\Video\Content%20songs\sona%20sona%20sona%20loke%20bole%20sona.3g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43000">
              <a:srgbClr val="05E51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76200"/>
            <a:ext cx="80010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কেমন</a:t>
            </a:r>
            <a:r>
              <a:rPr lang="en-US" sz="54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আছো</a:t>
            </a:r>
            <a:r>
              <a:rPr lang="en-US" sz="54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54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2F95E-0264-4931-B776-F7C0365F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67" y="999530"/>
            <a:ext cx="8841265" cy="5634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14300"/>
            <a:ext cx="12039600" cy="6629400"/>
            <a:chOff x="76200" y="76200"/>
            <a:chExt cx="8991600" cy="6629400"/>
          </a:xfrm>
          <a:solidFill>
            <a:srgbClr val="8FF0F5"/>
          </a:solidFill>
        </p:grpSpPr>
        <p:sp>
          <p:nvSpPr>
            <p:cNvPr id="2" name="Rectangle 1"/>
            <p:cNvSpPr/>
            <p:nvPr/>
          </p:nvSpPr>
          <p:spPr>
            <a:xfrm>
              <a:off x="76200" y="76200"/>
              <a:ext cx="8991600" cy="66294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আজ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বৃহ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স্প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তিবার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আজ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শেষের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পিরিয়ডে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অন্য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রকম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আন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ন্দে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ভরে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উঠে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হাসি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আনিন্দে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ভরে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পুরো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সময়টা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সবাই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বৃহ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স্প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তিবারের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অপে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ক্ষা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থাকি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আজ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শি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ক্ষ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রুপা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আপা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তাড়াতাড়ি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এলেন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। 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রুপাঃ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তোমরা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তো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জানই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আগামি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রবিবার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ধীনতা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দিবস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তোমাদের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আজই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শ্রেণিকক্ষ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সাজিয়ে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ফেলতে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তিথিঃ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হ্যা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সাজাব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আপামণি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 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রুপাঃ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রুনু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আনিস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এসো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রুনু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আনিস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টেবিলের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নিকট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গেল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রুপা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আপামনির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ডালা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তাতে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রকমের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জিনিস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রুপাঃ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নাও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পাচ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দু’জনে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পরামর্শ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করবে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সেগুলো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কোথায়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লাগাবে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সাহায্য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করব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প্রয়োজনে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আমাকে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জিজ্ঞেস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করো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রুনু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আনিস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নিজেদের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বলল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তারপর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দলে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দিল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দিকে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বসে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শুরু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দিল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একটু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ল্প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হাসিও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চলতে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লাগল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pic>
          <p:nvPicPr>
            <p:cNvPr id="3" name="Text voice.m4a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228600" y="228600"/>
              <a:ext cx="533400" cy="533400"/>
            </a:xfrm>
            <a:prstGeom prst="rect">
              <a:avLst/>
            </a:prstGeom>
            <a:grpFill/>
          </p:spPr>
        </p:pic>
      </p:grpSp>
      <p:sp>
        <p:nvSpPr>
          <p:cNvPr id="17" name="Flowchart: Connector 16"/>
          <p:cNvSpPr/>
          <p:nvPr/>
        </p:nvSpPr>
        <p:spPr>
          <a:xfrm>
            <a:off x="5834394" y="1828800"/>
            <a:ext cx="259765" cy="1298377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8069408" y="956965"/>
            <a:ext cx="259765" cy="1298377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1516388" y="949854"/>
            <a:ext cx="259765" cy="1298377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1149228" y="266075"/>
            <a:ext cx="259765" cy="1298377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939526" y="192760"/>
            <a:ext cx="259765" cy="1298377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6266738" y="715634"/>
            <a:ext cx="259765" cy="1298377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200400" y="5257800"/>
            <a:ext cx="259765" cy="1298377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2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E5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1"/>
            <a:ext cx="10287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পারগ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শিশুকে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752600"/>
            <a:ext cx="6309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89636"/>
            <a:ext cx="34290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ধীনতা</a:t>
            </a:r>
            <a:r>
              <a:rPr lang="en-US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87404"/>
            <a:ext cx="13716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endParaRPr lang="en-US" sz="6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8200" y="304800"/>
            <a:ext cx="762000" cy="11430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5000" y="381000"/>
            <a:ext cx="762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39200" y="457200"/>
            <a:ext cx="762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15400" y="228600"/>
            <a:ext cx="762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1200" y="304800"/>
            <a:ext cx="762000" cy="11430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2397204"/>
            <a:ext cx="3429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66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0800" y="2362200"/>
            <a:ext cx="13716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0" y="2590800"/>
            <a:ext cx="762000" cy="11430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9200" y="2514600"/>
            <a:ext cx="762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25000" y="2590800"/>
            <a:ext cx="762000" cy="11430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600" y="4599563"/>
            <a:ext cx="3429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4564559"/>
            <a:ext cx="13716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29600" y="4572000"/>
            <a:ext cx="762000" cy="11430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86800" y="4495800"/>
            <a:ext cx="762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72600" y="4572000"/>
            <a:ext cx="762000" cy="11430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1828801"/>
            <a:ext cx="668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আগামি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বৃহস্পতিবার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0386" y="4154270"/>
            <a:ext cx="602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দিবসে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1" y="6059270"/>
            <a:ext cx="828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শোনালেন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7401" y="5410201"/>
            <a:ext cx="9492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1" y="990600"/>
            <a:ext cx="9348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334001"/>
            <a:ext cx="132921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62401" y="990600"/>
            <a:ext cx="9605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57401" y="3276600"/>
            <a:ext cx="101502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1" y="3200400"/>
            <a:ext cx="85953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 L 0.36666 0.0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301 L 0.31666 0.0050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4311E-6 L 0.39166 0.008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43000">
              <a:srgbClr val="8FF0F5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719435"/>
            <a:ext cx="50292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1" y="228600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9906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05200" y="9144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00800" y="1828800"/>
            <a:ext cx="154080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1616148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281940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err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342900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err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7400" y="266700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err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327660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err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3886201"/>
            <a:ext cx="3810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1200" y="3733801"/>
            <a:ext cx="3810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4358"/>
            <a:ext cx="11887200" cy="6555641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43000">
                <a:srgbClr val="8FF0F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বৃহস্পতিবার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পিরিয়ডে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আনিন্দে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বৃহস্পতিবারের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অপেক্ষায়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আপা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রুপাঃ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আগামি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রবিবার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তিথিঃ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সাজাবো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আপামণি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রুপাঃ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রুনু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রুনু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আপামনির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রুপাঃ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দু’জনে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প্রইয়োজনে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রুনু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আনিস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হাসিও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05E510"/>
            </a:gs>
            <a:gs pos="43000">
              <a:schemeClr val="accent2">
                <a:lumMod val="75000"/>
              </a:schemeClr>
            </a:gs>
            <a:gs pos="83000">
              <a:srgbClr val="FF0000"/>
            </a:gs>
            <a:gs pos="48000">
              <a:schemeClr val="tx1">
                <a:lumMod val="65000"/>
                <a:lumOff val="3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5A51DDA8-54B3-416D-BBA4-BBA39492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4704" r="6244" b="12491"/>
          <a:stretch>
            <a:fillRect/>
          </a:stretch>
        </p:blipFill>
        <p:spPr bwMode="auto">
          <a:xfrm>
            <a:off x="9050338" y="3954463"/>
            <a:ext cx="258921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8">
            <a:extLst>
              <a:ext uri="{FF2B5EF4-FFF2-40B4-BE49-F238E27FC236}">
                <a16:creationId xmlns:a16="http://schemas.microsoft.com/office/drawing/2014/main" id="{DF0A58F4-3C2C-4139-AE96-6474ABE9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t="43600" r="52324" b="29388"/>
          <a:stretch>
            <a:fillRect/>
          </a:stretch>
        </p:blipFill>
        <p:spPr bwMode="auto">
          <a:xfrm>
            <a:off x="8978606" y="3883450"/>
            <a:ext cx="2703807" cy="230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n 1">
            <a:extLst>
              <a:ext uri="{FF2B5EF4-FFF2-40B4-BE49-F238E27FC236}">
                <a16:creationId xmlns:a16="http://schemas.microsoft.com/office/drawing/2014/main" id="{F1F2C7D4-E8E9-4085-AD2D-582189775891}"/>
              </a:ext>
            </a:extLst>
          </p:cNvPr>
          <p:cNvSpPr/>
          <p:nvPr/>
        </p:nvSpPr>
        <p:spPr>
          <a:xfrm>
            <a:off x="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7F8B7A1A-E836-443F-8517-2E78DDB21ACC}"/>
              </a:ext>
            </a:extLst>
          </p:cNvPr>
          <p:cNvSpPr/>
          <p:nvPr/>
        </p:nvSpPr>
        <p:spPr>
          <a:xfrm>
            <a:off x="4191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71230946-B0B2-4F3C-81F3-533F121DE7B9}"/>
              </a:ext>
            </a:extLst>
          </p:cNvPr>
          <p:cNvSpPr/>
          <p:nvPr/>
        </p:nvSpPr>
        <p:spPr>
          <a:xfrm>
            <a:off x="8540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4D053F0B-DA6D-410C-9E3C-BAA42902AE02}"/>
              </a:ext>
            </a:extLst>
          </p:cNvPr>
          <p:cNvSpPr/>
          <p:nvPr/>
        </p:nvSpPr>
        <p:spPr>
          <a:xfrm>
            <a:off x="12747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C88319DA-F849-4776-95CD-3D1058EDFD0F}"/>
              </a:ext>
            </a:extLst>
          </p:cNvPr>
          <p:cNvSpPr/>
          <p:nvPr/>
        </p:nvSpPr>
        <p:spPr>
          <a:xfrm>
            <a:off x="16938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8D573622-79C8-46E9-81F3-8D086981825B}"/>
              </a:ext>
            </a:extLst>
          </p:cNvPr>
          <p:cNvSpPr/>
          <p:nvPr/>
        </p:nvSpPr>
        <p:spPr>
          <a:xfrm>
            <a:off x="21288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B8F8E83C-9222-4077-AE60-2B5E2B60F5F3}"/>
              </a:ext>
            </a:extLst>
          </p:cNvPr>
          <p:cNvSpPr/>
          <p:nvPr/>
        </p:nvSpPr>
        <p:spPr>
          <a:xfrm>
            <a:off x="25479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D84A0E01-D5FA-4F7A-8E75-CB8C3B6E686E}"/>
              </a:ext>
            </a:extLst>
          </p:cNvPr>
          <p:cNvSpPr/>
          <p:nvPr/>
        </p:nvSpPr>
        <p:spPr>
          <a:xfrm>
            <a:off x="296862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1895A024-CC24-4D09-8CF5-5CB0E3AC6389}"/>
              </a:ext>
            </a:extLst>
          </p:cNvPr>
          <p:cNvSpPr/>
          <p:nvPr/>
        </p:nvSpPr>
        <p:spPr>
          <a:xfrm>
            <a:off x="34020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3B975D90-62DC-4A11-8F48-AD5B610C43AB}"/>
              </a:ext>
            </a:extLst>
          </p:cNvPr>
          <p:cNvSpPr/>
          <p:nvPr/>
        </p:nvSpPr>
        <p:spPr>
          <a:xfrm>
            <a:off x="38227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74216FBC-5D4E-4987-A20A-D09CB47BC6FA}"/>
              </a:ext>
            </a:extLst>
          </p:cNvPr>
          <p:cNvSpPr/>
          <p:nvPr/>
        </p:nvSpPr>
        <p:spPr>
          <a:xfrm>
            <a:off x="42418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BC9DFCB7-E650-48AB-8214-91341F4266A0}"/>
              </a:ext>
            </a:extLst>
          </p:cNvPr>
          <p:cNvSpPr/>
          <p:nvPr/>
        </p:nvSpPr>
        <p:spPr>
          <a:xfrm>
            <a:off x="46767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E48E76C3-66F3-4A68-A57B-330246D88185}"/>
              </a:ext>
            </a:extLst>
          </p:cNvPr>
          <p:cNvSpPr/>
          <p:nvPr/>
        </p:nvSpPr>
        <p:spPr>
          <a:xfrm>
            <a:off x="50974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E3249684-9A0F-4525-BFD2-BB3BB2892ED4}"/>
              </a:ext>
            </a:extLst>
          </p:cNvPr>
          <p:cNvSpPr/>
          <p:nvPr/>
        </p:nvSpPr>
        <p:spPr>
          <a:xfrm>
            <a:off x="55165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CDCD674D-E86E-4B06-AD2A-845397C2DF9A}"/>
              </a:ext>
            </a:extLst>
          </p:cNvPr>
          <p:cNvSpPr/>
          <p:nvPr/>
        </p:nvSpPr>
        <p:spPr>
          <a:xfrm>
            <a:off x="59515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7413FA6-E181-484C-93E1-F7DFF9A928A8}"/>
              </a:ext>
            </a:extLst>
          </p:cNvPr>
          <p:cNvSpPr/>
          <p:nvPr/>
        </p:nvSpPr>
        <p:spPr>
          <a:xfrm>
            <a:off x="63706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2F9A08B3-680C-485F-B616-2D1F74DC375A}"/>
              </a:ext>
            </a:extLst>
          </p:cNvPr>
          <p:cNvSpPr/>
          <p:nvPr/>
        </p:nvSpPr>
        <p:spPr>
          <a:xfrm>
            <a:off x="679132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25E9A7EC-3393-44C3-8716-E18269949115}"/>
              </a:ext>
            </a:extLst>
          </p:cNvPr>
          <p:cNvSpPr/>
          <p:nvPr/>
        </p:nvSpPr>
        <p:spPr>
          <a:xfrm>
            <a:off x="72247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90DC0854-34CE-41DD-80C7-44A83EC8B3A5}"/>
              </a:ext>
            </a:extLst>
          </p:cNvPr>
          <p:cNvSpPr/>
          <p:nvPr/>
        </p:nvSpPr>
        <p:spPr>
          <a:xfrm>
            <a:off x="76454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16F97670-0B5F-4B0C-A556-1A6E4C51FC75}"/>
              </a:ext>
            </a:extLst>
          </p:cNvPr>
          <p:cNvSpPr/>
          <p:nvPr/>
        </p:nvSpPr>
        <p:spPr>
          <a:xfrm>
            <a:off x="8064500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EE93362C-4F80-4274-B432-0A441D1DBE1B}"/>
              </a:ext>
            </a:extLst>
          </p:cNvPr>
          <p:cNvSpPr/>
          <p:nvPr/>
        </p:nvSpPr>
        <p:spPr>
          <a:xfrm>
            <a:off x="8499475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0440397E-5650-4CC8-8392-6B648849B8DD}"/>
              </a:ext>
            </a:extLst>
          </p:cNvPr>
          <p:cNvSpPr/>
          <p:nvPr/>
        </p:nvSpPr>
        <p:spPr>
          <a:xfrm>
            <a:off x="8918575" y="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B0DE73A4-E469-4D9F-9581-6F430A87C625}"/>
              </a:ext>
            </a:extLst>
          </p:cNvPr>
          <p:cNvSpPr/>
          <p:nvPr/>
        </p:nvSpPr>
        <p:spPr>
          <a:xfrm>
            <a:off x="9339263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DE775E7C-0E0E-47BC-9C1C-99A8B7DBD069}"/>
              </a:ext>
            </a:extLst>
          </p:cNvPr>
          <p:cNvSpPr/>
          <p:nvPr/>
        </p:nvSpPr>
        <p:spPr>
          <a:xfrm>
            <a:off x="97742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1ABBE9C5-878F-4C77-9AB9-D10603D77C4F}"/>
              </a:ext>
            </a:extLst>
          </p:cNvPr>
          <p:cNvSpPr/>
          <p:nvPr/>
        </p:nvSpPr>
        <p:spPr>
          <a:xfrm>
            <a:off x="10193338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698999B2-5EC5-433A-95A8-A2459DBF8D89}"/>
              </a:ext>
            </a:extLst>
          </p:cNvPr>
          <p:cNvSpPr/>
          <p:nvPr/>
        </p:nvSpPr>
        <p:spPr>
          <a:xfrm>
            <a:off x="1061243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F942EE6F-8395-4031-9C4C-5FA0BBEE23D6}"/>
              </a:ext>
            </a:extLst>
          </p:cNvPr>
          <p:cNvSpPr/>
          <p:nvPr/>
        </p:nvSpPr>
        <p:spPr>
          <a:xfrm>
            <a:off x="11047413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84C7F0FB-8A95-4EB5-B050-168CC4DE6836}"/>
              </a:ext>
            </a:extLst>
          </p:cNvPr>
          <p:cNvSpPr/>
          <p:nvPr/>
        </p:nvSpPr>
        <p:spPr>
          <a:xfrm>
            <a:off x="11482388" y="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42AD5F41-7452-4755-99AD-5F5C18D29DCC}"/>
              </a:ext>
            </a:extLst>
          </p:cNvPr>
          <p:cNvSpPr/>
          <p:nvPr/>
        </p:nvSpPr>
        <p:spPr>
          <a:xfrm>
            <a:off x="11772900" y="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878A7FBB-C3AE-4DF7-A96A-F79117C06FF9}"/>
              </a:ext>
            </a:extLst>
          </p:cNvPr>
          <p:cNvSpPr/>
          <p:nvPr/>
        </p:nvSpPr>
        <p:spPr>
          <a:xfrm>
            <a:off x="11626850" y="531813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99A61454-2CF8-4082-A574-B1356C532DDA}"/>
              </a:ext>
            </a:extLst>
          </p:cNvPr>
          <p:cNvSpPr/>
          <p:nvPr/>
        </p:nvSpPr>
        <p:spPr>
          <a:xfrm>
            <a:off x="11672888" y="10350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F3E78AFB-2C8A-4B76-85BC-30E6905D6BFE}"/>
              </a:ext>
            </a:extLst>
          </p:cNvPr>
          <p:cNvSpPr/>
          <p:nvPr/>
        </p:nvSpPr>
        <p:spPr>
          <a:xfrm>
            <a:off x="11687175" y="1550988"/>
            <a:ext cx="420688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Sun 33">
            <a:extLst>
              <a:ext uri="{FF2B5EF4-FFF2-40B4-BE49-F238E27FC236}">
                <a16:creationId xmlns:a16="http://schemas.microsoft.com/office/drawing/2014/main" id="{71EC087D-5E79-4A37-9D1D-E9A69CDA2A1E}"/>
              </a:ext>
            </a:extLst>
          </p:cNvPr>
          <p:cNvSpPr/>
          <p:nvPr/>
        </p:nvSpPr>
        <p:spPr>
          <a:xfrm>
            <a:off x="11691938" y="2068513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Sun 34">
            <a:extLst>
              <a:ext uri="{FF2B5EF4-FFF2-40B4-BE49-F238E27FC236}">
                <a16:creationId xmlns:a16="http://schemas.microsoft.com/office/drawing/2014/main" id="{2F010DD7-1393-4F84-8FDB-78B016947BFD}"/>
              </a:ext>
            </a:extLst>
          </p:cNvPr>
          <p:cNvSpPr/>
          <p:nvPr/>
        </p:nvSpPr>
        <p:spPr>
          <a:xfrm>
            <a:off x="11691938" y="2586038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Sun 35">
            <a:extLst>
              <a:ext uri="{FF2B5EF4-FFF2-40B4-BE49-F238E27FC236}">
                <a16:creationId xmlns:a16="http://schemas.microsoft.com/office/drawing/2014/main" id="{FAF5978A-326C-44C5-A78E-613C28EDEA7B}"/>
              </a:ext>
            </a:extLst>
          </p:cNvPr>
          <p:cNvSpPr/>
          <p:nvPr/>
        </p:nvSpPr>
        <p:spPr>
          <a:xfrm>
            <a:off x="11661775" y="3051175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id="{A1096BB8-A513-43E3-A4A7-6EA9B8DB02D2}"/>
              </a:ext>
            </a:extLst>
          </p:cNvPr>
          <p:cNvSpPr/>
          <p:nvPr/>
        </p:nvSpPr>
        <p:spPr>
          <a:xfrm>
            <a:off x="11707813" y="35528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Sun 37">
            <a:extLst>
              <a:ext uri="{FF2B5EF4-FFF2-40B4-BE49-F238E27FC236}">
                <a16:creationId xmlns:a16="http://schemas.microsoft.com/office/drawing/2014/main" id="{063FE782-F200-45AB-A442-9AC1E3F6A40B}"/>
              </a:ext>
            </a:extLst>
          </p:cNvPr>
          <p:cNvSpPr/>
          <p:nvPr/>
        </p:nvSpPr>
        <p:spPr>
          <a:xfrm>
            <a:off x="11722100" y="40703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Sun 38">
            <a:extLst>
              <a:ext uri="{FF2B5EF4-FFF2-40B4-BE49-F238E27FC236}">
                <a16:creationId xmlns:a16="http://schemas.microsoft.com/office/drawing/2014/main" id="{9970E351-79C2-46DE-B8EC-2E36A8CFC868}"/>
              </a:ext>
            </a:extLst>
          </p:cNvPr>
          <p:cNvSpPr/>
          <p:nvPr/>
        </p:nvSpPr>
        <p:spPr>
          <a:xfrm>
            <a:off x="11726863" y="4586288"/>
            <a:ext cx="420687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Sun 39">
            <a:extLst>
              <a:ext uri="{FF2B5EF4-FFF2-40B4-BE49-F238E27FC236}">
                <a16:creationId xmlns:a16="http://schemas.microsoft.com/office/drawing/2014/main" id="{D09B82BC-3054-455F-A525-54CF63F37216}"/>
              </a:ext>
            </a:extLst>
          </p:cNvPr>
          <p:cNvSpPr/>
          <p:nvPr/>
        </p:nvSpPr>
        <p:spPr>
          <a:xfrm>
            <a:off x="11726863" y="5103813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Sun 40">
            <a:extLst>
              <a:ext uri="{FF2B5EF4-FFF2-40B4-BE49-F238E27FC236}">
                <a16:creationId xmlns:a16="http://schemas.microsoft.com/office/drawing/2014/main" id="{B8B7A04B-8B06-4F30-ADB2-5C20022D5F44}"/>
              </a:ext>
            </a:extLst>
          </p:cNvPr>
          <p:cNvSpPr/>
          <p:nvPr/>
        </p:nvSpPr>
        <p:spPr>
          <a:xfrm>
            <a:off x="11698288" y="55689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096673A6-7449-4922-8A30-716ED5F9B343}"/>
              </a:ext>
            </a:extLst>
          </p:cNvPr>
          <p:cNvSpPr/>
          <p:nvPr/>
        </p:nvSpPr>
        <p:spPr>
          <a:xfrm>
            <a:off x="11742738" y="6070600"/>
            <a:ext cx="419100" cy="5857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9E11BFEE-2A97-4804-BBA0-036E94752BE2}"/>
              </a:ext>
            </a:extLst>
          </p:cNvPr>
          <p:cNvSpPr/>
          <p:nvPr/>
        </p:nvSpPr>
        <p:spPr>
          <a:xfrm>
            <a:off x="11347450" y="61531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6C7BC5DD-11B9-4775-9386-58CFC7B87539}"/>
              </a:ext>
            </a:extLst>
          </p:cNvPr>
          <p:cNvSpPr/>
          <p:nvPr/>
        </p:nvSpPr>
        <p:spPr>
          <a:xfrm>
            <a:off x="10968038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B0E85BE5-AB7D-45D3-A1B4-A8F67DAC262D}"/>
              </a:ext>
            </a:extLst>
          </p:cNvPr>
          <p:cNvSpPr/>
          <p:nvPr/>
        </p:nvSpPr>
        <p:spPr>
          <a:xfrm>
            <a:off x="1056957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D1D99957-72A2-4ECF-B437-08FFF9B399E1}"/>
              </a:ext>
            </a:extLst>
          </p:cNvPr>
          <p:cNvSpPr/>
          <p:nvPr/>
        </p:nvSpPr>
        <p:spPr>
          <a:xfrm>
            <a:off x="10193338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C1CE4F39-E83A-4DA9-BAD3-B00D64A3038F}"/>
              </a:ext>
            </a:extLst>
          </p:cNvPr>
          <p:cNvSpPr/>
          <p:nvPr/>
        </p:nvSpPr>
        <p:spPr>
          <a:xfrm>
            <a:off x="981392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B6DFEAA-5EAC-445C-8C2C-EB7A2ACB82DB}"/>
              </a:ext>
            </a:extLst>
          </p:cNvPr>
          <p:cNvSpPr/>
          <p:nvPr/>
        </p:nvSpPr>
        <p:spPr>
          <a:xfrm>
            <a:off x="9413875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8D47F64A-B548-444F-B454-D2DD6EE7940B}"/>
              </a:ext>
            </a:extLst>
          </p:cNvPr>
          <p:cNvSpPr/>
          <p:nvPr/>
        </p:nvSpPr>
        <p:spPr>
          <a:xfrm>
            <a:off x="9010650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8815248C-347D-4379-A790-8581657EAE5D}"/>
              </a:ext>
            </a:extLst>
          </p:cNvPr>
          <p:cNvSpPr/>
          <p:nvPr/>
        </p:nvSpPr>
        <p:spPr>
          <a:xfrm>
            <a:off x="863123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6F842BB3-6B5A-4789-A8FC-757812B2FB9D}"/>
              </a:ext>
            </a:extLst>
          </p:cNvPr>
          <p:cNvSpPr/>
          <p:nvPr/>
        </p:nvSpPr>
        <p:spPr>
          <a:xfrm>
            <a:off x="823118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A28AF99C-875E-483A-89B1-6AEF6869758C}"/>
              </a:ext>
            </a:extLst>
          </p:cNvPr>
          <p:cNvSpPr/>
          <p:nvPr/>
        </p:nvSpPr>
        <p:spPr>
          <a:xfrm>
            <a:off x="7854950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F8999C5C-1F77-4EF0-826C-0D507B60BCD2}"/>
              </a:ext>
            </a:extLst>
          </p:cNvPr>
          <p:cNvSpPr/>
          <p:nvPr/>
        </p:nvSpPr>
        <p:spPr>
          <a:xfrm>
            <a:off x="747553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DE8F19AE-A971-494B-B3DB-0A255CFDB5C7}"/>
              </a:ext>
            </a:extLst>
          </p:cNvPr>
          <p:cNvSpPr/>
          <p:nvPr/>
        </p:nvSpPr>
        <p:spPr>
          <a:xfrm>
            <a:off x="7075488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8030C30B-CABD-40BA-95FD-AD30274EC7A2}"/>
              </a:ext>
            </a:extLst>
          </p:cNvPr>
          <p:cNvSpPr/>
          <p:nvPr/>
        </p:nvSpPr>
        <p:spPr>
          <a:xfrm>
            <a:off x="66722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FEB6162B-75B8-4A69-AF8A-E519A39EB155}"/>
              </a:ext>
            </a:extLst>
          </p:cNvPr>
          <p:cNvSpPr/>
          <p:nvPr/>
        </p:nvSpPr>
        <p:spPr>
          <a:xfrm>
            <a:off x="629285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3E13B7D4-4950-44D1-9535-BF6B7EDE62CF}"/>
              </a:ext>
            </a:extLst>
          </p:cNvPr>
          <p:cNvSpPr/>
          <p:nvPr/>
        </p:nvSpPr>
        <p:spPr>
          <a:xfrm>
            <a:off x="589280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24406BB1-B15A-4181-87CE-745E147DE14E}"/>
              </a:ext>
            </a:extLst>
          </p:cNvPr>
          <p:cNvSpPr/>
          <p:nvPr/>
        </p:nvSpPr>
        <p:spPr>
          <a:xfrm>
            <a:off x="5516563" y="61531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6973528-7F1D-4F42-BCAE-6D4764C80A68}"/>
              </a:ext>
            </a:extLst>
          </p:cNvPr>
          <p:cNvSpPr/>
          <p:nvPr/>
        </p:nvSpPr>
        <p:spPr>
          <a:xfrm>
            <a:off x="513715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B9120020-43C5-4E12-A4F4-1D5A37B71A02}"/>
              </a:ext>
            </a:extLst>
          </p:cNvPr>
          <p:cNvSpPr/>
          <p:nvPr/>
        </p:nvSpPr>
        <p:spPr>
          <a:xfrm>
            <a:off x="4738688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7991CC99-1FA9-4C07-BB5C-8D7C5DF5E05F}"/>
              </a:ext>
            </a:extLst>
          </p:cNvPr>
          <p:cNvSpPr/>
          <p:nvPr/>
        </p:nvSpPr>
        <p:spPr>
          <a:xfrm>
            <a:off x="43354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BF46E8A4-920E-438B-8E79-F5F995E78B2A}"/>
              </a:ext>
            </a:extLst>
          </p:cNvPr>
          <p:cNvSpPr/>
          <p:nvPr/>
        </p:nvSpPr>
        <p:spPr>
          <a:xfrm>
            <a:off x="395605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43FE0A85-E463-4E27-B0D4-91E39589DEEE}"/>
              </a:ext>
            </a:extLst>
          </p:cNvPr>
          <p:cNvSpPr/>
          <p:nvPr/>
        </p:nvSpPr>
        <p:spPr>
          <a:xfrm>
            <a:off x="355600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92D18B2B-36E9-4554-BD9A-6F5ACB263C00}"/>
              </a:ext>
            </a:extLst>
          </p:cNvPr>
          <p:cNvSpPr/>
          <p:nvPr/>
        </p:nvSpPr>
        <p:spPr>
          <a:xfrm>
            <a:off x="3179763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D54BBAA3-F90F-4FB1-94FC-6DEB11A5715F}"/>
              </a:ext>
            </a:extLst>
          </p:cNvPr>
          <p:cNvSpPr/>
          <p:nvPr/>
        </p:nvSpPr>
        <p:spPr>
          <a:xfrm>
            <a:off x="280035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59D2ADFC-59F3-4A39-807F-BAF3485F1E9C}"/>
              </a:ext>
            </a:extLst>
          </p:cNvPr>
          <p:cNvSpPr/>
          <p:nvPr/>
        </p:nvSpPr>
        <p:spPr>
          <a:xfrm>
            <a:off x="2400300" y="61912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4AA425B6-1EC4-43F9-8308-C0B2DC72B01E}"/>
              </a:ext>
            </a:extLst>
          </p:cNvPr>
          <p:cNvSpPr/>
          <p:nvPr/>
        </p:nvSpPr>
        <p:spPr>
          <a:xfrm>
            <a:off x="1997075" y="61531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3AF7D029-C164-41BB-B377-D2A9CEA5328F}"/>
              </a:ext>
            </a:extLst>
          </p:cNvPr>
          <p:cNvSpPr/>
          <p:nvPr/>
        </p:nvSpPr>
        <p:spPr>
          <a:xfrm>
            <a:off x="1617663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7515824A-A6D8-4A1E-A0AA-21226FDDD993}"/>
              </a:ext>
            </a:extLst>
          </p:cNvPr>
          <p:cNvSpPr/>
          <p:nvPr/>
        </p:nvSpPr>
        <p:spPr>
          <a:xfrm>
            <a:off x="1217613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3E88AA04-FF9E-4837-860A-E12CC6C0B47F}"/>
              </a:ext>
            </a:extLst>
          </p:cNvPr>
          <p:cNvSpPr/>
          <p:nvPr/>
        </p:nvSpPr>
        <p:spPr>
          <a:xfrm>
            <a:off x="841375" y="6153150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8A9D853F-FA7C-40CC-8CD7-441C81ADFE1B}"/>
              </a:ext>
            </a:extLst>
          </p:cNvPr>
          <p:cNvSpPr/>
          <p:nvPr/>
        </p:nvSpPr>
        <p:spPr>
          <a:xfrm>
            <a:off x="461963" y="6191250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4BB3BC7-EA2F-4BB9-9DD0-A9AD57A2FED8}"/>
              </a:ext>
            </a:extLst>
          </p:cNvPr>
          <p:cNvSpPr/>
          <p:nvPr/>
        </p:nvSpPr>
        <p:spPr>
          <a:xfrm>
            <a:off x="63500" y="619125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DD0A3413-BE4D-42E8-817E-1B4FCF1267D9}"/>
              </a:ext>
            </a:extLst>
          </p:cNvPr>
          <p:cNvSpPr/>
          <p:nvPr/>
        </p:nvSpPr>
        <p:spPr>
          <a:xfrm>
            <a:off x="20638" y="56737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8AB0E84-70E6-4620-8C76-BEB9301BA53D}"/>
              </a:ext>
            </a:extLst>
          </p:cNvPr>
          <p:cNvSpPr/>
          <p:nvPr/>
        </p:nvSpPr>
        <p:spPr>
          <a:xfrm>
            <a:off x="41275" y="5100638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5D179283-74AC-4AD0-8194-FC4B15C0215C}"/>
              </a:ext>
            </a:extLst>
          </p:cNvPr>
          <p:cNvSpPr/>
          <p:nvPr/>
        </p:nvSpPr>
        <p:spPr>
          <a:xfrm>
            <a:off x="25400" y="4538663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E9968C6C-5D86-45D5-8B09-F99ED3330208}"/>
              </a:ext>
            </a:extLst>
          </p:cNvPr>
          <p:cNvSpPr/>
          <p:nvPr/>
        </p:nvSpPr>
        <p:spPr>
          <a:xfrm>
            <a:off x="25400" y="4002088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E4F7F99D-C90F-4DFD-B235-F4CE08D2860A}"/>
              </a:ext>
            </a:extLst>
          </p:cNvPr>
          <p:cNvSpPr/>
          <p:nvPr/>
        </p:nvSpPr>
        <p:spPr>
          <a:xfrm>
            <a:off x="46038" y="3429000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4DA733A4-C7BF-40AD-9F53-0DF0D5E1E3EA}"/>
              </a:ext>
            </a:extLst>
          </p:cNvPr>
          <p:cNvSpPr/>
          <p:nvPr/>
        </p:nvSpPr>
        <p:spPr>
          <a:xfrm>
            <a:off x="30163" y="2867025"/>
            <a:ext cx="420687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3D98171B-0AAC-4E53-8DF4-ECF1A5AD862D}"/>
              </a:ext>
            </a:extLst>
          </p:cNvPr>
          <p:cNvSpPr/>
          <p:nvPr/>
        </p:nvSpPr>
        <p:spPr>
          <a:xfrm>
            <a:off x="30163" y="2330450"/>
            <a:ext cx="419100" cy="5857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0C3FB9AA-3D71-43E4-B975-A99DD047F682}"/>
              </a:ext>
            </a:extLst>
          </p:cNvPr>
          <p:cNvSpPr/>
          <p:nvPr/>
        </p:nvSpPr>
        <p:spPr>
          <a:xfrm>
            <a:off x="50800" y="1757363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7F1190B9-8131-435B-A221-03DA17368478}"/>
              </a:ext>
            </a:extLst>
          </p:cNvPr>
          <p:cNvSpPr/>
          <p:nvPr/>
        </p:nvSpPr>
        <p:spPr>
          <a:xfrm>
            <a:off x="34925" y="1195388"/>
            <a:ext cx="420688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47A8324-A5D8-4B1D-AF9E-0E11C9D053DB}"/>
              </a:ext>
            </a:extLst>
          </p:cNvPr>
          <p:cNvSpPr/>
          <p:nvPr/>
        </p:nvSpPr>
        <p:spPr>
          <a:xfrm>
            <a:off x="34925" y="658813"/>
            <a:ext cx="419100" cy="58578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7C4F0B39-FF64-41E2-ABF1-DC52A8574891}"/>
              </a:ext>
            </a:extLst>
          </p:cNvPr>
          <p:cNvSpPr/>
          <p:nvPr/>
        </p:nvSpPr>
        <p:spPr>
          <a:xfrm>
            <a:off x="55563" y="85725"/>
            <a:ext cx="419100" cy="584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736F418-4133-4167-94C1-AC2E7DD63046}"/>
              </a:ext>
            </a:extLst>
          </p:cNvPr>
          <p:cNvSpPr/>
          <p:nvPr/>
        </p:nvSpPr>
        <p:spPr>
          <a:xfrm>
            <a:off x="4059846" y="944088"/>
            <a:ext cx="6133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94 0.10602 L -0.89558 -0.47523 " pathEditMode="relative" rAng="0" ptsTypes="AA">
                                      <p:cBhvr>
                                        <p:cTn id="170" dur="1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26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43000">
              <a:srgbClr val="05E51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7620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048" y="1685330"/>
            <a:ext cx="8077200" cy="4724400"/>
            <a:chOff x="0" y="1066800"/>
            <a:chExt cx="8915400" cy="5457044"/>
          </a:xfrm>
        </p:grpSpPr>
        <p:sp>
          <p:nvSpPr>
            <p:cNvPr id="7" name="Cloud 6"/>
            <p:cNvSpPr/>
            <p:nvPr/>
          </p:nvSpPr>
          <p:spPr>
            <a:xfrm>
              <a:off x="5791200" y="1066800"/>
              <a:ext cx="3124200" cy="1405533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0" y="1295400"/>
              <a:ext cx="3124200" cy="1405533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pictu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1524000"/>
              <a:ext cx="5524846" cy="49998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51138"/>
            <a:ext cx="685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CE8A-B122-4412-A65F-E0EA1C20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8" y="0"/>
            <a:ext cx="12202688" cy="6806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43000">
              <a:srgbClr val="05E51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3635" y="2853035"/>
            <a:ext cx="184731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2133600" y="0"/>
            <a:ext cx="8153400" cy="1905000"/>
          </a:xfrm>
          <a:prstGeom prst="ellipseRibb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1295400" y="1981200"/>
            <a:ext cx="10134600" cy="3962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দিবসকে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বৃহস্পতিবার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-----------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হাসিও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২৬                              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৩০মিনিট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43000">
              <a:srgbClr val="05E51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124200" y="341425"/>
            <a:ext cx="5617464" cy="958870"/>
          </a:xfrm>
          <a:prstGeom prst="bevel">
            <a:avLst>
              <a:gd name="adj" fmla="val 16620"/>
            </a:avLst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43000">
                <a:srgbClr val="05E51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1479748"/>
            <a:ext cx="10363200" cy="5105400"/>
            <a:chOff x="304800" y="2362200"/>
            <a:chExt cx="8534400" cy="4343400"/>
          </a:xfrm>
          <a:solidFill>
            <a:schemeClr val="accent2">
              <a:lumMod val="20000"/>
              <a:lumOff val="80000"/>
            </a:schemeClr>
          </a:solidFill>
        </p:grpSpPr>
        <p:pic>
          <p:nvPicPr>
            <p:cNvPr id="5" name="Picture 4" descr="ccccccccccccccccccccc1.PNG"/>
            <p:cNvPicPr>
              <a:picLocks noChangeAspect="1"/>
            </p:cNvPicPr>
            <p:nvPr/>
          </p:nvPicPr>
          <p:blipFill>
            <a:blip r:embed="rId2" cstate="print"/>
            <a:srcRect r="2000" b="55940"/>
            <a:stretch>
              <a:fillRect/>
            </a:stretch>
          </p:blipFill>
          <p:spPr>
            <a:xfrm>
              <a:off x="381000" y="3524130"/>
              <a:ext cx="7467600" cy="1047870"/>
            </a:xfrm>
            <a:prstGeom prst="rect">
              <a:avLst/>
            </a:prstGeom>
            <a:grpFill/>
          </p:spPr>
        </p:pic>
        <p:pic>
          <p:nvPicPr>
            <p:cNvPr id="6" name="Picture 5" descr="ddddddddddddd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4495800"/>
              <a:ext cx="6867394" cy="578223"/>
            </a:xfrm>
            <a:prstGeom prst="rect">
              <a:avLst/>
            </a:prstGeom>
            <a:grpFill/>
          </p:spPr>
        </p:pic>
        <p:pic>
          <p:nvPicPr>
            <p:cNvPr id="7" name="Picture 6" descr="eeeeee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4953000"/>
              <a:ext cx="8458200" cy="1752600"/>
            </a:xfrm>
            <a:prstGeom prst="rect">
              <a:avLst/>
            </a:prstGeom>
            <a:grpFill/>
          </p:spPr>
        </p:pic>
        <p:pic>
          <p:nvPicPr>
            <p:cNvPr id="8" name="Picture 7" descr="fffffffffff.PNG"/>
            <p:cNvPicPr>
              <a:picLocks noChangeAspect="1"/>
            </p:cNvPicPr>
            <p:nvPr/>
          </p:nvPicPr>
          <p:blipFill>
            <a:blip r:embed="rId5" cstate="print"/>
            <a:srcRect b="46630"/>
            <a:stretch>
              <a:fillRect/>
            </a:stretch>
          </p:blipFill>
          <p:spPr>
            <a:xfrm>
              <a:off x="381000" y="2362200"/>
              <a:ext cx="8128000" cy="121920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a sona sona loke bole sona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2057400"/>
            <a:ext cx="6096000" cy="4572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905001" y="304800"/>
            <a:ext cx="8276625" cy="914400"/>
          </a:xfrm>
          <a:prstGeom prst="wedgeRectCallout">
            <a:avLst>
              <a:gd name="adj1" fmla="val -20925"/>
              <a:gd name="adj2" fmla="val 1585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ors-n-shades-institute-of-drawing-and-painting-dilsukhnagar-hyderabad-summer-camps-2zifj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14" y="3270954"/>
            <a:ext cx="5738234" cy="3442940"/>
          </a:xfrm>
          <a:prstGeom prst="rect">
            <a:avLst/>
          </a:prstGeom>
        </p:spPr>
      </p:pic>
      <p:pic>
        <p:nvPicPr>
          <p:cNvPr id="2" name="Picture 1" descr="Independent day z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10" y="0"/>
            <a:ext cx="5821938" cy="3268456"/>
          </a:xfrm>
          <a:prstGeom prst="rect">
            <a:avLst/>
          </a:prstGeom>
        </p:spPr>
      </p:pic>
      <p:pic>
        <p:nvPicPr>
          <p:cNvPr id="3" name="Picture 2" descr="celebrating-bangladesh-independence-day-graph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68456"/>
            <a:ext cx="6428782" cy="3538328"/>
          </a:xfrm>
          <a:prstGeom prst="rect">
            <a:avLst/>
          </a:prstGeom>
        </p:spPr>
      </p:pic>
      <p:pic>
        <p:nvPicPr>
          <p:cNvPr id="4" name="Picture 3" descr="pic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3148" y="51216"/>
            <a:ext cx="6246393" cy="368808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8782" y="3784765"/>
            <a:ext cx="5699252" cy="319158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8FF0F5"/>
            </a:gs>
            <a:gs pos="43000">
              <a:srgbClr val="00B050"/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493776"/>
            <a:ext cx="10896601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একাকি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2382628"/>
            <a:ext cx="5752476" cy="707886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3725" y="3507433"/>
            <a:ext cx="7620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4495800"/>
            <a:ext cx="464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দিবসে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E5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70" y="999529"/>
            <a:ext cx="4666752" cy="5911853"/>
          </a:xfrm>
          <a:prstGeom prst="rect">
            <a:avLst/>
          </a:prstGeom>
        </p:spPr>
      </p:pic>
      <p:pic>
        <p:nvPicPr>
          <p:cNvPr id="3" name="Picture 2" descr="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1" y="1066800"/>
            <a:ext cx="4666753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6290" y="76200"/>
            <a:ext cx="749596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533</TotalTime>
  <Words>496</Words>
  <Application>Microsoft Office PowerPoint</Application>
  <PresentationFormat>Widescreen</PresentationFormat>
  <Paragraphs>74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Kalpurush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</dc:creator>
  <cp:lastModifiedBy>ACS</cp:lastModifiedBy>
  <cp:revision>102</cp:revision>
  <dcterms:created xsi:type="dcterms:W3CDTF">2006-08-16T00:00:00Z</dcterms:created>
  <dcterms:modified xsi:type="dcterms:W3CDTF">2021-12-06T02:40:28Z</dcterms:modified>
</cp:coreProperties>
</file>