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7" r:id="rId2"/>
    <p:sldId id="291" r:id="rId3"/>
    <p:sldId id="289" r:id="rId4"/>
    <p:sldId id="290" r:id="rId5"/>
    <p:sldId id="267" r:id="rId6"/>
    <p:sldId id="296" r:id="rId7"/>
    <p:sldId id="288" r:id="rId8"/>
    <p:sldId id="300" r:id="rId9"/>
    <p:sldId id="271" r:id="rId10"/>
    <p:sldId id="287" r:id="rId11"/>
    <p:sldId id="311" r:id="rId12"/>
    <p:sldId id="306" r:id="rId13"/>
    <p:sldId id="304" r:id="rId14"/>
    <p:sldId id="298" r:id="rId15"/>
    <p:sldId id="299" r:id="rId16"/>
    <p:sldId id="307" r:id="rId17"/>
    <p:sldId id="314" r:id="rId18"/>
    <p:sldId id="308" r:id="rId19"/>
    <p:sldId id="309" r:id="rId20"/>
    <p:sldId id="310" r:id="rId21"/>
    <p:sldId id="313" r:id="rId22"/>
    <p:sldId id="293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55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9906F-D26A-42A8-BB22-50C0D738B35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F9522-3CF0-416E-A2D8-94373242E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7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4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93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3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1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73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7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9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1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6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B7FCC0-6B27-4D38-891C-A1CEA8209D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32649-08F4-4532-864E-087039C3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8%E0%A6%BE%E0%A6%AD%E0%A6%BE%E0%A6%B0_%E0%A6%89%E0%A6%AA%E0%A6%9C%E0%A7%87%E0%A6%B2%E0%A6%BE" TargetMode="External"/><Relationship Id="rId7" Type="http://schemas.openxmlformats.org/officeDocument/2006/relationships/image" Target="../media/image29.jpg"/><Relationship Id="rId2" Type="http://schemas.openxmlformats.org/officeDocument/2006/relationships/hyperlink" Target="https://bn.wikipedia.org/wiki/%E0%A6%AC%E0%A6%BE%E0%A6%82%E0%A6%B2%E0%A6%BE%E0%A6%A6%E0%A7%87%E0%A6%B6%E0%A7%87%E0%A6%B0_%E0%A6%B8%E0%A7%8D%E0%A6%AC%E0%A6%BE%E0%A6%A7%E0%A7%80%E0%A6%A8%E0%A6%A4%E0%A6%BE_%E0%A6%AF%E0%A7%81%E0%A6%A6%E0%A7%8D%E0%A6%A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614149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onyAthleticBuzzard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959" y="1602881"/>
            <a:ext cx="5703313" cy="346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0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813" y="4332112"/>
            <a:ext cx="8243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জাতীয় স্মৃতিসৌধ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বাংলাদেশের স্বাধীনতা যুদ্ধে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নিহত মুক্তিযোদ্ধা ও নিহত বেসামরিক বাঙালি ও অবাঙ্গালিদের স্মৃতির উদ্দেশ্যে নিবেদিত একটি স্মারক স্থাপনা। এটি </a:t>
            </a:r>
            <a:r>
              <a:rPr lang="as-IN" sz="3200" u="sng" dirty="0">
                <a:latin typeface="NikoshBAN" panose="02000000000000000000" pitchFamily="2" charset="0"/>
                <a:cs typeface="NikoshBAN" panose="02000000000000000000" pitchFamily="2" charset="0"/>
                <a:hlinkClick r:id="rId3" tooltip="বাংলাদেশের রাষ্ট্রপতি"/>
              </a:rPr>
              <a:t>সাভারে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অবস্থিত।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3385" y="360300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60813" y="764275"/>
            <a:ext cx="8379724" cy="322664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36" y="1289194"/>
            <a:ext cx="4469642" cy="194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36" y="1289194"/>
            <a:ext cx="4644256" cy="180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38" y="1289195"/>
            <a:ext cx="5008730" cy="21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4" y="655093"/>
            <a:ext cx="10931856" cy="55029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6715" y="6067744"/>
            <a:ext cx="379883" cy="18065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79225" y="1023580"/>
            <a:ext cx="3398296" cy="805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3948" y="4899542"/>
            <a:ext cx="5047222" cy="4922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নিয়ে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তিন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বাক্য লেখ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05" y="1836644"/>
            <a:ext cx="6018663" cy="311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0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54" y="573206"/>
            <a:ext cx="10972800" cy="569111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591" y="3261815"/>
            <a:ext cx="7615450" cy="101566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শুদ্ধ উচ্চারণে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481277"/>
            <a:ext cx="6673755" cy="205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138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13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138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3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627797"/>
            <a:ext cx="10945504" cy="56365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62582" y="5984922"/>
            <a:ext cx="54269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8095" y="721344"/>
            <a:ext cx="6077672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সাভারে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গিয়েছ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সৌধের পাশে-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65" y="627797"/>
            <a:ext cx="4166736" cy="243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70" y="3982585"/>
            <a:ext cx="4480884" cy="2281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5308979" y="5148113"/>
            <a:ext cx="6114197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তিরিশ লক্ষ শহিদের স্মৃতি ভাসে।</a:t>
            </a:r>
          </a:p>
        </p:txBody>
      </p:sp>
    </p:spTree>
    <p:extLst>
      <p:ext uri="{BB962C8B-B14F-4D97-AF65-F5344CB8AC3E}">
        <p14:creationId xmlns:p14="http://schemas.microsoft.com/office/powerpoint/2010/main" val="30154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703" y="651239"/>
            <a:ext cx="10959153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6254" y="5969000"/>
            <a:ext cx="360344" cy="20958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8174" y="771911"/>
            <a:ext cx="7141810" cy="8573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সেখানে </a:t>
            </a:r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সাহসী বীর যোদ্ধার 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দম্ভ</a:t>
            </a:r>
            <a:endParaRPr lang="bn-IN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r="6484"/>
          <a:stretch/>
        </p:blipFill>
        <p:spPr>
          <a:xfrm>
            <a:off x="2721835" y="1444961"/>
            <a:ext cx="3392362" cy="270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81" y="1629295"/>
            <a:ext cx="4090752" cy="251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61064" y="4426792"/>
            <a:ext cx="7151426" cy="709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 রক্তে এই সৌধের স্তম্ভ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50" y="614149"/>
            <a:ext cx="10972800" cy="565017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59596" y="739211"/>
            <a:ext cx="5773003" cy="19294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ইতিহাসে তাঁরা হৃদয়ে 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সমুজ্জ্বল</a:t>
            </a:r>
            <a:endParaRPr lang="bn-IN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3"/>
          <a:stretch/>
        </p:blipFill>
        <p:spPr>
          <a:xfrm>
            <a:off x="6564574" y="2565779"/>
            <a:ext cx="4933666" cy="353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739211"/>
            <a:ext cx="4887705" cy="376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33830" y="4353636"/>
            <a:ext cx="5852256" cy="1185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  সেখানে শ্রদ্ধায় উচ্ছল।</a:t>
            </a:r>
          </a:p>
        </p:txBody>
      </p:sp>
    </p:spTree>
    <p:extLst>
      <p:ext uri="{BB962C8B-B14F-4D97-AF65-F5344CB8AC3E}">
        <p14:creationId xmlns:p14="http://schemas.microsoft.com/office/powerpoint/2010/main" val="403153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3" y="641445"/>
            <a:ext cx="10931856" cy="55955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706012"/>
            <a:ext cx="4797188" cy="323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7"/>
          <a:stretch/>
        </p:blipFill>
        <p:spPr>
          <a:xfrm>
            <a:off x="6619164" y="1760773"/>
            <a:ext cx="4967785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4" y="4025383"/>
            <a:ext cx="4967785" cy="222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77469" y="869573"/>
            <a:ext cx="581394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বিদেশি সেনার কামানে-বুলেটে বিদ্ধ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979" y="4408227"/>
            <a:ext cx="57730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নারী শিশু আর যুবক-জোয়ান বৃদ্ধ</a:t>
            </a:r>
          </a:p>
        </p:txBody>
      </p:sp>
    </p:spTree>
    <p:extLst>
      <p:ext uri="{BB962C8B-B14F-4D97-AF65-F5344CB8AC3E}">
        <p14:creationId xmlns:p14="http://schemas.microsoft.com/office/powerpoint/2010/main" val="24212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>
            <a:off x="504967" y="459094"/>
            <a:ext cx="11191164" cy="59007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852386" y="696032"/>
            <a:ext cx="4401870" cy="655093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600" b="1" dirty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6600" b="1" dirty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1905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353901" y="5970136"/>
            <a:ext cx="542697" cy="27826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967" y="1665025"/>
            <a:ext cx="6987656" cy="2067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বিদেশি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সেনার কামানে-বুলেটে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2" y="641445"/>
            <a:ext cx="10904561" cy="55955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388" y="4368800"/>
            <a:ext cx="5281684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মুক্তিবাহিনী 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প্রতিরোধ উত্থানে।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655092"/>
            <a:ext cx="5281684" cy="3575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76" y="2524835"/>
            <a:ext cx="5464673" cy="368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324874" y="749162"/>
            <a:ext cx="5125201" cy="1216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শত্রুসেনারা  হত্যার অভিযানে-</a:t>
            </a:r>
          </a:p>
        </p:txBody>
      </p:sp>
    </p:spTree>
    <p:extLst>
      <p:ext uri="{BB962C8B-B14F-4D97-AF65-F5344CB8AC3E}">
        <p14:creationId xmlns:p14="http://schemas.microsoft.com/office/powerpoint/2010/main" val="6989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2" y="585338"/>
            <a:ext cx="10959152" cy="55819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838200"/>
            <a:ext cx="4926842" cy="3532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80" y="2292015"/>
            <a:ext cx="4764392" cy="381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50173" y="1050878"/>
            <a:ext cx="5650173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মুক্তির পথ যুদ্ধের রথ জেনে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444" y="4776718"/>
            <a:ext cx="5654663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ঘাতক ধ্বংস করেছে অস্ত্র হেনে।</a:t>
            </a:r>
          </a:p>
        </p:txBody>
      </p:sp>
    </p:spTree>
    <p:extLst>
      <p:ext uri="{BB962C8B-B14F-4D97-AF65-F5344CB8AC3E}">
        <p14:creationId xmlns:p14="http://schemas.microsoft.com/office/powerpoint/2010/main" val="42197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50" y="614149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onyAthleticBuzzard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92" y="1650943"/>
            <a:ext cx="2456470" cy="14904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9732" y="3247458"/>
            <a:ext cx="8104288" cy="24408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66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66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r>
              <a:rPr lang="en-US" sz="96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96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445" y="627797"/>
            <a:ext cx="10931856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30280" y="6089334"/>
            <a:ext cx="543022" cy="28189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r="26534"/>
          <a:stretch/>
        </p:blipFill>
        <p:spPr>
          <a:xfrm>
            <a:off x="6305266" y="771960"/>
            <a:ext cx="5163798" cy="312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7" y="2986177"/>
            <a:ext cx="5079790" cy="3103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07373" y="4537755"/>
            <a:ext cx="5465928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মুক্তিসেনার রক্ত দানের গাথা।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743" y="1145267"/>
            <a:ext cx="538063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স্মৃতিসৌধের প্রতিটি কণায়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গাঁথা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740" y="668740"/>
            <a:ext cx="10890914" cy="55409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416" y="2538484"/>
            <a:ext cx="8138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আন্দোলনকে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ইংঙ্গিত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উল্ল্যেখিত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উল্ল্যেখিত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ধটি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543" y="1542197"/>
            <a:ext cx="398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614149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noFill/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261814" y="1360066"/>
            <a:ext cx="4984844" cy="148855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1755" y="2787370"/>
            <a:ext cx="773828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স্মৃতিসৌধের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 কণায় গাঁথা</a:t>
            </a:r>
          </a:p>
          <a:p>
            <a:pPr algn="just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মুক্তিসেনার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 দানের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গাথা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614149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2132" y="828619"/>
            <a:ext cx="689211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80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80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8000" b="1" dirty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80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80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72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614149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4632" y="6221787"/>
            <a:ext cx="606735" cy="368778"/>
          </a:xfrm>
        </p:spPr>
        <p:txBody>
          <a:bodyPr/>
          <a:lstStyle/>
          <a:p>
            <a:fld id="{9A2359CF-13BE-430D-B6B1-90D07F1AEDE1}" type="slidenum">
              <a:rPr lang="en-US" sz="3012" b="1"/>
              <a:t>3</a:t>
            </a:fld>
            <a:endParaRPr lang="en-US" sz="3012" b="1" dirty="0"/>
          </a:p>
        </p:txBody>
      </p:sp>
      <p:sp>
        <p:nvSpPr>
          <p:cNvPr id="4" name="Rectangle 3"/>
          <p:cNvSpPr/>
          <p:nvPr/>
        </p:nvSpPr>
        <p:spPr>
          <a:xfrm>
            <a:off x="1491929" y="2283406"/>
            <a:ext cx="3206083" cy="33457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88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7071" y="1784964"/>
            <a:ext cx="5710098" cy="28078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082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5082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082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sz="5082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82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635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63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3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63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259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জারুলিয়া</a:t>
            </a:r>
            <a:r>
              <a:rPr lang="en-US" sz="22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9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2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9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259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9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635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35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2635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35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635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ataurrahman3748@gmail.com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63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32" y="1706573"/>
            <a:ext cx="2922439" cy="2922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31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614149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0460" y="1446776"/>
            <a:ext cx="5933828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৭ম              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পদ্যাংশ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8" y="3063348"/>
            <a:ext cx="3466531" cy="227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0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7" y="750626"/>
            <a:ext cx="4819160" cy="26358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3534770"/>
            <a:ext cx="4722124" cy="25824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0" y="708814"/>
            <a:ext cx="5039071" cy="25139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3370996"/>
            <a:ext cx="5039071" cy="27462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4017513" y="3400153"/>
            <a:ext cx="482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তাকাও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629856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86" y="2282990"/>
            <a:ext cx="4419688" cy="245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6726" y="5969000"/>
            <a:ext cx="539872" cy="28373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5152" y="1068812"/>
            <a:ext cx="49200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স্মৃ</a:t>
            </a:r>
            <a:r>
              <a:rPr lang="en-US" sz="96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9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</a:t>
            </a:r>
            <a:r>
              <a:rPr lang="en-US" sz="96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1411" y="4192182"/>
            <a:ext cx="5669506" cy="12474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6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endParaRPr lang="en-US" sz="60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88" y="1779776"/>
            <a:ext cx="2366507" cy="28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2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614149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4018" y="1405720"/>
            <a:ext cx="5936776" cy="11710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937982" y="2276522"/>
            <a:ext cx="9163332" cy="2704911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buFont typeface="Wingdings" panose="05000000000000000000" pitchFamily="2" charset="2"/>
              <a:buChar char="Ø"/>
              <a:defRPr/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buFont typeface="Wingdings" panose="05000000000000000000" pitchFamily="2" charset="2"/>
              <a:buChar char="Ø"/>
              <a:defRPr/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buFont typeface="Wingdings" panose="05000000000000000000" pitchFamily="2" charset="2"/>
              <a:buChar char="Ø"/>
              <a:defRPr/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buFont typeface="Wingdings" panose="05000000000000000000" pitchFamily="2" charset="2"/>
              <a:buChar char="Ø"/>
              <a:defRPr/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127" y="605780"/>
            <a:ext cx="11013744" cy="5622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282890" y="4085011"/>
            <a:ext cx="3229689" cy="1165904"/>
          </a:xfrm>
          <a:custGeom>
            <a:avLst/>
            <a:gdLst>
              <a:gd name="connsiteX0" fmla="*/ 0 w 2232046"/>
              <a:gd name="connsiteY0" fmla="*/ 116590 h 1165904"/>
              <a:gd name="connsiteX1" fmla="*/ 116590 w 2232046"/>
              <a:gd name="connsiteY1" fmla="*/ 0 h 1165904"/>
              <a:gd name="connsiteX2" fmla="*/ 2115456 w 2232046"/>
              <a:gd name="connsiteY2" fmla="*/ 0 h 1165904"/>
              <a:gd name="connsiteX3" fmla="*/ 2232046 w 2232046"/>
              <a:gd name="connsiteY3" fmla="*/ 116590 h 1165904"/>
              <a:gd name="connsiteX4" fmla="*/ 2232046 w 2232046"/>
              <a:gd name="connsiteY4" fmla="*/ 1049314 h 1165904"/>
              <a:gd name="connsiteX5" fmla="*/ 2115456 w 2232046"/>
              <a:gd name="connsiteY5" fmla="*/ 1165904 h 1165904"/>
              <a:gd name="connsiteX6" fmla="*/ 116590 w 2232046"/>
              <a:gd name="connsiteY6" fmla="*/ 1165904 h 1165904"/>
              <a:gd name="connsiteX7" fmla="*/ 0 w 2232046"/>
              <a:gd name="connsiteY7" fmla="*/ 1049314 h 1165904"/>
              <a:gd name="connsiteX8" fmla="*/ 0 w 2232046"/>
              <a:gd name="connsiteY8" fmla="*/ 116590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46" h="1165904">
                <a:moveTo>
                  <a:pt x="0" y="116590"/>
                </a:moveTo>
                <a:cubicBezTo>
                  <a:pt x="0" y="52199"/>
                  <a:pt x="52199" y="0"/>
                  <a:pt x="116590" y="0"/>
                </a:cubicBezTo>
                <a:lnTo>
                  <a:pt x="2115456" y="0"/>
                </a:lnTo>
                <a:cubicBezTo>
                  <a:pt x="2179847" y="0"/>
                  <a:pt x="2232046" y="52199"/>
                  <a:pt x="2232046" y="116590"/>
                </a:cubicBezTo>
                <a:lnTo>
                  <a:pt x="2232046" y="1049314"/>
                </a:lnTo>
                <a:cubicBezTo>
                  <a:pt x="2232046" y="1113705"/>
                  <a:pt x="2179847" y="1165904"/>
                  <a:pt x="2115456" y="1165904"/>
                </a:cubicBezTo>
                <a:lnTo>
                  <a:pt x="116590" y="1165904"/>
                </a:lnTo>
                <a:cubicBezTo>
                  <a:pt x="52199" y="1165904"/>
                  <a:pt x="0" y="1113705"/>
                  <a:pt x="0" y="1049314"/>
                </a:cubicBezTo>
                <a:lnTo>
                  <a:pt x="0" y="11659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9548" tIns="59548" rIns="59548" bIns="59548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ফয়েজ আহমেদ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1" y="1648311"/>
            <a:ext cx="2900381" cy="265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eeform 4"/>
          <p:cNvSpPr/>
          <p:nvPr/>
        </p:nvSpPr>
        <p:spPr>
          <a:xfrm>
            <a:off x="4492893" y="1466888"/>
            <a:ext cx="1958306" cy="816696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ctr" anchorCtr="0">
            <a:noAutofit/>
          </a:bodyPr>
          <a:lstStyle/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    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78037" y="3817942"/>
            <a:ext cx="2119506" cy="663627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 কিশোর গ্রন্থ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58932" y="4780226"/>
            <a:ext cx="2119389" cy="761666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t" anchorCtr="0">
            <a:noAutofit/>
          </a:bodyPr>
          <a:lstStyle/>
          <a:p>
            <a:pPr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মৃত্যু: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8037" y="990603"/>
            <a:ext cx="2743200" cy="53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05588" y="2556312"/>
            <a:ext cx="1355321" cy="874407"/>
          </a:xfrm>
          <a:custGeom>
            <a:avLst/>
            <a:gdLst>
              <a:gd name="connsiteX0" fmla="*/ 0 w 2027289"/>
              <a:gd name="connsiteY0" fmla="*/ 101364 h 1013644"/>
              <a:gd name="connsiteX1" fmla="*/ 101364 w 2027289"/>
              <a:gd name="connsiteY1" fmla="*/ 0 h 1013644"/>
              <a:gd name="connsiteX2" fmla="*/ 1925925 w 2027289"/>
              <a:gd name="connsiteY2" fmla="*/ 0 h 1013644"/>
              <a:gd name="connsiteX3" fmla="*/ 2027289 w 2027289"/>
              <a:gd name="connsiteY3" fmla="*/ 101364 h 1013644"/>
              <a:gd name="connsiteX4" fmla="*/ 2027289 w 2027289"/>
              <a:gd name="connsiteY4" fmla="*/ 912280 h 1013644"/>
              <a:gd name="connsiteX5" fmla="*/ 1925925 w 2027289"/>
              <a:gd name="connsiteY5" fmla="*/ 1013644 h 1013644"/>
              <a:gd name="connsiteX6" fmla="*/ 101364 w 2027289"/>
              <a:gd name="connsiteY6" fmla="*/ 1013644 h 1013644"/>
              <a:gd name="connsiteX7" fmla="*/ 0 w 2027289"/>
              <a:gd name="connsiteY7" fmla="*/ 912280 h 1013644"/>
              <a:gd name="connsiteX8" fmla="*/ 0 w 2027289"/>
              <a:gd name="connsiteY8" fmla="*/ 101364 h 1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7289" h="1013644">
                <a:moveTo>
                  <a:pt x="0" y="101364"/>
                </a:moveTo>
                <a:cubicBezTo>
                  <a:pt x="0" y="45382"/>
                  <a:pt x="45382" y="0"/>
                  <a:pt x="101364" y="0"/>
                </a:cubicBezTo>
                <a:lnTo>
                  <a:pt x="1925925" y="0"/>
                </a:lnTo>
                <a:cubicBezTo>
                  <a:pt x="1981907" y="0"/>
                  <a:pt x="2027289" y="45382"/>
                  <a:pt x="2027289" y="101364"/>
                </a:cubicBezTo>
                <a:lnTo>
                  <a:pt x="2027289" y="912280"/>
                </a:lnTo>
                <a:cubicBezTo>
                  <a:pt x="2027289" y="968262"/>
                  <a:pt x="1981907" y="1013644"/>
                  <a:pt x="1925925" y="1013644"/>
                </a:cubicBezTo>
                <a:lnTo>
                  <a:pt x="101364" y="1013644"/>
                </a:lnTo>
                <a:cubicBezTo>
                  <a:pt x="45382" y="1013644"/>
                  <a:pt x="0" y="968262"/>
                  <a:pt x="0" y="912280"/>
                </a:cubicBezTo>
                <a:lnTo>
                  <a:pt x="0" y="101364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0644" tIns="50644" rIns="50644" bIns="50644" numCol="1" spcCol="1270" anchor="t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6761" y="1589620"/>
            <a:ext cx="2119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b="1" dirty="0">
                <a:latin typeface="NikoshBAN" pitchFamily="2" charset="0"/>
                <a:cs typeface="NikoshBAN" pitchFamily="2" charset="0"/>
              </a:rPr>
              <a:t>১৯২৮ সালে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6761" y="4754297"/>
            <a:ext cx="166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NikoshBAN" pitchFamily="2" charset="0"/>
                <a:cs typeface="NikoshBAN" pitchFamily="2" charset="0"/>
              </a:rPr>
              <a:t>২০১২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সালে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0909" y="2464269"/>
            <a:ext cx="193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91443" y="990603"/>
            <a:ext cx="4036266" cy="4747171"/>
            <a:chOff x="5075968" y="1014117"/>
            <a:chExt cx="2898660" cy="474717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118881" y="4268615"/>
              <a:ext cx="1090982" cy="813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100810" y="1014117"/>
              <a:ext cx="1598795" cy="477848"/>
            </a:xfrm>
            <a:custGeom>
              <a:avLst/>
              <a:gdLst>
                <a:gd name="connsiteX0" fmla="*/ 0 w 2849659"/>
                <a:gd name="connsiteY0" fmla="*/ 101364 h 1013644"/>
                <a:gd name="connsiteX1" fmla="*/ 101364 w 2849659"/>
                <a:gd name="connsiteY1" fmla="*/ 0 h 1013644"/>
                <a:gd name="connsiteX2" fmla="*/ 2748295 w 2849659"/>
                <a:gd name="connsiteY2" fmla="*/ 0 h 1013644"/>
                <a:gd name="connsiteX3" fmla="*/ 2849659 w 2849659"/>
                <a:gd name="connsiteY3" fmla="*/ 101364 h 1013644"/>
                <a:gd name="connsiteX4" fmla="*/ 2849659 w 2849659"/>
                <a:gd name="connsiteY4" fmla="*/ 912280 h 1013644"/>
                <a:gd name="connsiteX5" fmla="*/ 2748295 w 2849659"/>
                <a:gd name="connsiteY5" fmla="*/ 1013644 h 1013644"/>
                <a:gd name="connsiteX6" fmla="*/ 101364 w 2849659"/>
                <a:gd name="connsiteY6" fmla="*/ 1013644 h 1013644"/>
                <a:gd name="connsiteX7" fmla="*/ 0 w 2849659"/>
                <a:gd name="connsiteY7" fmla="*/ 912280 h 1013644"/>
                <a:gd name="connsiteX8" fmla="*/ 0 w 2849659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9659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748295" y="0"/>
                  </a:lnTo>
                  <a:cubicBezTo>
                    <a:pt x="2804277" y="0"/>
                    <a:pt x="2849659" y="45382"/>
                    <a:pt x="2849659" y="101364"/>
                  </a:cubicBezTo>
                  <a:lnTo>
                    <a:pt x="2849659" y="912280"/>
                  </a:lnTo>
                  <a:cubicBezTo>
                    <a:pt x="2849659" y="968262"/>
                    <a:pt x="2804277" y="1013644"/>
                    <a:pt x="2748295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009" tIns="50009" rIns="50009" bIns="50009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তাতা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থৈ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থৈ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159810" y="1671825"/>
              <a:ext cx="1814818" cy="510935"/>
            </a:xfrm>
            <a:custGeom>
              <a:avLst/>
              <a:gdLst>
                <a:gd name="connsiteX0" fmla="*/ 0 w 2765912"/>
                <a:gd name="connsiteY0" fmla="*/ 101364 h 1013644"/>
                <a:gd name="connsiteX1" fmla="*/ 101364 w 2765912"/>
                <a:gd name="connsiteY1" fmla="*/ 0 h 1013644"/>
                <a:gd name="connsiteX2" fmla="*/ 2664548 w 2765912"/>
                <a:gd name="connsiteY2" fmla="*/ 0 h 1013644"/>
                <a:gd name="connsiteX3" fmla="*/ 2765912 w 2765912"/>
                <a:gd name="connsiteY3" fmla="*/ 101364 h 1013644"/>
                <a:gd name="connsiteX4" fmla="*/ 2765912 w 2765912"/>
                <a:gd name="connsiteY4" fmla="*/ 912280 h 1013644"/>
                <a:gd name="connsiteX5" fmla="*/ 2664548 w 2765912"/>
                <a:gd name="connsiteY5" fmla="*/ 1013644 h 1013644"/>
                <a:gd name="connsiteX6" fmla="*/ 101364 w 2765912"/>
                <a:gd name="connsiteY6" fmla="*/ 1013644 h 1013644"/>
                <a:gd name="connsiteX7" fmla="*/ 0 w 2765912"/>
                <a:gd name="connsiteY7" fmla="*/ 912280 h 1013644"/>
                <a:gd name="connsiteX8" fmla="*/ 0 w 2765912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5912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664548" y="0"/>
                  </a:lnTo>
                  <a:cubicBezTo>
                    <a:pt x="2720530" y="0"/>
                    <a:pt x="2765912" y="45382"/>
                    <a:pt x="2765912" y="101364"/>
                  </a:cubicBezTo>
                  <a:lnTo>
                    <a:pt x="2765912" y="912280"/>
                  </a:lnTo>
                  <a:cubicBezTo>
                    <a:pt x="2765912" y="968262"/>
                    <a:pt x="2720530" y="1013644"/>
                    <a:pt x="2664548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5564" tIns="45564" rIns="45564" bIns="45564" numCol="1" spcCol="1270" anchor="ctr" anchorCtr="0">
              <a:noAutofit/>
            </a:bodyPr>
            <a:lstStyle/>
            <a:p>
              <a:pPr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বোকা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আইভান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19914" y="2404227"/>
              <a:ext cx="1954713" cy="758817"/>
            </a:xfrm>
            <a:custGeom>
              <a:avLst/>
              <a:gdLst>
                <a:gd name="connsiteX0" fmla="*/ 0 w 2585990"/>
                <a:gd name="connsiteY0" fmla="*/ 101364 h 1013644"/>
                <a:gd name="connsiteX1" fmla="*/ 101364 w 2585990"/>
                <a:gd name="connsiteY1" fmla="*/ 0 h 1013644"/>
                <a:gd name="connsiteX2" fmla="*/ 2484626 w 2585990"/>
                <a:gd name="connsiteY2" fmla="*/ 0 h 1013644"/>
                <a:gd name="connsiteX3" fmla="*/ 2585990 w 2585990"/>
                <a:gd name="connsiteY3" fmla="*/ 101364 h 1013644"/>
                <a:gd name="connsiteX4" fmla="*/ 2585990 w 2585990"/>
                <a:gd name="connsiteY4" fmla="*/ 912280 h 1013644"/>
                <a:gd name="connsiteX5" fmla="*/ 2484626 w 2585990"/>
                <a:gd name="connsiteY5" fmla="*/ 1013644 h 1013644"/>
                <a:gd name="connsiteX6" fmla="*/ 101364 w 2585990"/>
                <a:gd name="connsiteY6" fmla="*/ 1013644 h 1013644"/>
                <a:gd name="connsiteX7" fmla="*/ 0 w 2585990"/>
                <a:gd name="connsiteY7" fmla="*/ 912280 h 1013644"/>
                <a:gd name="connsiteX8" fmla="*/ 0 w 2585990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5990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484626" y="0"/>
                  </a:lnTo>
                  <a:cubicBezTo>
                    <a:pt x="2540608" y="0"/>
                    <a:pt x="2585990" y="45382"/>
                    <a:pt x="2585990" y="101364"/>
                  </a:cubicBezTo>
                  <a:lnTo>
                    <a:pt x="2585990" y="912280"/>
                  </a:lnTo>
                  <a:cubicBezTo>
                    <a:pt x="2585990" y="968262"/>
                    <a:pt x="2540608" y="1013644"/>
                    <a:pt x="2484626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44929" tIns="44929" rIns="44929" bIns="44929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কামরুল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হাসানের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চিত্রশালায়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112267" y="3440733"/>
              <a:ext cx="1862361" cy="586954"/>
            </a:xfrm>
            <a:custGeom>
              <a:avLst/>
              <a:gdLst>
                <a:gd name="connsiteX0" fmla="*/ 0 w 2595701"/>
                <a:gd name="connsiteY0" fmla="*/ 101364 h 1013644"/>
                <a:gd name="connsiteX1" fmla="*/ 101364 w 2595701"/>
                <a:gd name="connsiteY1" fmla="*/ 0 h 1013644"/>
                <a:gd name="connsiteX2" fmla="*/ 2494337 w 2595701"/>
                <a:gd name="connsiteY2" fmla="*/ 0 h 1013644"/>
                <a:gd name="connsiteX3" fmla="*/ 2595701 w 2595701"/>
                <a:gd name="connsiteY3" fmla="*/ 101364 h 1013644"/>
                <a:gd name="connsiteX4" fmla="*/ 2595701 w 2595701"/>
                <a:gd name="connsiteY4" fmla="*/ 912280 h 1013644"/>
                <a:gd name="connsiteX5" fmla="*/ 2494337 w 2595701"/>
                <a:gd name="connsiteY5" fmla="*/ 1013644 h 1013644"/>
                <a:gd name="connsiteX6" fmla="*/ 101364 w 2595701"/>
                <a:gd name="connsiteY6" fmla="*/ 1013644 h 1013644"/>
                <a:gd name="connsiteX7" fmla="*/ 0 w 2595701"/>
                <a:gd name="connsiteY7" fmla="*/ 912280 h 1013644"/>
                <a:gd name="connsiteX8" fmla="*/ 0 w 2595701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5701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494337" y="0"/>
                  </a:lnTo>
                  <a:cubicBezTo>
                    <a:pt x="2550319" y="0"/>
                    <a:pt x="2595701" y="45382"/>
                    <a:pt x="2595701" y="101364"/>
                  </a:cubicBezTo>
                  <a:lnTo>
                    <a:pt x="2595701" y="912280"/>
                  </a:lnTo>
                  <a:cubicBezTo>
                    <a:pt x="2595701" y="968262"/>
                    <a:pt x="2550319" y="1013644"/>
                    <a:pt x="2494337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009" tIns="50009" rIns="50009" bIns="50009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তুলির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লড়াই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205155" y="4011946"/>
              <a:ext cx="1602264" cy="655565"/>
            </a:xfrm>
            <a:custGeom>
              <a:avLst/>
              <a:gdLst>
                <a:gd name="connsiteX0" fmla="*/ 0 w 2798774"/>
                <a:gd name="connsiteY0" fmla="*/ 101364 h 1013644"/>
                <a:gd name="connsiteX1" fmla="*/ 101364 w 2798774"/>
                <a:gd name="connsiteY1" fmla="*/ 0 h 1013644"/>
                <a:gd name="connsiteX2" fmla="*/ 2697410 w 2798774"/>
                <a:gd name="connsiteY2" fmla="*/ 0 h 1013644"/>
                <a:gd name="connsiteX3" fmla="*/ 2798774 w 2798774"/>
                <a:gd name="connsiteY3" fmla="*/ 101364 h 1013644"/>
                <a:gd name="connsiteX4" fmla="*/ 2798774 w 2798774"/>
                <a:gd name="connsiteY4" fmla="*/ 912280 h 1013644"/>
                <a:gd name="connsiteX5" fmla="*/ 2697410 w 2798774"/>
                <a:gd name="connsiteY5" fmla="*/ 1013644 h 1013644"/>
                <a:gd name="connsiteX6" fmla="*/ 101364 w 2798774"/>
                <a:gd name="connsiteY6" fmla="*/ 1013644 h 1013644"/>
                <a:gd name="connsiteX7" fmla="*/ 0 w 2798774"/>
                <a:gd name="connsiteY7" fmla="*/ 912280 h 1013644"/>
                <a:gd name="connsiteX8" fmla="*/ 0 w 2798774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774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697410" y="0"/>
                  </a:lnTo>
                  <a:cubicBezTo>
                    <a:pt x="2753392" y="0"/>
                    <a:pt x="2798774" y="45382"/>
                    <a:pt x="2798774" y="101364"/>
                  </a:cubicBezTo>
                  <a:lnTo>
                    <a:pt x="2798774" y="912280"/>
                  </a:lnTo>
                  <a:cubicBezTo>
                    <a:pt x="2798774" y="968262"/>
                    <a:pt x="2753392" y="1013644"/>
                    <a:pt x="2697410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2549" tIns="52549" rIns="52549" bIns="52549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বাজনা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কিসের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59810" y="5081775"/>
              <a:ext cx="1814818" cy="679513"/>
            </a:xfrm>
            <a:custGeom>
              <a:avLst/>
              <a:gdLst>
                <a:gd name="connsiteX0" fmla="*/ 0 w 2443309"/>
                <a:gd name="connsiteY0" fmla="*/ 101364 h 1013644"/>
                <a:gd name="connsiteX1" fmla="*/ 101364 w 2443309"/>
                <a:gd name="connsiteY1" fmla="*/ 0 h 1013644"/>
                <a:gd name="connsiteX2" fmla="*/ 2341945 w 2443309"/>
                <a:gd name="connsiteY2" fmla="*/ 0 h 1013644"/>
                <a:gd name="connsiteX3" fmla="*/ 2443309 w 2443309"/>
                <a:gd name="connsiteY3" fmla="*/ 101364 h 1013644"/>
                <a:gd name="connsiteX4" fmla="*/ 2443309 w 2443309"/>
                <a:gd name="connsiteY4" fmla="*/ 912280 h 1013644"/>
                <a:gd name="connsiteX5" fmla="*/ 2341945 w 2443309"/>
                <a:gd name="connsiteY5" fmla="*/ 1013644 h 1013644"/>
                <a:gd name="connsiteX6" fmla="*/ 101364 w 2443309"/>
                <a:gd name="connsiteY6" fmla="*/ 1013644 h 1013644"/>
                <a:gd name="connsiteX7" fmla="*/ 0 w 2443309"/>
                <a:gd name="connsiteY7" fmla="*/ 912280 h 1013644"/>
                <a:gd name="connsiteX8" fmla="*/ 0 w 2443309"/>
                <a:gd name="connsiteY8" fmla="*/ 101364 h 101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3309" h="1013644">
                  <a:moveTo>
                    <a:pt x="0" y="101364"/>
                  </a:moveTo>
                  <a:cubicBezTo>
                    <a:pt x="0" y="45382"/>
                    <a:pt x="45382" y="0"/>
                    <a:pt x="101364" y="0"/>
                  </a:cubicBezTo>
                  <a:lnTo>
                    <a:pt x="2341945" y="0"/>
                  </a:lnTo>
                  <a:cubicBezTo>
                    <a:pt x="2397927" y="0"/>
                    <a:pt x="2443309" y="45382"/>
                    <a:pt x="2443309" y="101364"/>
                  </a:cubicBezTo>
                  <a:lnTo>
                    <a:pt x="2443309" y="912280"/>
                  </a:lnTo>
                  <a:cubicBezTo>
                    <a:pt x="2443309" y="968262"/>
                    <a:pt x="2397927" y="1013644"/>
                    <a:pt x="2341945" y="1013644"/>
                  </a:cubicBezTo>
                  <a:lnTo>
                    <a:pt x="101364" y="1013644"/>
                  </a:lnTo>
                  <a:cubicBezTo>
                    <a:pt x="45382" y="1013644"/>
                    <a:pt x="0" y="968262"/>
                    <a:pt x="0" y="912280"/>
                  </a:cubicBezTo>
                  <a:lnTo>
                    <a:pt x="0" y="1013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50644" tIns="50644" rIns="50644" bIns="50644" numCol="1" spcCol="1270" anchor="ctr" anchorCtr="0">
              <a:noAutofit/>
            </a:bodyPr>
            <a:lstStyle/>
            <a:p>
              <a:pPr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প্রতিবাদের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ছড়া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>
              <a:endCxn id="19" idx="7"/>
            </p:cNvCxnSpPr>
            <p:nvPr/>
          </p:nvCxnSpPr>
          <p:spPr>
            <a:xfrm flipV="1">
              <a:off x="5183674" y="1444180"/>
              <a:ext cx="917136" cy="25676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075968" y="2005783"/>
              <a:ext cx="1138579" cy="22441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4"/>
            </p:cNvCxnSpPr>
            <p:nvPr/>
          </p:nvCxnSpPr>
          <p:spPr>
            <a:xfrm>
              <a:off x="5124525" y="4266579"/>
              <a:ext cx="988276" cy="11477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4"/>
            </p:cNvCxnSpPr>
            <p:nvPr/>
          </p:nvCxnSpPr>
          <p:spPr>
            <a:xfrm flipV="1">
              <a:off x="5124525" y="3861811"/>
              <a:ext cx="988276" cy="4047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1" idx="7"/>
            </p:cNvCxnSpPr>
            <p:nvPr/>
          </p:nvCxnSpPr>
          <p:spPr>
            <a:xfrm flipV="1">
              <a:off x="5183674" y="3087163"/>
              <a:ext cx="836241" cy="11570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20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0" y="1936180"/>
            <a:ext cx="1981200" cy="1219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রথ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69791" y="3124200"/>
            <a:ext cx="3848669" cy="1219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গেঁথে রাখা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3313" y="1713970"/>
            <a:ext cx="4148920" cy="130711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চারচাকাওয়ালা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387250"/>
            <a:ext cx="1981200" cy="12192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গাঁথা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0" y="749147"/>
            <a:ext cx="7010400" cy="92896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4749800"/>
            <a:ext cx="1981200" cy="12192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গাথা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78973" y="4606230"/>
            <a:ext cx="3739487" cy="1132542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কাহিনি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1888373"/>
            <a:ext cx="2583871" cy="142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3280076"/>
            <a:ext cx="2583871" cy="1322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4016" r="-6629" b="28706"/>
          <a:stretch/>
        </p:blipFill>
        <p:spPr>
          <a:xfrm>
            <a:off x="4326341" y="4694043"/>
            <a:ext cx="2770496" cy="127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35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806</TotalTime>
  <Words>320</Words>
  <Application>Microsoft Office PowerPoint</Application>
  <PresentationFormat>Widescreen</PresentationFormat>
  <Paragraphs>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Garamond</vt:lpstr>
      <vt:lpstr>Nikosh</vt:lpstr>
      <vt:lpstr>NikoshBAN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JCA</cp:lastModifiedBy>
  <cp:revision>268</cp:revision>
  <dcterms:created xsi:type="dcterms:W3CDTF">2019-05-17T09:17:19Z</dcterms:created>
  <dcterms:modified xsi:type="dcterms:W3CDTF">2021-12-06T08:04:59Z</dcterms:modified>
</cp:coreProperties>
</file>