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1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AFFBD-CA8C-4CAA-813C-A7CA1328BB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087A4-582F-47EB-BB7F-5B3322AC6FBD}">
      <dgm:prSet phldrT="[Text]" custT="1"/>
      <dgm:spPr>
        <a:solidFill>
          <a:srgbClr val="7030A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সমাস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4EDC9E-B9C5-49FA-B574-9F7AE1D51E8C}" type="parTrans" cxnId="{D5D24256-5177-40E4-955B-5CF146762B97}">
      <dgm:prSet/>
      <dgm:spPr/>
      <dgm:t>
        <a:bodyPr/>
        <a:lstStyle/>
        <a:p>
          <a:endParaRPr lang="en-US"/>
        </a:p>
      </dgm:t>
    </dgm:pt>
    <dgm:pt modelId="{055A23EE-1C8F-42C0-AA7C-C826DBE7ED0F}" type="sibTrans" cxnId="{D5D24256-5177-40E4-955B-5CF146762B97}">
      <dgm:prSet/>
      <dgm:spPr/>
      <dgm:t>
        <a:bodyPr/>
        <a:lstStyle/>
        <a:p>
          <a:endParaRPr lang="en-US"/>
        </a:p>
      </dgm:t>
    </dgm:pt>
    <dgm:pt modelId="{3037FF91-FD94-438D-AADC-E4A9A9BF489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১.দ্বন্দ্ব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34833E-6B23-4C50-BE16-7CF7042B0334}" type="parTrans" cxnId="{EE794A1D-553C-465A-8EC1-0918A742E3CA}">
      <dgm:prSet/>
      <dgm:spPr/>
      <dgm:t>
        <a:bodyPr/>
        <a:lstStyle/>
        <a:p>
          <a:endParaRPr lang="en-US"/>
        </a:p>
      </dgm:t>
    </dgm:pt>
    <dgm:pt modelId="{57663395-3777-40B6-B356-BFEFE88B9EAD}" type="sibTrans" cxnId="{EE794A1D-553C-465A-8EC1-0918A742E3CA}">
      <dgm:prSet/>
      <dgm:spPr/>
      <dgm:t>
        <a:bodyPr/>
        <a:lstStyle/>
        <a:p>
          <a:endParaRPr lang="en-US"/>
        </a:p>
      </dgm:t>
    </dgm:pt>
    <dgm:pt modelId="{8E0816E3-C7C9-46F3-A4E3-9DFF239C395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তৎপুরুষ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039A13-F58E-4666-B4B3-ADFCA1B43795}" type="parTrans" cxnId="{E1A0D4DB-7323-4A02-8817-68E29F6154C8}">
      <dgm:prSet/>
      <dgm:spPr/>
      <dgm:t>
        <a:bodyPr/>
        <a:lstStyle/>
        <a:p>
          <a:endParaRPr lang="en-US"/>
        </a:p>
      </dgm:t>
    </dgm:pt>
    <dgm:pt modelId="{958938BF-5A3C-4BEE-B2A5-6DE318F8FB1B}" type="sibTrans" cxnId="{E1A0D4DB-7323-4A02-8817-68E29F6154C8}">
      <dgm:prSet/>
      <dgm:spPr/>
      <dgm:t>
        <a:bodyPr/>
        <a:lstStyle/>
        <a:p>
          <a:endParaRPr lang="en-US"/>
        </a:p>
      </dgm:t>
    </dgm:pt>
    <dgm:pt modelId="{3E72BBE9-94E3-4DDF-823E-EFF232EC1AE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বহুব্রীহি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760400-2079-4B5D-A2BD-B262F40D8978}" type="parTrans" cxnId="{5325AFD1-5F09-42BF-8423-1C129B884AB5}">
      <dgm:prSet/>
      <dgm:spPr/>
      <dgm:t>
        <a:bodyPr/>
        <a:lstStyle/>
        <a:p>
          <a:endParaRPr lang="en-US"/>
        </a:p>
      </dgm:t>
    </dgm:pt>
    <dgm:pt modelId="{96D760BF-7A93-4E93-BB5E-4C91E4D03166}" type="sibTrans" cxnId="{5325AFD1-5F09-42BF-8423-1C129B884AB5}">
      <dgm:prSet/>
      <dgm:spPr/>
      <dgm:t>
        <a:bodyPr/>
        <a:lstStyle/>
        <a:p>
          <a:endParaRPr lang="en-US"/>
        </a:p>
      </dgm:t>
    </dgm:pt>
    <dgm:pt modelId="{CFF5426E-F99C-41E4-9426-8FDBDCF0B986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৬.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অব্যয়ীভাব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CC377-76F0-41B9-92EC-044D9E9AA1F1}" type="parTrans" cxnId="{71E241FE-ADF0-4A84-B0D7-81D5FB406235}">
      <dgm:prSet/>
      <dgm:spPr/>
      <dgm:t>
        <a:bodyPr/>
        <a:lstStyle/>
        <a:p>
          <a:endParaRPr lang="en-US"/>
        </a:p>
      </dgm:t>
    </dgm:pt>
    <dgm:pt modelId="{E65FD427-7E75-4948-A305-7E1EB399C347}" type="sibTrans" cxnId="{71E241FE-ADF0-4A84-B0D7-81D5FB406235}">
      <dgm:prSet/>
      <dgm:spPr/>
      <dgm:t>
        <a:bodyPr/>
        <a:lstStyle/>
        <a:p>
          <a:endParaRPr lang="en-US"/>
        </a:p>
      </dgm:t>
    </dgm:pt>
    <dgm:pt modelId="{F53CDCA1-6C7D-41DA-BD39-AAEDDB6D8A9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কর্মধারয়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A4C6BE-F7CB-4A24-9C36-9F140CA20647}" type="parTrans" cxnId="{6C1AF40A-DD20-47B4-B55C-28CE2D7E021A}">
      <dgm:prSet/>
      <dgm:spPr/>
      <dgm:t>
        <a:bodyPr/>
        <a:lstStyle/>
        <a:p>
          <a:endParaRPr lang="en-US"/>
        </a:p>
      </dgm:t>
    </dgm:pt>
    <dgm:pt modelId="{BD9146F6-74F2-4619-8240-F1770E15231D}" type="sibTrans" cxnId="{6C1AF40A-DD20-47B4-B55C-28CE2D7E021A}">
      <dgm:prSet/>
      <dgm:spPr/>
      <dgm:t>
        <a:bodyPr/>
        <a:lstStyle/>
        <a:p>
          <a:endParaRPr lang="en-US"/>
        </a:p>
      </dgm:t>
    </dgm:pt>
    <dgm:pt modelId="{77A7B62F-A295-49A5-A7BF-7C6EA771553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দ্বিগু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B721EF-C18B-450C-BA52-C1B8FFCF8145}" type="parTrans" cxnId="{B3ED7DE6-7613-45ED-9414-4CF9A1506AC7}">
      <dgm:prSet/>
      <dgm:spPr/>
      <dgm:t>
        <a:bodyPr/>
        <a:lstStyle/>
        <a:p>
          <a:endParaRPr lang="en-US"/>
        </a:p>
      </dgm:t>
    </dgm:pt>
    <dgm:pt modelId="{5FD63AAB-79AB-4BBA-B574-0F9A817BC2C1}" type="sibTrans" cxnId="{B3ED7DE6-7613-45ED-9414-4CF9A1506AC7}">
      <dgm:prSet/>
      <dgm:spPr/>
      <dgm:t>
        <a:bodyPr/>
        <a:lstStyle/>
        <a:p>
          <a:endParaRPr lang="en-US"/>
        </a:p>
      </dgm:t>
    </dgm:pt>
    <dgm:pt modelId="{10C7F00D-ADAB-431F-8088-077CB08F1FCE}" type="pres">
      <dgm:prSet presAssocID="{0C1AFFBD-CA8C-4CAA-813C-A7CA1328BB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DB7B73-CCCC-41C3-B870-28FB93339604}" type="pres">
      <dgm:prSet presAssocID="{F86087A4-582F-47EB-BB7F-5B3322AC6FBD}" presName="centerShape" presStyleLbl="node0" presStyleIdx="0" presStyleCnt="1" custLinFactNeighborX="16815" custLinFactNeighborY="574"/>
      <dgm:spPr/>
      <dgm:t>
        <a:bodyPr/>
        <a:lstStyle/>
        <a:p>
          <a:endParaRPr lang="en-US"/>
        </a:p>
      </dgm:t>
    </dgm:pt>
    <dgm:pt modelId="{3DBE195F-831E-4293-993E-46D7A8844F50}" type="pres">
      <dgm:prSet presAssocID="{7134833E-6B23-4C50-BE16-7CF7042B033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3066E93-BF8A-4AE4-8BFD-79EFC3D65BF7}" type="pres">
      <dgm:prSet presAssocID="{7134833E-6B23-4C50-BE16-7CF7042B033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C482561-9A24-4EE9-AE4F-B64D28DA086E}" type="pres">
      <dgm:prSet presAssocID="{3037FF91-FD94-438D-AADC-E4A9A9BF489A}" presName="node" presStyleLbl="node1" presStyleIdx="0" presStyleCnt="6" custScaleX="175635" custRadScaleRad="84794" custRadScaleInc="29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8D151-1A31-453A-97F3-90726E8F4F21}" type="pres">
      <dgm:prSet presAssocID="{F1A4C6BE-F7CB-4A24-9C36-9F140CA2064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ACFFD71-79DB-4150-8F9D-5D5997EC2F5E}" type="pres">
      <dgm:prSet presAssocID="{F1A4C6BE-F7CB-4A24-9C36-9F140CA2064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D863ED1-2D75-4D6C-B46E-D11EF1CADDFB}" type="pres">
      <dgm:prSet presAssocID="{F53CDCA1-6C7D-41DA-BD39-AAEDDB6D8A95}" presName="node" presStyleLbl="node1" presStyleIdx="1" presStyleCnt="6" custScaleX="211879" custRadScaleRad="272112" custRadScaleInc="7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876B-B2EC-45BE-AE50-B50B48D536D9}" type="pres">
      <dgm:prSet presAssocID="{E5B721EF-C18B-450C-BA52-C1B8FFCF814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9ED9FD9-C3A7-4350-86CC-7F5FC494EB98}" type="pres">
      <dgm:prSet presAssocID="{E5B721EF-C18B-450C-BA52-C1B8FFCF814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ACEE1A3-7DE7-44F7-8421-41EC23F92BA1}" type="pres">
      <dgm:prSet presAssocID="{77A7B62F-A295-49A5-A7BF-7C6EA7715536}" presName="node" presStyleLbl="node1" presStyleIdx="2" presStyleCnt="6" custScaleX="152510" custRadScaleRad="127330" custRadScaleInc="-2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F071-1D8C-4B51-A3A1-C443D1E4A8A9}" type="pres">
      <dgm:prSet presAssocID="{0A039A13-F58E-4666-B4B3-ADFCA1B4379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0BC5FAB-A71E-43E0-90F2-5699B4753DC0}" type="pres">
      <dgm:prSet presAssocID="{0A039A13-F58E-4666-B4B3-ADFCA1B4379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BA1BE28-92F8-42A3-A87E-60BAF9A19093}" type="pres">
      <dgm:prSet presAssocID="{8E0816E3-C7C9-46F3-A4E3-9DFF239C3951}" presName="node" presStyleLbl="node1" presStyleIdx="3" presStyleCnt="6" custScaleX="200959" custRadScaleRad="110150" custRadScaleInc="-82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36232-44CB-496D-8F08-98A238F7337D}" type="pres">
      <dgm:prSet presAssocID="{66760400-2079-4B5D-A2BD-B262F40D897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A622E92-5693-40C7-95EB-8C967A0E87AC}" type="pres">
      <dgm:prSet presAssocID="{66760400-2079-4B5D-A2BD-B262F40D897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7E421D8-3F28-424C-AEE9-3D4BBA66B4C4}" type="pres">
      <dgm:prSet presAssocID="{3E72BBE9-94E3-4DDF-823E-EFF232EC1AE7}" presName="node" presStyleLbl="node1" presStyleIdx="4" presStyleCnt="6" custScaleX="219837" custRadScaleRad="98175" custRadScaleInc="-40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48D6F-3D66-4634-8CB3-8349359FFEA9}" type="pres">
      <dgm:prSet presAssocID="{2F6CC377-76F0-41B9-92EC-044D9E9AA1F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988A5321-3314-469E-8285-78EED2807E91}" type="pres">
      <dgm:prSet presAssocID="{2F6CC377-76F0-41B9-92EC-044D9E9AA1F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1F3721B-E666-4343-A50B-207EADB1DE25}" type="pres">
      <dgm:prSet presAssocID="{CFF5426E-F99C-41E4-9426-8FDBDCF0B986}" presName="node" presStyleLbl="node1" presStyleIdx="5" presStyleCnt="6" custScaleX="172509" custRadScaleRad="71898" custRadScaleInc="-71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0D4DB-7323-4A02-8817-68E29F6154C8}" srcId="{F86087A4-582F-47EB-BB7F-5B3322AC6FBD}" destId="{8E0816E3-C7C9-46F3-A4E3-9DFF239C3951}" srcOrd="3" destOrd="0" parTransId="{0A039A13-F58E-4666-B4B3-ADFCA1B43795}" sibTransId="{958938BF-5A3C-4BEE-B2A5-6DE318F8FB1B}"/>
    <dgm:cxn modelId="{8E89604F-55B1-459C-A05B-DEE615770187}" type="presOf" srcId="{CFF5426E-F99C-41E4-9426-8FDBDCF0B986}" destId="{71F3721B-E666-4343-A50B-207EADB1DE25}" srcOrd="0" destOrd="0" presId="urn:microsoft.com/office/officeart/2005/8/layout/radial5"/>
    <dgm:cxn modelId="{D5D24256-5177-40E4-955B-5CF146762B97}" srcId="{0C1AFFBD-CA8C-4CAA-813C-A7CA1328BBF0}" destId="{F86087A4-582F-47EB-BB7F-5B3322AC6FBD}" srcOrd="0" destOrd="0" parTransId="{064EDC9E-B9C5-49FA-B574-9F7AE1D51E8C}" sibTransId="{055A23EE-1C8F-42C0-AA7C-C826DBE7ED0F}"/>
    <dgm:cxn modelId="{C1B76408-58E3-42EA-9E90-B51793A59C8A}" type="presOf" srcId="{7134833E-6B23-4C50-BE16-7CF7042B0334}" destId="{23066E93-BF8A-4AE4-8BFD-79EFC3D65BF7}" srcOrd="1" destOrd="0" presId="urn:microsoft.com/office/officeart/2005/8/layout/radial5"/>
    <dgm:cxn modelId="{260F2974-288E-43BB-9A8A-4F722F5333FA}" type="presOf" srcId="{3E72BBE9-94E3-4DDF-823E-EFF232EC1AE7}" destId="{B7E421D8-3F28-424C-AEE9-3D4BBA66B4C4}" srcOrd="0" destOrd="0" presId="urn:microsoft.com/office/officeart/2005/8/layout/radial5"/>
    <dgm:cxn modelId="{B3ED7DE6-7613-45ED-9414-4CF9A1506AC7}" srcId="{F86087A4-582F-47EB-BB7F-5B3322AC6FBD}" destId="{77A7B62F-A295-49A5-A7BF-7C6EA7715536}" srcOrd="2" destOrd="0" parTransId="{E5B721EF-C18B-450C-BA52-C1B8FFCF8145}" sibTransId="{5FD63AAB-79AB-4BBA-B574-0F9A817BC2C1}"/>
    <dgm:cxn modelId="{086EFA2E-E8FB-4752-A8D8-1E45C642A83A}" type="presOf" srcId="{F1A4C6BE-F7CB-4A24-9C36-9F140CA20647}" destId="{0C98D151-1A31-453A-97F3-90726E8F4F21}" srcOrd="0" destOrd="0" presId="urn:microsoft.com/office/officeart/2005/8/layout/radial5"/>
    <dgm:cxn modelId="{6C1AF40A-DD20-47B4-B55C-28CE2D7E021A}" srcId="{F86087A4-582F-47EB-BB7F-5B3322AC6FBD}" destId="{F53CDCA1-6C7D-41DA-BD39-AAEDDB6D8A95}" srcOrd="1" destOrd="0" parTransId="{F1A4C6BE-F7CB-4A24-9C36-9F140CA20647}" sibTransId="{BD9146F6-74F2-4619-8240-F1770E15231D}"/>
    <dgm:cxn modelId="{D81C6874-39AF-4660-9C56-6FC7A0B2F6D2}" type="presOf" srcId="{F53CDCA1-6C7D-41DA-BD39-AAEDDB6D8A95}" destId="{5D863ED1-2D75-4D6C-B46E-D11EF1CADDFB}" srcOrd="0" destOrd="0" presId="urn:microsoft.com/office/officeart/2005/8/layout/radial5"/>
    <dgm:cxn modelId="{630BD46D-30FE-4C80-80DD-3DCB214236F0}" type="presOf" srcId="{66760400-2079-4B5D-A2BD-B262F40D8978}" destId="{AA622E92-5693-40C7-95EB-8C967A0E87AC}" srcOrd="1" destOrd="0" presId="urn:microsoft.com/office/officeart/2005/8/layout/radial5"/>
    <dgm:cxn modelId="{5325AFD1-5F09-42BF-8423-1C129B884AB5}" srcId="{F86087A4-582F-47EB-BB7F-5B3322AC6FBD}" destId="{3E72BBE9-94E3-4DDF-823E-EFF232EC1AE7}" srcOrd="4" destOrd="0" parTransId="{66760400-2079-4B5D-A2BD-B262F40D8978}" sibTransId="{96D760BF-7A93-4E93-BB5E-4C91E4D03166}"/>
    <dgm:cxn modelId="{DBD99CD4-4017-410E-84CE-856F21274FE8}" type="presOf" srcId="{E5B721EF-C18B-450C-BA52-C1B8FFCF8145}" destId="{39ED9FD9-C3A7-4350-86CC-7F5FC494EB98}" srcOrd="1" destOrd="0" presId="urn:microsoft.com/office/officeart/2005/8/layout/radial5"/>
    <dgm:cxn modelId="{C674FC16-6EA4-4976-901B-40BA42AD5660}" type="presOf" srcId="{E5B721EF-C18B-450C-BA52-C1B8FFCF8145}" destId="{BF92876B-B2EC-45BE-AE50-B50B48D536D9}" srcOrd="0" destOrd="0" presId="urn:microsoft.com/office/officeart/2005/8/layout/radial5"/>
    <dgm:cxn modelId="{6EB91BB6-B59A-4DB8-99A7-F90050757005}" type="presOf" srcId="{2F6CC377-76F0-41B9-92EC-044D9E9AA1F1}" destId="{988A5321-3314-469E-8285-78EED2807E91}" srcOrd="1" destOrd="0" presId="urn:microsoft.com/office/officeart/2005/8/layout/radial5"/>
    <dgm:cxn modelId="{0C398B10-3122-480C-AC55-916B58166883}" type="presOf" srcId="{F1A4C6BE-F7CB-4A24-9C36-9F140CA20647}" destId="{4ACFFD71-79DB-4150-8F9D-5D5997EC2F5E}" srcOrd="1" destOrd="0" presId="urn:microsoft.com/office/officeart/2005/8/layout/radial5"/>
    <dgm:cxn modelId="{51360BFA-DC76-4C70-8876-7CD045058E6C}" type="presOf" srcId="{77A7B62F-A295-49A5-A7BF-7C6EA7715536}" destId="{CACEE1A3-7DE7-44F7-8421-41EC23F92BA1}" srcOrd="0" destOrd="0" presId="urn:microsoft.com/office/officeart/2005/8/layout/radial5"/>
    <dgm:cxn modelId="{748962C4-D400-4A85-8DE9-AE207A709A5D}" type="presOf" srcId="{F86087A4-582F-47EB-BB7F-5B3322AC6FBD}" destId="{6DDB7B73-CCCC-41C3-B870-28FB93339604}" srcOrd="0" destOrd="0" presId="urn:microsoft.com/office/officeart/2005/8/layout/radial5"/>
    <dgm:cxn modelId="{CDB6464F-16AC-4654-BF13-BE771FB5C71B}" type="presOf" srcId="{0C1AFFBD-CA8C-4CAA-813C-A7CA1328BBF0}" destId="{10C7F00D-ADAB-431F-8088-077CB08F1FCE}" srcOrd="0" destOrd="0" presId="urn:microsoft.com/office/officeart/2005/8/layout/radial5"/>
    <dgm:cxn modelId="{F72760E2-16E8-4DD0-8337-3BBBDE67C0D2}" type="presOf" srcId="{0A039A13-F58E-4666-B4B3-ADFCA1B43795}" destId="{10BC5FAB-A71E-43E0-90F2-5699B4753DC0}" srcOrd="1" destOrd="0" presId="urn:microsoft.com/office/officeart/2005/8/layout/radial5"/>
    <dgm:cxn modelId="{E49C513C-97E8-4245-A7D7-196ECAA1A703}" type="presOf" srcId="{7134833E-6B23-4C50-BE16-7CF7042B0334}" destId="{3DBE195F-831E-4293-993E-46D7A8844F50}" srcOrd="0" destOrd="0" presId="urn:microsoft.com/office/officeart/2005/8/layout/radial5"/>
    <dgm:cxn modelId="{EE794A1D-553C-465A-8EC1-0918A742E3CA}" srcId="{F86087A4-582F-47EB-BB7F-5B3322AC6FBD}" destId="{3037FF91-FD94-438D-AADC-E4A9A9BF489A}" srcOrd="0" destOrd="0" parTransId="{7134833E-6B23-4C50-BE16-7CF7042B0334}" sibTransId="{57663395-3777-40B6-B356-BFEFE88B9EAD}"/>
    <dgm:cxn modelId="{71E241FE-ADF0-4A84-B0D7-81D5FB406235}" srcId="{F86087A4-582F-47EB-BB7F-5B3322AC6FBD}" destId="{CFF5426E-F99C-41E4-9426-8FDBDCF0B986}" srcOrd="5" destOrd="0" parTransId="{2F6CC377-76F0-41B9-92EC-044D9E9AA1F1}" sibTransId="{E65FD427-7E75-4948-A305-7E1EB399C347}"/>
    <dgm:cxn modelId="{67A8E4B3-B698-44DD-BA1D-07F979637D8E}" type="presOf" srcId="{66760400-2079-4B5D-A2BD-B262F40D8978}" destId="{21336232-44CB-496D-8F08-98A238F7337D}" srcOrd="0" destOrd="0" presId="urn:microsoft.com/office/officeart/2005/8/layout/radial5"/>
    <dgm:cxn modelId="{046A4B31-D47D-4372-AF1B-D33057C9AE88}" type="presOf" srcId="{3037FF91-FD94-438D-AADC-E4A9A9BF489A}" destId="{0C482561-9A24-4EE9-AE4F-B64D28DA086E}" srcOrd="0" destOrd="0" presId="urn:microsoft.com/office/officeart/2005/8/layout/radial5"/>
    <dgm:cxn modelId="{7F36B6BB-A9C7-4551-A032-02A8DEBC5F58}" type="presOf" srcId="{0A039A13-F58E-4666-B4B3-ADFCA1B43795}" destId="{9CE4F071-1D8C-4B51-A3A1-C443D1E4A8A9}" srcOrd="0" destOrd="0" presId="urn:microsoft.com/office/officeart/2005/8/layout/radial5"/>
    <dgm:cxn modelId="{01B3D687-B286-4BB8-9A21-5BCB68834B0C}" type="presOf" srcId="{2F6CC377-76F0-41B9-92EC-044D9E9AA1F1}" destId="{3B848D6F-3D66-4634-8CB3-8349359FFEA9}" srcOrd="0" destOrd="0" presId="urn:microsoft.com/office/officeart/2005/8/layout/radial5"/>
    <dgm:cxn modelId="{46F4471E-21A1-4ED6-9CFB-B505536CB369}" type="presOf" srcId="{8E0816E3-C7C9-46F3-A4E3-9DFF239C3951}" destId="{3BA1BE28-92F8-42A3-A87E-60BAF9A19093}" srcOrd="0" destOrd="0" presId="urn:microsoft.com/office/officeart/2005/8/layout/radial5"/>
    <dgm:cxn modelId="{13F02F9E-AE27-447E-9B02-835DDFB815E9}" type="presParOf" srcId="{10C7F00D-ADAB-431F-8088-077CB08F1FCE}" destId="{6DDB7B73-CCCC-41C3-B870-28FB93339604}" srcOrd="0" destOrd="0" presId="urn:microsoft.com/office/officeart/2005/8/layout/radial5"/>
    <dgm:cxn modelId="{9D803022-31C0-438C-B52D-3F9DD421DBCF}" type="presParOf" srcId="{10C7F00D-ADAB-431F-8088-077CB08F1FCE}" destId="{3DBE195F-831E-4293-993E-46D7A8844F50}" srcOrd="1" destOrd="0" presId="urn:microsoft.com/office/officeart/2005/8/layout/radial5"/>
    <dgm:cxn modelId="{8FB64BBD-35B5-4445-9701-7D3CF6049D40}" type="presParOf" srcId="{3DBE195F-831E-4293-993E-46D7A8844F50}" destId="{23066E93-BF8A-4AE4-8BFD-79EFC3D65BF7}" srcOrd="0" destOrd="0" presId="urn:microsoft.com/office/officeart/2005/8/layout/radial5"/>
    <dgm:cxn modelId="{B005E9CC-B072-4BB7-8563-BB642B5F41AD}" type="presParOf" srcId="{10C7F00D-ADAB-431F-8088-077CB08F1FCE}" destId="{0C482561-9A24-4EE9-AE4F-B64D28DA086E}" srcOrd="2" destOrd="0" presId="urn:microsoft.com/office/officeart/2005/8/layout/radial5"/>
    <dgm:cxn modelId="{5D81DC84-20AB-493F-B31B-CC50FEF9E7D9}" type="presParOf" srcId="{10C7F00D-ADAB-431F-8088-077CB08F1FCE}" destId="{0C98D151-1A31-453A-97F3-90726E8F4F21}" srcOrd="3" destOrd="0" presId="urn:microsoft.com/office/officeart/2005/8/layout/radial5"/>
    <dgm:cxn modelId="{2E1DFA6E-80EC-447C-A6A9-A008AC2F2CC2}" type="presParOf" srcId="{0C98D151-1A31-453A-97F3-90726E8F4F21}" destId="{4ACFFD71-79DB-4150-8F9D-5D5997EC2F5E}" srcOrd="0" destOrd="0" presId="urn:microsoft.com/office/officeart/2005/8/layout/radial5"/>
    <dgm:cxn modelId="{54ED4A55-4424-4401-86E2-845DC4586253}" type="presParOf" srcId="{10C7F00D-ADAB-431F-8088-077CB08F1FCE}" destId="{5D863ED1-2D75-4D6C-B46E-D11EF1CADDFB}" srcOrd="4" destOrd="0" presId="urn:microsoft.com/office/officeart/2005/8/layout/radial5"/>
    <dgm:cxn modelId="{92725B07-1C97-42C6-92C1-7502EF47F6ED}" type="presParOf" srcId="{10C7F00D-ADAB-431F-8088-077CB08F1FCE}" destId="{BF92876B-B2EC-45BE-AE50-B50B48D536D9}" srcOrd="5" destOrd="0" presId="urn:microsoft.com/office/officeart/2005/8/layout/radial5"/>
    <dgm:cxn modelId="{537FEFC2-98CA-47B4-98CC-0B7CA679EF4F}" type="presParOf" srcId="{BF92876B-B2EC-45BE-AE50-B50B48D536D9}" destId="{39ED9FD9-C3A7-4350-86CC-7F5FC494EB98}" srcOrd="0" destOrd="0" presId="urn:microsoft.com/office/officeart/2005/8/layout/radial5"/>
    <dgm:cxn modelId="{14E4356A-7A77-4DBB-AF14-0570C476F10E}" type="presParOf" srcId="{10C7F00D-ADAB-431F-8088-077CB08F1FCE}" destId="{CACEE1A3-7DE7-44F7-8421-41EC23F92BA1}" srcOrd="6" destOrd="0" presId="urn:microsoft.com/office/officeart/2005/8/layout/radial5"/>
    <dgm:cxn modelId="{2D089FEC-FE55-44B5-8524-60F425D70D34}" type="presParOf" srcId="{10C7F00D-ADAB-431F-8088-077CB08F1FCE}" destId="{9CE4F071-1D8C-4B51-A3A1-C443D1E4A8A9}" srcOrd="7" destOrd="0" presId="urn:microsoft.com/office/officeart/2005/8/layout/radial5"/>
    <dgm:cxn modelId="{77AAF233-12B9-41A7-9C90-556C5C82235B}" type="presParOf" srcId="{9CE4F071-1D8C-4B51-A3A1-C443D1E4A8A9}" destId="{10BC5FAB-A71E-43E0-90F2-5699B4753DC0}" srcOrd="0" destOrd="0" presId="urn:microsoft.com/office/officeart/2005/8/layout/radial5"/>
    <dgm:cxn modelId="{E11A0D54-6D07-4F0F-AEF4-D4ACFF220F10}" type="presParOf" srcId="{10C7F00D-ADAB-431F-8088-077CB08F1FCE}" destId="{3BA1BE28-92F8-42A3-A87E-60BAF9A19093}" srcOrd="8" destOrd="0" presId="urn:microsoft.com/office/officeart/2005/8/layout/radial5"/>
    <dgm:cxn modelId="{704E14A5-0EA0-4D53-87A6-E04D0ADA996B}" type="presParOf" srcId="{10C7F00D-ADAB-431F-8088-077CB08F1FCE}" destId="{21336232-44CB-496D-8F08-98A238F7337D}" srcOrd="9" destOrd="0" presId="urn:microsoft.com/office/officeart/2005/8/layout/radial5"/>
    <dgm:cxn modelId="{DC45D5D2-40A6-4D94-96DA-D1C5C0DE180E}" type="presParOf" srcId="{21336232-44CB-496D-8F08-98A238F7337D}" destId="{AA622E92-5693-40C7-95EB-8C967A0E87AC}" srcOrd="0" destOrd="0" presId="urn:microsoft.com/office/officeart/2005/8/layout/radial5"/>
    <dgm:cxn modelId="{D2B08F0B-BD8F-4113-AB48-DBF33E76B9C4}" type="presParOf" srcId="{10C7F00D-ADAB-431F-8088-077CB08F1FCE}" destId="{B7E421D8-3F28-424C-AEE9-3D4BBA66B4C4}" srcOrd="10" destOrd="0" presId="urn:microsoft.com/office/officeart/2005/8/layout/radial5"/>
    <dgm:cxn modelId="{75B95C25-DC1F-497A-BDBB-A9B8A97291F2}" type="presParOf" srcId="{10C7F00D-ADAB-431F-8088-077CB08F1FCE}" destId="{3B848D6F-3D66-4634-8CB3-8349359FFEA9}" srcOrd="11" destOrd="0" presId="urn:microsoft.com/office/officeart/2005/8/layout/radial5"/>
    <dgm:cxn modelId="{49D8BF65-F060-4A14-8742-1150A4FEBBA7}" type="presParOf" srcId="{3B848D6F-3D66-4634-8CB3-8349359FFEA9}" destId="{988A5321-3314-469E-8285-78EED2807E91}" srcOrd="0" destOrd="0" presId="urn:microsoft.com/office/officeart/2005/8/layout/radial5"/>
    <dgm:cxn modelId="{EC43222C-DF1E-47A2-82E9-AF25773F0A9D}" type="presParOf" srcId="{10C7F00D-ADAB-431F-8088-077CB08F1FCE}" destId="{71F3721B-E666-4343-A50B-207EADB1DE2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3EB1-8EE8-4DF0-B787-CF387F112B4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A134-F51C-4993-BDEB-B913EF9C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A134-F51C-4993-BDEB-B913EF9C6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9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FD4C-48D9-41C2-ABA4-6A070485DE7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1D85-0AA3-4786-B502-6799048B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2" y="805215"/>
            <a:ext cx="1119117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5024" y="1349919"/>
            <a:ext cx="4790365" cy="1161633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হাত-পা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3" y="2483890"/>
            <a:ext cx="1164154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বিশেষণভাবাপন্ন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বিশেষ্যভাবাপন্ন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435" y="3466529"/>
            <a:ext cx="5513696" cy="1039356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36" y="4722124"/>
            <a:ext cx="114095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548" y="5213442"/>
            <a:ext cx="6111923" cy="1039356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চৌরাস্তার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চৌরাস্তা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571" y="109180"/>
            <a:ext cx="566382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tx1">
                <a:lumMod val="85000"/>
                <a:lumOff val="1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1374824"/>
            <a:ext cx="2886075" cy="1139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492868"/>
            <a:ext cx="1337481" cy="1229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72" y="5332620"/>
            <a:ext cx="1700993" cy="12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740" y="450372"/>
            <a:ext cx="10754435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75" y="4517409"/>
            <a:ext cx="106589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অব্যয়েরই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6" y="1323826"/>
            <a:ext cx="5718413" cy="1039356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তেলেভাজা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41" y="2442950"/>
            <a:ext cx="10085696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056" y="3548419"/>
            <a:ext cx="6277974" cy="1039356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আশীতে বিষ যার =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আশীবিষ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297" y="5377219"/>
            <a:ext cx="5718412" cy="1039356"/>
          </a:xfrm>
          <a:prstGeom prst="right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নিরামিষ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2" y="1064527"/>
            <a:ext cx="2156348" cy="144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7" y="3138985"/>
            <a:ext cx="2451762" cy="1420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35" y="5008727"/>
            <a:ext cx="2715905" cy="14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272" y="705191"/>
            <a:ext cx="287967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83" y="1501250"/>
            <a:ext cx="1067254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সমস্তপদঃ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সমাসনিষ্পন্ন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83" y="2669736"/>
            <a:ext cx="10768084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সমস্তপদকে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নবী,বিলেত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4457596"/>
            <a:ext cx="10863617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আশীবিষ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179" y="447897"/>
            <a:ext cx="4449170" cy="1093768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09" y="1842443"/>
            <a:ext cx="706954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9809" y="3956745"/>
            <a:ext cx="9062113" cy="57888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809" y="4721272"/>
            <a:ext cx="9062113" cy="57888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722" y="3152640"/>
            <a:ext cx="4722117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809" y="5554638"/>
            <a:ext cx="906211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281" y="805359"/>
            <a:ext cx="3971499" cy="1784568"/>
          </a:xfrm>
          <a:prstGeom prst="star32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০৫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4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115" y="736979"/>
            <a:ext cx="267547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9349" y="791570"/>
            <a:ext cx="3739487" cy="2014835"/>
          </a:xfrm>
          <a:prstGeom prst="star32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0" y="2410336"/>
            <a:ext cx="2120899" cy="1411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82" y="2410336"/>
            <a:ext cx="1673583" cy="1589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8" y="4440235"/>
            <a:ext cx="2461106" cy="1435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2387" y="1566470"/>
            <a:ext cx="738343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15" y="4276550"/>
            <a:ext cx="262890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79" y="3810413"/>
            <a:ext cx="3148504" cy="2209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38" y="2512240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13" y="1326006"/>
            <a:ext cx="2387520" cy="1588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28" y="4861111"/>
            <a:ext cx="2626620" cy="1635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4690" y="282533"/>
            <a:ext cx="4066986" cy="646986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18" y="3006640"/>
            <a:ext cx="1899167" cy="1803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5212" y="1976676"/>
            <a:ext cx="3316411" cy="1161633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0955" y="987438"/>
            <a:ext cx="2089857" cy="895826"/>
          </a:xfrm>
          <a:prstGeom prst="downArrowCallou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321" y="957142"/>
            <a:ext cx="1682069" cy="895826"/>
          </a:xfrm>
          <a:prstGeom prst="downArrowCallou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17906" y="1012102"/>
            <a:ext cx="1928102" cy="895826"/>
          </a:xfrm>
          <a:prstGeom prst="downArrowCallou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9822" y="1891697"/>
            <a:ext cx="2922336" cy="1161633"/>
          </a:xfrm>
          <a:prstGeom prst="notchedRightArrow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তেলেভাজা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03133" y="2137361"/>
            <a:ext cx="242029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214" y="3491742"/>
            <a:ext cx="3095916" cy="116163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7748" y="3445465"/>
            <a:ext cx="2479784" cy="1161633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21167" y="3718418"/>
            <a:ext cx="270226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269" y="5006808"/>
            <a:ext cx="3090038" cy="1161633"/>
          </a:xfrm>
          <a:prstGeom prst="rightArrow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7934" y="4903953"/>
            <a:ext cx="2773234" cy="1161633"/>
          </a:xfrm>
          <a:prstGeom prst="notchedRightArrow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ঢেঁকিছাটা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90811" y="5194883"/>
            <a:ext cx="253261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85" y="3027154"/>
            <a:ext cx="3835327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355" y="346413"/>
            <a:ext cx="4153614" cy="646986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57" y="4811175"/>
            <a:ext cx="288607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46" y="1392341"/>
            <a:ext cx="2886075" cy="1581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332" y="1779882"/>
            <a:ext cx="2388450" cy="1161633"/>
          </a:xfrm>
          <a:prstGeom prst="rightArrow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2968" y="1808558"/>
            <a:ext cx="2106147" cy="1161633"/>
          </a:xfrm>
          <a:prstGeom prst="notchedRightArrow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হাত-পা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1962" y="2108813"/>
            <a:ext cx="1736362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501" y="3522959"/>
            <a:ext cx="2843895" cy="1161633"/>
          </a:xfrm>
          <a:prstGeom prst="rightArrow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আশীতে বিষ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9169" y="3495660"/>
            <a:ext cx="2102378" cy="1161633"/>
          </a:xfrm>
          <a:prstGeom prst="notchedRightArrow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আশীবিষ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1547" y="3741329"/>
            <a:ext cx="21563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331" y="5119743"/>
            <a:ext cx="3015226" cy="1161633"/>
          </a:xfrm>
          <a:prstGeom prst="rightArrow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2968" y="5146866"/>
            <a:ext cx="2015750" cy="1161633"/>
          </a:xfrm>
          <a:prstGeom prst="notchedRightArrow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ত্রিফলা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25792" y="5433474"/>
            <a:ext cx="18525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8472" y="1021887"/>
            <a:ext cx="2106147" cy="895826"/>
          </a:xfrm>
          <a:prstGeom prst="downArrowCallou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9289" y="1046551"/>
            <a:ext cx="1660066" cy="895826"/>
          </a:xfrm>
          <a:prstGeom prst="downArrowCallou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9115" y="1046551"/>
            <a:ext cx="2039209" cy="895826"/>
          </a:xfrm>
          <a:prstGeom prst="downArrowCallou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4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033" y="464024"/>
            <a:ext cx="3780430" cy="1084421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997" y="1535066"/>
            <a:ext cx="7498416" cy="584775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643" y="2287803"/>
            <a:ext cx="191846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545" y="2279621"/>
            <a:ext cx="242342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537" y="2296179"/>
            <a:ext cx="22450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217" y="2291159"/>
            <a:ext cx="179173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698" y="3084622"/>
            <a:ext cx="9928765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6542" y="3896695"/>
            <a:ext cx="25014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বহুব্রীহি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8421" y="3891902"/>
            <a:ext cx="25194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9152" y="3916768"/>
            <a:ext cx="182779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6524" y="3896691"/>
            <a:ext cx="191258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000" y="4627068"/>
            <a:ext cx="6763418" cy="5847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নিরামিষ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1118" y="5569574"/>
            <a:ext cx="169284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2636" y="5568111"/>
            <a:ext cx="247020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7" y="5585295"/>
            <a:ext cx="221775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4437" y="5572088"/>
            <a:ext cx="233182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370643" y="2265439"/>
            <a:ext cx="540044" cy="5718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776543" y="3985146"/>
            <a:ext cx="549797" cy="49153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9457895" y="5571647"/>
            <a:ext cx="586854" cy="5675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0405" y="586852"/>
            <a:ext cx="10936542" cy="5663821"/>
            <a:chOff x="-8258982" y="-4172356"/>
            <a:chExt cx="15356386" cy="82206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58982" y="-4172356"/>
              <a:ext cx="15356386" cy="82206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-6201926" y="-4172356"/>
              <a:ext cx="8319810" cy="1754637"/>
            </a:xfrm>
            <a:prstGeom prst="star32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7524195" y="-257991"/>
              <a:ext cx="14449132" cy="93810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কর্মধারয়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সমাস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উদাহরন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64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5" y="1455858"/>
            <a:ext cx="9908274" cy="37702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23900" b="1" dirty="0" err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8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480178" y="286607"/>
            <a:ext cx="4585648" cy="1173707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28575"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n w="28575"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 </a:t>
            </a:r>
            <a:endParaRPr lang="en-US" sz="4400" dirty="0">
              <a:ln w="28575"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6165" y="252805"/>
            <a:ext cx="4722124" cy="71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939242" y="1227667"/>
            <a:ext cx="7643158" cy="4572631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ln w="1905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ওবায়দুর</a:t>
            </a:r>
            <a:r>
              <a:rPr lang="en-US" sz="4800" b="1" dirty="0" smtClean="0">
                <a:ln w="1905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0"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b="1" dirty="0" smtClean="0">
              <a:ln w="19050"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লামনা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ছালেহিয়া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200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গলাচিপা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01719-816233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1" y="1663511"/>
            <a:ext cx="3421440" cy="4339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121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931" y="502686"/>
            <a:ext cx="544832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79" y="4079257"/>
            <a:ext cx="2194635" cy="1643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74" y="1473425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88" y="1261519"/>
            <a:ext cx="2066925" cy="1962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8" y="4087724"/>
            <a:ext cx="2287152" cy="1500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36" y="4087724"/>
            <a:ext cx="2578997" cy="1517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8" y="1274352"/>
            <a:ext cx="3455779" cy="1942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59" y="3993383"/>
            <a:ext cx="3039541" cy="1772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38" y="1361005"/>
            <a:ext cx="2499698" cy="1856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466" y="3132659"/>
            <a:ext cx="278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মারামারি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5951" y="3158059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9882" y="3183454"/>
            <a:ext cx="192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2023" y="3132655"/>
            <a:ext cx="170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হাত-পা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930" y="5603332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গাছ পাঁকা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3138" y="5601732"/>
            <a:ext cx="262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ঢেঁকিছাটা চাল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8615" y="5668184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ঝগড়া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4590" y="5634316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মা-বাবা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6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7" y="524933"/>
            <a:ext cx="5401756" cy="58250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8532" y="1063151"/>
            <a:ext cx="500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50" y="1824695"/>
            <a:ext cx="510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সময়ঃ      ৪০ মিনিট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2468757"/>
            <a:ext cx="604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বিষয়ঃ      বাংলা ২য় পত্র (সমাস)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5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927" y="1688771"/>
            <a:ext cx="7456561" cy="1283910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এই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পাঠ</a:t>
            </a:r>
            <a:r>
              <a:rPr lang="en-US" sz="3600" b="1" dirty="0" smtClean="0">
                <a:latin typeface="NikoshBAN"/>
              </a:rPr>
              <a:t>  </a:t>
            </a:r>
            <a:r>
              <a:rPr lang="en-US" sz="3600" b="1" dirty="0" err="1" smtClean="0">
                <a:latin typeface="NikoshBAN"/>
              </a:rPr>
              <a:t>শেষে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শিক্ষার্থীরা</a:t>
            </a:r>
            <a:r>
              <a:rPr lang="bn-IN" sz="3600" b="1" dirty="0" smtClean="0">
                <a:latin typeface="NikoshBAN"/>
              </a:rPr>
              <a:t>- </a:t>
            </a:r>
            <a:r>
              <a:rPr lang="en-US" sz="3600" b="1" dirty="0" smtClean="0">
                <a:latin typeface="NikoshBAN"/>
              </a:rPr>
              <a:t> </a:t>
            </a:r>
            <a:endParaRPr lang="en-US" sz="36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4" y="2850989"/>
            <a:ext cx="10358651" cy="990124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 সমাসের সংজ্ঞা বলতে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4" y="3776353"/>
            <a:ext cx="10358651" cy="990124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পূর্বপদ ও পরপদ সম্পর্কে ধারনা অর্জন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764" y="4669251"/>
            <a:ext cx="10454185" cy="990124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 সমাসের প্রকারভেদ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জানতে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9045" y="510000"/>
            <a:ext cx="4080680" cy="1406188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764" y="5635944"/>
            <a:ext cx="10454185" cy="64633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) ব্যাসবাক্যসহ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নির্ণয়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2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6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0997" y="498405"/>
            <a:ext cx="4476465" cy="990124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সমাস এর সংজ্ঞা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0" y="1495396"/>
            <a:ext cx="10112991" cy="107721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পরস্পর অর্থ সঙ্গতি বিশিষ্ট দুই বা তার অধিক পদ এক পদে পরিণত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হওয়াকে সমাস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890" y="2751668"/>
            <a:ext cx="5625904" cy="58477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যেমনঃ মহান যে রাজা = মহারাজ।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140" y="5401729"/>
            <a:ext cx="4995479" cy="58477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আশীতে বিষ যার = আশীবিষ।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4711" y="4093204"/>
            <a:ext cx="4246216" cy="58477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 ও বাবা = মা- বাবা।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2176799"/>
            <a:ext cx="1714500" cy="1484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3850493"/>
            <a:ext cx="2104390" cy="1287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73" y="5179765"/>
            <a:ext cx="2103120" cy="11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4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367" y="491312"/>
            <a:ext cx="5827588" cy="990124"/>
          </a:xfrm>
          <a:prstGeom prst="downArrowCallou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37" y="1541093"/>
            <a:ext cx="9662620" cy="64698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441" y="2377745"/>
            <a:ext cx="5875362" cy="584775"/>
          </a:xfrm>
          <a:prstGeom prst="flowChart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0059" y="5583145"/>
            <a:ext cx="666010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947" y="3984296"/>
            <a:ext cx="9908275" cy="64698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915" y="4807050"/>
            <a:ext cx="80317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580" y="3140191"/>
            <a:ext cx="585488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 rot="2313813">
            <a:off x="2797230" y="2054624"/>
            <a:ext cx="372527" cy="2748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587838">
            <a:off x="4716363" y="4522176"/>
            <a:ext cx="441411" cy="28204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8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2852 0.071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05286 0.0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02" y="272950"/>
            <a:ext cx="4708477" cy="1283910"/>
          </a:xfrm>
          <a:prstGeom prst="leftRightArrow">
            <a:avLst/>
          </a:prstGeom>
          <a:solidFill>
            <a:schemeClr val="accent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7" y="1787853"/>
            <a:ext cx="425810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1479929"/>
              </p:ext>
            </p:extLst>
          </p:nvPr>
        </p:nvGraphicFramePr>
        <p:xfrm>
          <a:off x="2470238" y="1187355"/>
          <a:ext cx="8038538" cy="50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33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667</Words>
  <Application>Microsoft Office PowerPoint</Application>
  <PresentationFormat>Widescreen</PresentationFormat>
  <Paragraphs>122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HSTTI</dc:creator>
  <cp:lastModifiedBy>HSTTI</cp:lastModifiedBy>
  <cp:revision>234</cp:revision>
  <dcterms:created xsi:type="dcterms:W3CDTF">2021-12-03T03:58:06Z</dcterms:created>
  <dcterms:modified xsi:type="dcterms:W3CDTF">2021-12-08T22:49:42Z</dcterms:modified>
</cp:coreProperties>
</file>