
<file path=[Content_Types].xml><?xml version="1.0" encoding="utf-8"?>
<Types xmlns="http://schemas.openxmlformats.org/package/2006/content-types">
  <Default Extension="3gp" ContentType="video/3gpp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23"/>
  </p:notesMasterIdLst>
  <p:sldIdLst>
    <p:sldId id="256" r:id="rId2"/>
    <p:sldId id="296" r:id="rId3"/>
    <p:sldId id="300" r:id="rId4"/>
    <p:sldId id="299" r:id="rId5"/>
    <p:sldId id="304" r:id="rId6"/>
    <p:sldId id="302" r:id="rId7"/>
    <p:sldId id="260" r:id="rId8"/>
    <p:sldId id="305" r:id="rId9"/>
    <p:sldId id="263" r:id="rId10"/>
    <p:sldId id="258" r:id="rId11"/>
    <p:sldId id="301" r:id="rId12"/>
    <p:sldId id="309" r:id="rId13"/>
    <p:sldId id="279" r:id="rId14"/>
    <p:sldId id="306" r:id="rId15"/>
    <p:sldId id="307" r:id="rId16"/>
    <p:sldId id="308" r:id="rId17"/>
    <p:sldId id="286" r:id="rId18"/>
    <p:sldId id="289" r:id="rId19"/>
    <p:sldId id="290" r:id="rId20"/>
    <p:sldId id="262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8C11"/>
    <a:srgbClr val="0E461A"/>
    <a:srgbClr val="0070C0"/>
    <a:srgbClr val="D5FBFC"/>
    <a:srgbClr val="F5FEFB"/>
    <a:srgbClr val="D8EAC1"/>
    <a:srgbClr val="F4FDFC"/>
    <a:srgbClr val="DCFEFF"/>
    <a:srgbClr val="E2FBFF"/>
    <a:srgbClr val="004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72" d="100"/>
          <a:sy n="72" d="100"/>
        </p:scale>
        <p:origin x="65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DD0A7-0589-489A-9DF5-D4AE81E8A5AE}" type="datetimeFigureOut">
              <a:rPr lang="en-US" smtClean="0"/>
              <a:t>01-Feb-21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5DABD-82FF-445B-85B3-D38F0B8C5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6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5DABD-82FF-445B-85B3-D38F0B8C5A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8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210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31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09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54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247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79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17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87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09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49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83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8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5" Type="http://schemas.openxmlformats.org/officeDocument/2006/relationships/image" Target="../media/image11.pn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3gp"/><Relationship Id="rId1" Type="http://schemas.microsoft.com/office/2007/relationships/media" Target="../media/media2.3g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681149-D89B-4293-90C5-48BE993F99F5}"/>
              </a:ext>
            </a:extLst>
          </p:cNvPr>
          <p:cNvSpPr txBox="1"/>
          <p:nvPr/>
        </p:nvSpPr>
        <p:spPr>
          <a:xfrm>
            <a:off x="3889717" y="626514"/>
            <a:ext cx="4412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n w="0"/>
                <a:solidFill>
                  <a:srgbClr val="1C8C1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>
                <a:ln w="0"/>
                <a:solidFill>
                  <a:srgbClr val="1C8C1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0"/>
                <a:solidFill>
                  <a:srgbClr val="1C8C1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dirty="0">
                <a:ln w="0"/>
                <a:solidFill>
                  <a:srgbClr val="1C8C1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BC32C6-1854-49E6-A352-1846A785E847}"/>
              </a:ext>
            </a:extLst>
          </p:cNvPr>
          <p:cNvSpPr txBox="1"/>
          <p:nvPr/>
        </p:nvSpPr>
        <p:spPr>
          <a:xfrm>
            <a:off x="2862043" y="2076272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FF5FAC-0C4F-4ED6-AA60-E783426D1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81400"/>
            <a:ext cx="1804987" cy="2598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BA83EE-D9D7-4935-8443-0D0888EFD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581399"/>
            <a:ext cx="1804988" cy="25983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89DE96-C1B1-47E7-B2E1-45BD848F7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150" y="3581397"/>
            <a:ext cx="1804988" cy="25983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D6C874-4AED-4B67-9DFD-9D487967C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828" y="3581398"/>
            <a:ext cx="1804988" cy="25983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970EDF-189C-40F0-80DE-93E1CAAFA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456" y="3595466"/>
            <a:ext cx="1804987" cy="25983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94F98F-F1DE-498F-BBDB-FBC7152BA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841" y="3457136"/>
            <a:ext cx="1804987" cy="259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20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8100" y="228600"/>
            <a:ext cx="4495800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খুলি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2514600"/>
            <a:ext cx="1771651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/>
            <a:r>
              <a:rPr lang="bn-IN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পৃষ্ঠা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IN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নং-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০৫</a:t>
            </a:r>
            <a:endParaRPr lang="bn-IN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331056-10A2-41FE-A6FF-3A3741728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03" y="1293091"/>
            <a:ext cx="3562349" cy="46838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4E3D87-32C9-427D-96EC-FF1A46ADB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47" y="1290621"/>
            <a:ext cx="35623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61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06000" y="0"/>
            <a:ext cx="2286000" cy="15212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2385" y="382385"/>
            <a:ext cx="2286000" cy="15212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BFF51E-1A50-429D-87CA-B4336B338FC4}"/>
              </a:ext>
            </a:extLst>
          </p:cNvPr>
          <p:cNvSpPr/>
          <p:nvPr/>
        </p:nvSpPr>
        <p:spPr>
          <a:xfrm>
            <a:off x="2686050" y="500013"/>
            <a:ext cx="68199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>
                <a:solidFill>
                  <a:srgbClr val="1C8C11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as-IN" sz="4400" dirty="0">
                <a:solidFill>
                  <a:srgbClr val="1C8C1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4400" dirty="0">
                <a:solidFill>
                  <a:srgbClr val="1C8C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srgbClr val="1C8C1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4400" dirty="0">
                <a:solidFill>
                  <a:srgbClr val="1C8C1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4400" dirty="0">
                <a:solidFill>
                  <a:srgbClr val="1C8C11"/>
                </a:solidFill>
                <a:latin typeface="NikoshBAN" pitchFamily="2" charset="0"/>
                <a:cs typeface="NikoshBAN" pitchFamily="2" charset="0"/>
              </a:rPr>
              <a:t>ড়</a:t>
            </a:r>
            <a:r>
              <a:rPr lang="en-US" sz="4400" dirty="0">
                <a:solidFill>
                  <a:srgbClr val="1C8C11"/>
                </a:solidFill>
                <a:latin typeface="NikoshBAN" pitchFamily="2" charset="0"/>
                <a:cs typeface="NikoshBAN" pitchFamily="2" charset="0"/>
              </a:rPr>
              <a:t>ো </a:t>
            </a:r>
            <a:r>
              <a:rPr lang="en-US" sz="4400" dirty="0" err="1">
                <a:solidFill>
                  <a:srgbClr val="1C8C11"/>
                </a:solidFill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4400" dirty="0">
                <a:solidFill>
                  <a:srgbClr val="1C8C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1C8C11"/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400" dirty="0">
                <a:solidFill>
                  <a:srgbClr val="1C8C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1C8C11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400" dirty="0">
                <a:solidFill>
                  <a:srgbClr val="1C8C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1C8C11"/>
                </a:solidFill>
                <a:latin typeface="NikoshBAN" pitchFamily="2" charset="0"/>
                <a:cs typeface="NikoshBAN" pitchFamily="2" charset="0"/>
              </a:rPr>
              <a:t>নেই</a:t>
            </a:r>
            <a:endParaRPr lang="as-IN" sz="4400" dirty="0">
              <a:solidFill>
                <a:srgbClr val="1C8C1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আবৃত্তি[1]">
            <a:hlinkClick r:id="" action="ppaction://media"/>
            <a:extLst>
              <a:ext uri="{FF2B5EF4-FFF2-40B4-BE49-F238E27FC236}">
                <a16:creationId xmlns:a16="http://schemas.microsoft.com/office/drawing/2014/main" id="{1090E5C4-FFB6-46C7-A5C5-840DFD1D710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81400" y="1776845"/>
            <a:ext cx="4038600" cy="3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66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4E5166-C651-4624-982D-DBED00237C19}"/>
              </a:ext>
            </a:extLst>
          </p:cNvPr>
          <p:cNvSpPr/>
          <p:nvPr/>
        </p:nvSpPr>
        <p:spPr>
          <a:xfrm>
            <a:off x="4200525" y="457200"/>
            <a:ext cx="379095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>
                <a:solidFill>
                  <a:srgbClr val="1C8C11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400" dirty="0">
                <a:solidFill>
                  <a:srgbClr val="1C8C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1C8C1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>
                <a:solidFill>
                  <a:srgbClr val="1C8C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1C8C11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as-IN" sz="4400" dirty="0">
                <a:solidFill>
                  <a:srgbClr val="1C8C1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4400" dirty="0">
                <a:solidFill>
                  <a:srgbClr val="1C8C11"/>
                </a:solidFill>
                <a:latin typeface="NikoshBAN" pitchFamily="2" charset="0"/>
                <a:cs typeface="NikoshBAN" pitchFamily="2" charset="0"/>
              </a:rPr>
              <a:t>ো</a:t>
            </a:r>
            <a:endParaRPr lang="as-IN" sz="4400" dirty="0">
              <a:solidFill>
                <a:srgbClr val="1C8C1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A9C37D-BF02-42E0-8B50-648C04DEE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5" t="12204" r="13125" b="25544"/>
          <a:stretch/>
        </p:blipFill>
        <p:spPr>
          <a:xfrm>
            <a:off x="4200525" y="1676400"/>
            <a:ext cx="3962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04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609600"/>
            <a:ext cx="5715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করি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DE3CE7-13F8-497C-AFCA-39A6361F43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" t="1066" b="50000"/>
          <a:stretch/>
        </p:blipFill>
        <p:spPr>
          <a:xfrm>
            <a:off x="2133600" y="1440597"/>
            <a:ext cx="7686261" cy="498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9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435114"/>
            <a:ext cx="61722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সুরে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ছড়া গান[1]">
            <a:hlinkClick r:id="" action="ppaction://media"/>
            <a:extLst>
              <a:ext uri="{FF2B5EF4-FFF2-40B4-BE49-F238E27FC236}">
                <a16:creationId xmlns:a16="http://schemas.microsoft.com/office/drawing/2014/main" id="{69250A0E-154B-45C3-90E0-361383513A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1295399"/>
            <a:ext cx="5715000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49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536120"/>
            <a:ext cx="29718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5400" dirty="0">
                <a:solidFill>
                  <a:srgbClr val="4A6213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5400" dirty="0" err="1">
                <a:solidFill>
                  <a:srgbClr val="4A6213"/>
                </a:solidFill>
                <a:latin typeface="NikoshBAN" pitchFamily="2" charset="0"/>
                <a:cs typeface="NikoshBAN" pitchFamily="2" charset="0"/>
              </a:rPr>
              <a:t>লীয়</a:t>
            </a:r>
            <a:r>
              <a:rPr lang="en-US" sz="5400" dirty="0">
                <a:solidFill>
                  <a:srgbClr val="4A621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4A6213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4A621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02FE95-7CA2-4E41-BDFD-17620FA644A1}"/>
              </a:ext>
            </a:extLst>
          </p:cNvPr>
          <p:cNvSpPr txBox="1"/>
          <p:nvPr/>
        </p:nvSpPr>
        <p:spPr>
          <a:xfrm>
            <a:off x="914400" y="1981200"/>
            <a:ext cx="100517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 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ত্যেকে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অন্যরা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আঙ্গুল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মিলাবে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5281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A7175E-EBF3-4A44-8167-EE6D1ACDE969}"/>
              </a:ext>
            </a:extLst>
          </p:cNvPr>
          <p:cNvSpPr txBox="1"/>
          <p:nvPr/>
        </p:nvSpPr>
        <p:spPr>
          <a:xfrm>
            <a:off x="4800600" y="536120"/>
            <a:ext cx="29718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5D541-3FE5-4B5F-8F29-F24344D0265E}"/>
              </a:ext>
            </a:extLst>
          </p:cNvPr>
          <p:cNvSpPr txBox="1"/>
          <p:nvPr/>
        </p:nvSpPr>
        <p:spPr>
          <a:xfrm>
            <a:off x="990600" y="145945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পেন্সিল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4CB919C-FB0B-49C8-B8F8-796F7CDE49B6}"/>
              </a:ext>
            </a:extLst>
          </p:cNvPr>
          <p:cNvSpPr/>
          <p:nvPr/>
        </p:nvSpPr>
        <p:spPr>
          <a:xfrm>
            <a:off x="2858971" y="2391533"/>
            <a:ext cx="2246430" cy="2074933"/>
          </a:xfrm>
          <a:custGeom>
            <a:avLst/>
            <a:gdLst>
              <a:gd name="connsiteX0" fmla="*/ 0 w 1865248"/>
              <a:gd name="connsiteY0" fmla="*/ 932611 h 1865222"/>
              <a:gd name="connsiteX1" fmla="*/ 932624 w 1865248"/>
              <a:gd name="connsiteY1" fmla="*/ 0 h 1865222"/>
              <a:gd name="connsiteX2" fmla="*/ 1865248 w 1865248"/>
              <a:gd name="connsiteY2" fmla="*/ 932611 h 1865222"/>
              <a:gd name="connsiteX3" fmla="*/ 932624 w 1865248"/>
              <a:gd name="connsiteY3" fmla="*/ 1865222 h 1865222"/>
              <a:gd name="connsiteX4" fmla="*/ 0 w 1865248"/>
              <a:gd name="connsiteY4" fmla="*/ 932611 h 186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248" h="1865222">
                <a:moveTo>
                  <a:pt x="0" y="932611"/>
                </a:moveTo>
                <a:cubicBezTo>
                  <a:pt x="0" y="417544"/>
                  <a:pt x="417550" y="0"/>
                  <a:pt x="932624" y="0"/>
                </a:cubicBezTo>
                <a:cubicBezTo>
                  <a:pt x="1447698" y="0"/>
                  <a:pt x="1865248" y="417544"/>
                  <a:pt x="1865248" y="932611"/>
                </a:cubicBezTo>
                <a:cubicBezTo>
                  <a:pt x="1865248" y="1447678"/>
                  <a:pt x="1447698" y="1865222"/>
                  <a:pt x="932624" y="1865222"/>
                </a:cubicBezTo>
                <a:cubicBezTo>
                  <a:pt x="417550" y="1865222"/>
                  <a:pt x="0" y="1447678"/>
                  <a:pt x="0" y="93261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79839" tIns="379835" rIns="379839" bIns="37983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endParaRPr lang="en-US" sz="3600" kern="12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98AFB45-4AB0-4E1F-912E-2CCF1A4EAF5B}"/>
              </a:ext>
            </a:extLst>
          </p:cNvPr>
          <p:cNvSpPr/>
          <p:nvPr/>
        </p:nvSpPr>
        <p:spPr>
          <a:xfrm>
            <a:off x="4972785" y="2391533"/>
            <a:ext cx="2246430" cy="2074933"/>
          </a:xfrm>
          <a:custGeom>
            <a:avLst/>
            <a:gdLst>
              <a:gd name="connsiteX0" fmla="*/ 0 w 1865248"/>
              <a:gd name="connsiteY0" fmla="*/ 932611 h 1865222"/>
              <a:gd name="connsiteX1" fmla="*/ 932624 w 1865248"/>
              <a:gd name="connsiteY1" fmla="*/ 0 h 1865222"/>
              <a:gd name="connsiteX2" fmla="*/ 1865248 w 1865248"/>
              <a:gd name="connsiteY2" fmla="*/ 932611 h 1865222"/>
              <a:gd name="connsiteX3" fmla="*/ 932624 w 1865248"/>
              <a:gd name="connsiteY3" fmla="*/ 1865222 h 1865222"/>
              <a:gd name="connsiteX4" fmla="*/ 0 w 1865248"/>
              <a:gd name="connsiteY4" fmla="*/ 932611 h 186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248" h="1865222">
                <a:moveTo>
                  <a:pt x="0" y="932611"/>
                </a:moveTo>
                <a:cubicBezTo>
                  <a:pt x="0" y="417544"/>
                  <a:pt x="417550" y="0"/>
                  <a:pt x="932624" y="0"/>
                </a:cubicBezTo>
                <a:cubicBezTo>
                  <a:pt x="1447698" y="0"/>
                  <a:pt x="1865248" y="417544"/>
                  <a:pt x="1865248" y="932611"/>
                </a:cubicBezTo>
                <a:cubicBezTo>
                  <a:pt x="1865248" y="1447678"/>
                  <a:pt x="1447698" y="1865222"/>
                  <a:pt x="932624" y="1865222"/>
                </a:cubicBezTo>
                <a:cubicBezTo>
                  <a:pt x="417550" y="1865222"/>
                  <a:pt x="0" y="1447678"/>
                  <a:pt x="0" y="93261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79839" tIns="379835" rIns="379839" bIns="37983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3600" b="1" kern="1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ACFBDA7-4456-49CF-B001-01554481D9D6}"/>
              </a:ext>
            </a:extLst>
          </p:cNvPr>
          <p:cNvSpPr/>
          <p:nvPr/>
        </p:nvSpPr>
        <p:spPr>
          <a:xfrm>
            <a:off x="7086600" y="2391533"/>
            <a:ext cx="2246430" cy="2074933"/>
          </a:xfrm>
          <a:custGeom>
            <a:avLst/>
            <a:gdLst>
              <a:gd name="connsiteX0" fmla="*/ 0 w 1865248"/>
              <a:gd name="connsiteY0" fmla="*/ 932611 h 1865222"/>
              <a:gd name="connsiteX1" fmla="*/ 932624 w 1865248"/>
              <a:gd name="connsiteY1" fmla="*/ 0 h 1865222"/>
              <a:gd name="connsiteX2" fmla="*/ 1865248 w 1865248"/>
              <a:gd name="connsiteY2" fmla="*/ 932611 h 1865222"/>
              <a:gd name="connsiteX3" fmla="*/ 932624 w 1865248"/>
              <a:gd name="connsiteY3" fmla="*/ 1865222 h 1865222"/>
              <a:gd name="connsiteX4" fmla="*/ 0 w 1865248"/>
              <a:gd name="connsiteY4" fmla="*/ 932611 h 186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248" h="1865222">
                <a:moveTo>
                  <a:pt x="0" y="932611"/>
                </a:moveTo>
                <a:cubicBezTo>
                  <a:pt x="0" y="417544"/>
                  <a:pt x="417550" y="0"/>
                  <a:pt x="932624" y="0"/>
                </a:cubicBezTo>
                <a:cubicBezTo>
                  <a:pt x="1447698" y="0"/>
                  <a:pt x="1865248" y="417544"/>
                  <a:pt x="1865248" y="932611"/>
                </a:cubicBezTo>
                <a:cubicBezTo>
                  <a:pt x="1865248" y="1447678"/>
                  <a:pt x="1447698" y="1865222"/>
                  <a:pt x="932624" y="1865222"/>
                </a:cubicBezTo>
                <a:cubicBezTo>
                  <a:pt x="417550" y="1865222"/>
                  <a:pt x="0" y="1447678"/>
                  <a:pt x="0" y="93261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79839" tIns="379835" rIns="379839" bIns="37983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পূর্বদেশ</a:t>
            </a:r>
            <a:endParaRPr lang="en-US" sz="3600" kern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269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613497"/>
            <a:ext cx="8229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4A62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dirty="0">
                <a:solidFill>
                  <a:srgbClr val="4A62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4A62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dirty="0">
                <a:solidFill>
                  <a:srgbClr val="4A62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4A62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b="1" dirty="0">
                <a:solidFill>
                  <a:srgbClr val="4A62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4A62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b="1" dirty="0">
                <a:solidFill>
                  <a:srgbClr val="4A62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4A62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b="1" dirty="0">
                <a:solidFill>
                  <a:srgbClr val="4A62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4A62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অর্থগুলো</a:t>
            </a:r>
            <a:r>
              <a:rPr lang="en-US" sz="3600" b="1" dirty="0">
                <a:solidFill>
                  <a:srgbClr val="4A62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4A62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b="1" dirty="0">
                <a:solidFill>
                  <a:srgbClr val="4A62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4A62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endParaRPr lang="en-US" sz="3600" b="1" dirty="0">
              <a:solidFill>
                <a:srgbClr val="4A62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842873"/>
            <a:ext cx="2923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as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2933749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	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0" y="1826308"/>
            <a:ext cx="6448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</a:t>
            </a:r>
            <a:r>
              <a:rPr lang="as-IN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en-US" sz="5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8B9A08-C043-4139-80A5-8E5FF09A2313}"/>
              </a:ext>
            </a:extLst>
          </p:cNvPr>
          <p:cNvSpPr txBox="1"/>
          <p:nvPr/>
        </p:nvSpPr>
        <p:spPr>
          <a:xfrm>
            <a:off x="4876799" y="2854453"/>
            <a:ext cx="6448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as-IN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 </a:t>
            </a:r>
            <a:r>
              <a:rPr lang="as-IN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</a:t>
            </a:r>
            <a:r>
              <a:rPr lang="en-US" sz="5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10EC28-E963-4EA0-9B65-5B0993FDE45E}"/>
              </a:ext>
            </a:extLst>
          </p:cNvPr>
          <p:cNvSpPr txBox="1"/>
          <p:nvPr/>
        </p:nvSpPr>
        <p:spPr>
          <a:xfrm>
            <a:off x="1064315" y="3932292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028F4E-C997-4753-AD00-FCDBA57B7788}"/>
              </a:ext>
            </a:extLst>
          </p:cNvPr>
          <p:cNvSpPr txBox="1"/>
          <p:nvPr/>
        </p:nvSpPr>
        <p:spPr>
          <a:xfrm>
            <a:off x="4880112" y="3932292"/>
            <a:ext cx="6448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জ।</a:t>
            </a:r>
          </a:p>
        </p:txBody>
      </p:sp>
    </p:spTree>
    <p:extLst>
      <p:ext uri="{BB962C8B-B14F-4D97-AF65-F5344CB8AC3E}">
        <p14:creationId xmlns:p14="http://schemas.microsoft.com/office/powerpoint/2010/main" val="3791885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57600" y="774794"/>
            <a:ext cx="4953000" cy="76944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71900" y="776476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মূলবক্তব্য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133600"/>
            <a:ext cx="97536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44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বিচিত্র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রঙে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4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শস্যে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ভরা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এ</a:t>
            </a:r>
            <a:r>
              <a:rPr lang="as-IN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44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as-IN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as-IN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44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65437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4358910" y="808231"/>
            <a:ext cx="3172691" cy="1015663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11756" y="854398"/>
            <a:ext cx="26670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3756" y="25146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ূর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োনটি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229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3565" r="3247" b="6143"/>
          <a:stretch/>
        </p:blipFill>
        <p:spPr>
          <a:xfrm>
            <a:off x="228600" y="256118"/>
            <a:ext cx="11734800" cy="6449482"/>
          </a:xfrm>
          <a:prstGeom prst="rect">
            <a:avLst/>
          </a:prstGeom>
          <a:ln>
            <a:solidFill>
              <a:srgbClr val="1C8C1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255827" y="457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1C8C1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>
                <a:ln w="0"/>
                <a:solidFill>
                  <a:srgbClr val="1C8C1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1C8C1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n w="0"/>
              <a:solidFill>
                <a:srgbClr val="1C8C1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0597"/>
            <a:ext cx="4103826" cy="3886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95800" y="1474618"/>
            <a:ext cx="746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রুহুল আমীন</a:t>
            </a:r>
          </a:p>
          <a:p>
            <a:pPr lvl="0" algn="ctr"/>
            <a:r>
              <a:rPr lang="en-US" sz="20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>
                <a:solidFill>
                  <a:srgbClr val="004A82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lvl="0"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কেওয়া পশ্চিম খন্ড সরকারি প্রাথমিক বিদ্যালয়</a:t>
            </a:r>
          </a:p>
          <a:p>
            <a:pPr lvl="0"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শ্রীপুর,গাজীপুর</a:t>
            </a:r>
          </a:p>
          <a:p>
            <a:pPr lvl="0" algn="ctr"/>
            <a:r>
              <a:rPr lang="en-US" sz="2800" u="sng" dirty="0">
                <a:latin typeface="NikoshBAN" pitchFamily="2" charset="0"/>
                <a:cs typeface="NikoshBAN" pitchFamily="2" charset="0"/>
              </a:rPr>
              <a:t>Gmail – </a:t>
            </a:r>
            <a:r>
              <a:rPr lang="en-US" sz="2800" b="1" u="sng" dirty="0">
                <a:latin typeface="Microsoft YaHei UI Light" pitchFamily="34" charset="-122"/>
                <a:ea typeface="Microsoft YaHei UI Light" pitchFamily="34" charset="-122"/>
                <a:cs typeface="NikoshBAN" pitchFamily="2" charset="0"/>
              </a:rPr>
              <a:t>ruhulefad</a:t>
            </a:r>
            <a:r>
              <a:rPr lang="en-US" sz="2400" b="1" u="sng" dirty="0">
                <a:latin typeface="Microsoft YaHei UI Light" pitchFamily="34" charset="-122"/>
                <a:ea typeface="Microsoft YaHei UI Light" pitchFamily="34" charset="-122"/>
                <a:cs typeface="NikoshBAN" pitchFamily="2" charset="0"/>
              </a:rPr>
              <a:t>11</a:t>
            </a:r>
            <a:r>
              <a:rPr lang="en-US" sz="2800" b="1" u="sng" dirty="0">
                <a:latin typeface="Microsoft YaHei UI Light" pitchFamily="34" charset="-122"/>
                <a:ea typeface="Microsoft YaHei UI Light" pitchFamily="34" charset="-122"/>
                <a:cs typeface="NikoshBAN" pitchFamily="2" charset="0"/>
              </a:rPr>
              <a:t>@gmail.com</a:t>
            </a:r>
            <a:endParaRPr lang="bn-IN" sz="2800" b="1" u="sng" dirty="0">
              <a:latin typeface="Microsoft YaHei UI Light" pitchFamily="34" charset="-122"/>
              <a:ea typeface="Microsoft YaHei UI Light" pitchFamily="34" charset="-122"/>
              <a:cs typeface="NikoshBAN" pitchFamily="2" charset="0"/>
            </a:endParaRPr>
          </a:p>
          <a:p>
            <a:pPr lvl="0"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মোবাইল নম্বরঃ ০১৯১১-১৫৬৪২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7</a:t>
            </a:r>
            <a:endParaRPr lang="en-US" sz="2800" dirty="0"/>
          </a:p>
        </p:txBody>
      </p:sp>
      <p:sp>
        <p:nvSpPr>
          <p:cNvPr id="15" name="Round Diagonal Corner Rectangle 14"/>
          <p:cNvSpPr/>
          <p:nvPr/>
        </p:nvSpPr>
        <p:spPr>
          <a:xfrm>
            <a:off x="4343400" y="457200"/>
            <a:ext cx="3570027" cy="830997"/>
          </a:xfrm>
          <a:prstGeom prst="round2Diag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02359" y="5479197"/>
            <a:ext cx="3978572" cy="1074528"/>
            <a:chOff x="1" y="5783473"/>
            <a:chExt cx="3978572" cy="107452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28712" y="5929251"/>
              <a:ext cx="1062014" cy="79548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67949" y="5916737"/>
              <a:ext cx="1062014" cy="795485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795488" y="5783474"/>
              <a:ext cx="2392147" cy="1062015"/>
              <a:chOff x="795488" y="5783474"/>
              <a:chExt cx="2392147" cy="106201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62224" y="5916739"/>
                <a:ext cx="1062014" cy="79548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258886" y="5916738"/>
                <a:ext cx="1062014" cy="795485"/>
              </a:xfrm>
              <a:prstGeom prst="rect">
                <a:avLst/>
              </a:prstGeom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049824" y="5929251"/>
              <a:ext cx="1062014" cy="79548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33263" y="5916740"/>
              <a:ext cx="1062014" cy="795485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4367813" y="5485453"/>
            <a:ext cx="3978572" cy="1074528"/>
            <a:chOff x="1" y="5783473"/>
            <a:chExt cx="3978572" cy="1074528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28712" y="5929251"/>
              <a:ext cx="1062014" cy="79548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67949" y="5916737"/>
              <a:ext cx="1062014" cy="795485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795488" y="5783474"/>
              <a:ext cx="2392147" cy="1062015"/>
              <a:chOff x="795488" y="5783474"/>
              <a:chExt cx="2392147" cy="1062015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62224" y="5916739"/>
                <a:ext cx="1062014" cy="795485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258886" y="5916738"/>
                <a:ext cx="1062014" cy="795485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049824" y="5929251"/>
              <a:ext cx="1062014" cy="79548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33263" y="5916740"/>
              <a:ext cx="1062014" cy="795485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7565687" y="5491710"/>
            <a:ext cx="4285950" cy="1074528"/>
            <a:chOff x="1" y="5783473"/>
            <a:chExt cx="3978572" cy="107452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28712" y="5929251"/>
              <a:ext cx="1062014" cy="795485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67949" y="5916737"/>
              <a:ext cx="1062014" cy="795485"/>
            </a:xfrm>
            <a:prstGeom prst="rect">
              <a:avLst/>
            </a:prstGeom>
          </p:spPr>
        </p:pic>
        <p:grpSp>
          <p:nvGrpSpPr>
            <p:cNvPr id="43" name="Group 42"/>
            <p:cNvGrpSpPr/>
            <p:nvPr/>
          </p:nvGrpSpPr>
          <p:grpSpPr>
            <a:xfrm>
              <a:off x="795488" y="5783474"/>
              <a:ext cx="2392147" cy="1062015"/>
              <a:chOff x="795488" y="5783474"/>
              <a:chExt cx="2392147" cy="1062015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62224" y="5916739"/>
                <a:ext cx="1062014" cy="795485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258886" y="5916738"/>
                <a:ext cx="1062014" cy="795485"/>
              </a:xfrm>
              <a:prstGeom prst="rect">
                <a:avLst/>
              </a:prstGeom>
            </p:spPr>
          </p:pic>
        </p:grp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049824" y="5929251"/>
              <a:ext cx="1062014" cy="795485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33263" y="5916740"/>
              <a:ext cx="1062014" cy="7954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7981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36771"/>
            <a:ext cx="2286000" cy="15212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06000" y="0"/>
            <a:ext cx="2286000" cy="15212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2385" y="382385"/>
            <a:ext cx="2286000" cy="15212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73146" y="4954385"/>
            <a:ext cx="2286000" cy="15212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2A393D-9FF0-42C5-80D9-3F3AFEF8EA21}"/>
              </a:ext>
            </a:extLst>
          </p:cNvPr>
          <p:cNvSpPr txBox="1"/>
          <p:nvPr/>
        </p:nvSpPr>
        <p:spPr>
          <a:xfrm>
            <a:off x="4800600" y="536120"/>
            <a:ext cx="29718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D255B0-1320-4546-B525-F97426BFC10E}"/>
              </a:ext>
            </a:extLst>
          </p:cNvPr>
          <p:cNvSpPr txBox="1"/>
          <p:nvPr/>
        </p:nvSpPr>
        <p:spPr>
          <a:xfrm>
            <a:off x="1715464" y="2282687"/>
            <a:ext cx="8761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াড়িতে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কয়েকবার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আ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ৃ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্তি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ৃ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05383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579839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এ </a:t>
            </a:r>
            <a:r>
              <a:rPr lang="as-IN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as-IN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</a:p>
          <a:p>
            <a:r>
              <a:rPr lang="bn-IN" sz="7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ইকে</a:t>
            </a:r>
            <a:endParaRPr lang="bn-IN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05893"/>
            <a:ext cx="4783282" cy="376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871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36771"/>
            <a:ext cx="2286000" cy="15212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06000" y="0"/>
            <a:ext cx="2286000" cy="15212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2385" y="382385"/>
            <a:ext cx="2286000" cy="15212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73146" y="4954385"/>
            <a:ext cx="2286000" cy="15212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C2970C-F069-4DE3-9DEA-E3E24A2D587C}"/>
              </a:ext>
            </a:extLst>
          </p:cNvPr>
          <p:cNvSpPr txBox="1"/>
          <p:nvPr/>
        </p:nvSpPr>
        <p:spPr>
          <a:xfrm>
            <a:off x="1676400" y="1981721"/>
            <a:ext cx="8839200" cy="3885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105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৪০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 মিনিট</a:t>
            </a:r>
          </a:p>
          <a:p>
            <a:pPr algn="ctr"/>
            <a:r>
              <a:rPr lang="bn-IN" sz="3600" b="1" dirty="0">
                <a:solidFill>
                  <a:srgbClr val="1C8C11"/>
                </a:solidFill>
                <a:latin typeface="NikoshBAN" pitchFamily="2" charset="0"/>
                <a:cs typeface="NikoshBAN" pitchFamily="2" charset="0"/>
              </a:rPr>
              <a:t>পাঠের শিরোনামঃ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>
                <a:solidFill>
                  <a:srgbClr val="004A82"/>
                </a:solidFill>
                <a:latin typeface="NikoshBAN" pitchFamily="2" charset="0"/>
                <a:cs typeface="NikoshBAN" pitchFamily="2" charset="0"/>
              </a:rPr>
              <a:t>পাঠ-১</a:t>
            </a:r>
            <a:endParaRPr lang="bn-IN" sz="3600" b="1" dirty="0">
              <a:solidFill>
                <a:srgbClr val="004A8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u="sng" dirty="0">
                <a:latin typeface="NikoshBAN" pitchFamily="2" charset="0"/>
                <a:cs typeface="NikoshBAN" pitchFamily="2" charset="0"/>
              </a:rPr>
              <a:t>পাঠের অংশ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ওঠার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পূর্বদেশ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………..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২৯/০১/২০২১খ্রি: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4D91B-165D-46CB-BFD6-44F3297A7DFD}"/>
              </a:ext>
            </a:extLst>
          </p:cNvPr>
          <p:cNvSpPr txBox="1"/>
          <p:nvPr/>
        </p:nvSpPr>
        <p:spPr>
          <a:xfrm>
            <a:off x="3657600" y="711084"/>
            <a:ext cx="4566965" cy="11574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solidFill>
                  <a:srgbClr val="1C8C1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dirty="0">
                <a:solidFill>
                  <a:srgbClr val="1C8C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>
                <a:solidFill>
                  <a:srgbClr val="1C8C1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7200" b="1" dirty="0">
              <a:solidFill>
                <a:srgbClr val="1C8C1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034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81001" y="5867400"/>
            <a:ext cx="3928602" cy="657989"/>
            <a:chOff x="1" y="5783473"/>
            <a:chExt cx="3978572" cy="107452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28712" y="5929251"/>
              <a:ext cx="1062014" cy="79548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67949" y="5916737"/>
              <a:ext cx="1062014" cy="795485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795488" y="5783474"/>
              <a:ext cx="2392147" cy="1062015"/>
              <a:chOff x="795488" y="5783474"/>
              <a:chExt cx="2392147" cy="106201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62224" y="5916739"/>
                <a:ext cx="1062014" cy="79548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258886" y="5916738"/>
                <a:ext cx="1062014" cy="795485"/>
              </a:xfrm>
              <a:prstGeom prst="rect">
                <a:avLst/>
              </a:prstGeom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049824" y="5929251"/>
              <a:ext cx="1062014" cy="79548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33263" y="5916740"/>
              <a:ext cx="1062014" cy="795485"/>
            </a:xfrm>
            <a:prstGeom prst="rect">
              <a:avLst/>
            </a:prstGeom>
          </p:spPr>
        </p:pic>
      </p:grpSp>
      <p:sp>
        <p:nvSpPr>
          <p:cNvPr id="48" name="TextBox 47"/>
          <p:cNvSpPr txBox="1"/>
          <p:nvPr/>
        </p:nvSpPr>
        <p:spPr>
          <a:xfrm>
            <a:off x="2040042" y="840167"/>
            <a:ext cx="8435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1C8C1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b="1" dirty="0">
                <a:solidFill>
                  <a:srgbClr val="1C8C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1C8C1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b="1" dirty="0">
                <a:solidFill>
                  <a:srgbClr val="1C8C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1C8C1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6000" b="1" dirty="0">
                <a:solidFill>
                  <a:srgbClr val="1C8C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1C8C11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6000" b="1" dirty="0">
                <a:solidFill>
                  <a:srgbClr val="1C8C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1C8C11"/>
                </a:solidFill>
                <a:latin typeface="NikoshBAN" pitchFamily="2" charset="0"/>
                <a:cs typeface="NikoshBAN" pitchFamily="2" charset="0"/>
              </a:rPr>
              <a:t>শুনি</a:t>
            </a:r>
            <a:endParaRPr lang="en-US" sz="6000" b="1" dirty="0">
              <a:solidFill>
                <a:srgbClr val="1C8C1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284164" y="5875062"/>
            <a:ext cx="3928602" cy="657989"/>
            <a:chOff x="1" y="5783473"/>
            <a:chExt cx="3978572" cy="1074528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28712" y="5929251"/>
              <a:ext cx="1062014" cy="795485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67949" y="5916737"/>
              <a:ext cx="1062014" cy="795485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>
              <a:off x="795488" y="5783474"/>
              <a:ext cx="2392147" cy="1062015"/>
              <a:chOff x="795488" y="5783474"/>
              <a:chExt cx="2392147" cy="1062015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62224" y="5916739"/>
                <a:ext cx="1062014" cy="795485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258886" y="5916738"/>
                <a:ext cx="1062014" cy="795485"/>
              </a:xfrm>
              <a:prstGeom prst="rect">
                <a:avLst/>
              </a:prstGeom>
            </p:spPr>
          </p:pic>
        </p:grp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049824" y="5929251"/>
              <a:ext cx="1062014" cy="795485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33263" y="5916740"/>
              <a:ext cx="1062014" cy="795485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7924800" y="5878892"/>
            <a:ext cx="3928602" cy="657989"/>
            <a:chOff x="1" y="5783473"/>
            <a:chExt cx="3978572" cy="1074528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28712" y="5929251"/>
              <a:ext cx="1062014" cy="795485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67949" y="5916737"/>
              <a:ext cx="1062014" cy="795485"/>
            </a:xfrm>
            <a:prstGeom prst="rect">
              <a:avLst/>
            </a:prstGeom>
          </p:spPr>
        </p:pic>
        <p:grpSp>
          <p:nvGrpSpPr>
            <p:cNvPr id="61" name="Group 60"/>
            <p:cNvGrpSpPr/>
            <p:nvPr/>
          </p:nvGrpSpPr>
          <p:grpSpPr>
            <a:xfrm>
              <a:off x="795488" y="5783474"/>
              <a:ext cx="2392147" cy="1062015"/>
              <a:chOff x="795488" y="5783474"/>
              <a:chExt cx="2392147" cy="1062015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62224" y="5916739"/>
                <a:ext cx="1062014" cy="795485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258886" y="5916738"/>
                <a:ext cx="1062014" cy="795485"/>
              </a:xfrm>
              <a:prstGeom prst="rect">
                <a:avLst/>
              </a:prstGeom>
            </p:spPr>
          </p:pic>
        </p:grp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049824" y="5929251"/>
              <a:ext cx="1062014" cy="795485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33263" y="5916740"/>
              <a:ext cx="1062014" cy="795485"/>
            </a:xfrm>
            <a:prstGeom prst="rect">
              <a:avLst/>
            </a:prstGeom>
          </p:spPr>
        </p:pic>
      </p:grpSp>
      <p:sp>
        <p:nvSpPr>
          <p:cNvPr id="5" name="Snip Same Side Corner Rectangle 4"/>
          <p:cNvSpPr/>
          <p:nvPr/>
        </p:nvSpPr>
        <p:spPr>
          <a:xfrm rot="10800000">
            <a:off x="2864724" y="860831"/>
            <a:ext cx="6786576" cy="978087"/>
          </a:xfrm>
          <a:prstGeom prst="snip2SameRect">
            <a:avLst>
              <a:gd name="adj1" fmla="val 22420"/>
              <a:gd name="adj2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390548" y="5859737"/>
            <a:ext cx="3928602" cy="657989"/>
            <a:chOff x="1" y="5783473"/>
            <a:chExt cx="3978572" cy="1074528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28712" y="5929251"/>
              <a:ext cx="1062014" cy="795485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67949" y="5916737"/>
              <a:ext cx="1062014" cy="795485"/>
            </a:xfrm>
            <a:prstGeom prst="rect">
              <a:avLst/>
            </a:prstGeom>
          </p:spPr>
        </p:pic>
        <p:grpSp>
          <p:nvGrpSpPr>
            <p:cNvPr id="69" name="Group 68"/>
            <p:cNvGrpSpPr/>
            <p:nvPr/>
          </p:nvGrpSpPr>
          <p:grpSpPr>
            <a:xfrm>
              <a:off x="795488" y="5783474"/>
              <a:ext cx="2392147" cy="1062015"/>
              <a:chOff x="795488" y="5783474"/>
              <a:chExt cx="2392147" cy="1062015"/>
            </a:xfrm>
          </p:grpSpPr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62224" y="5916739"/>
                <a:ext cx="1062014" cy="795485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258886" y="5916738"/>
                <a:ext cx="1062014" cy="795485"/>
              </a:xfrm>
              <a:prstGeom prst="rect">
                <a:avLst/>
              </a:prstGeom>
            </p:spPr>
          </p:pic>
        </p:grp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049824" y="5929251"/>
              <a:ext cx="1062014" cy="795485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33263" y="5916740"/>
              <a:ext cx="1062014" cy="795485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2308913" y="2664687"/>
            <a:ext cx="7898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লিংক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ইউটিউব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ওপেন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as-IN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A40006-215B-4387-8C20-913C1C71A59E}"/>
              </a:ext>
            </a:extLst>
          </p:cNvPr>
          <p:cNvSpPr/>
          <p:nvPr/>
        </p:nvSpPr>
        <p:spPr>
          <a:xfrm>
            <a:off x="2718711" y="4227481"/>
            <a:ext cx="6603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https://www.youtube.com/watch?v=5Gvbx1slGLI&amp;pbjreload=101</a:t>
            </a:r>
          </a:p>
        </p:txBody>
      </p:sp>
    </p:spTree>
    <p:extLst>
      <p:ext uri="{BB962C8B-B14F-4D97-AF65-F5344CB8AC3E}">
        <p14:creationId xmlns:p14="http://schemas.microsoft.com/office/powerpoint/2010/main" val="1507261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788323"/>
            <a:ext cx="56388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One Day One Word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DDB6EA-7F7E-41F2-896F-1D5951A77DA1}"/>
              </a:ext>
            </a:extLst>
          </p:cNvPr>
          <p:cNvSpPr txBox="1"/>
          <p:nvPr/>
        </p:nvSpPr>
        <p:spPr>
          <a:xfrm>
            <a:off x="1758326" y="3073568"/>
            <a:ext cx="2593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কদলী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14" y="2293143"/>
            <a:ext cx="3028950" cy="22717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DDB6EA-7F7E-41F2-896F-1D5951A77DA1}"/>
              </a:ext>
            </a:extLst>
          </p:cNvPr>
          <p:cNvSpPr txBox="1"/>
          <p:nvPr/>
        </p:nvSpPr>
        <p:spPr>
          <a:xfrm>
            <a:off x="8610600" y="3004511"/>
            <a:ext cx="2593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470626" y="3458815"/>
            <a:ext cx="609600" cy="211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71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6015" y="252853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296" y="5767232"/>
            <a:ext cx="533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5793247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দেশটি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হয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705C47-9E0D-4C08-95EE-D352393942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2" r="1522" b="9980"/>
          <a:stretch/>
        </p:blipFill>
        <p:spPr>
          <a:xfrm>
            <a:off x="1080654" y="996861"/>
            <a:ext cx="10439401" cy="477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79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600200"/>
            <a:ext cx="10820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আজ আমরা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দেশকে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পড়বো</a:t>
            </a:r>
            <a:endParaRPr lang="as-IN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DDB6EA-7F7E-41F2-896F-1D5951A77DA1}"/>
              </a:ext>
            </a:extLst>
          </p:cNvPr>
          <p:cNvSpPr txBox="1"/>
          <p:nvPr/>
        </p:nvSpPr>
        <p:spPr>
          <a:xfrm>
            <a:off x="1856483" y="3452191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1C8C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8800" dirty="0">
                <a:solidFill>
                  <a:srgbClr val="1C8C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1C8C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8800" dirty="0">
                <a:solidFill>
                  <a:srgbClr val="1C8C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1C8C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8800" dirty="0">
              <a:solidFill>
                <a:srgbClr val="1C8C1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2682750"/>
            <a:ext cx="37960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</a:t>
            </a:r>
            <a:endParaRPr lang="as-IN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86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DDB6EA-7F7E-41F2-896F-1D5951A77DA1}"/>
              </a:ext>
            </a:extLst>
          </p:cNvPr>
          <p:cNvSpPr txBox="1"/>
          <p:nvPr/>
        </p:nvSpPr>
        <p:spPr>
          <a:xfrm>
            <a:off x="1752600" y="937591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8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8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8800" dirty="0"/>
          </a:p>
        </p:txBody>
      </p:sp>
      <p:sp>
        <p:nvSpPr>
          <p:cNvPr id="5" name="Rectangle 4"/>
          <p:cNvSpPr/>
          <p:nvPr/>
        </p:nvSpPr>
        <p:spPr>
          <a:xfrm>
            <a:off x="3678304" y="2588300"/>
            <a:ext cx="46135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লিখেছেন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lvl="0"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148419" y="3873695"/>
            <a:ext cx="58951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7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7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শামসুল</a:t>
            </a:r>
            <a:r>
              <a:rPr lang="en-US" sz="7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হক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775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4281268" y="872699"/>
            <a:ext cx="3200400" cy="9144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67200" y="872699"/>
            <a:ext cx="3214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 ফল সমুহ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981200"/>
            <a:ext cx="1082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** ২.১.৪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**২.১.২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গতিতে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**১.৪.১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** ২.২.২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**২.৩.২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49821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1531</TotalTime>
  <Words>488</Words>
  <Application>Microsoft Office PowerPoint</Application>
  <PresentationFormat>Widescreen</PresentationFormat>
  <Paragraphs>70</Paragraphs>
  <Slides>21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Microsoft YaHei UI Light</vt:lpstr>
      <vt:lpstr>Calibri</vt:lpstr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Farida Yeasmin</dc:creator>
  <cp:lastModifiedBy>RuhulAmin</cp:lastModifiedBy>
  <cp:revision>272</cp:revision>
  <dcterms:created xsi:type="dcterms:W3CDTF">2006-08-16T00:00:00Z</dcterms:created>
  <dcterms:modified xsi:type="dcterms:W3CDTF">2021-02-01T17:45:58Z</dcterms:modified>
</cp:coreProperties>
</file>