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sldIdLst>
    <p:sldId id="274" r:id="rId2"/>
    <p:sldId id="275" r:id="rId3"/>
    <p:sldId id="277" r:id="rId4"/>
    <p:sldId id="258" r:id="rId5"/>
    <p:sldId id="260" r:id="rId6"/>
    <p:sldId id="263" r:id="rId7"/>
    <p:sldId id="270" r:id="rId8"/>
    <p:sldId id="271" r:id="rId9"/>
    <p:sldId id="272" r:id="rId10"/>
    <p:sldId id="273" r:id="rId11"/>
    <p:sldId id="261" r:id="rId12"/>
    <p:sldId id="266" r:id="rId13"/>
    <p:sldId id="267" r:id="rId14"/>
    <p:sldId id="268" r:id="rId15"/>
    <p:sldId id="276" r:id="rId16"/>
  </p:sldIdLst>
  <p:sldSz cx="12069763" cy="78644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7">
          <p15:clr>
            <a:srgbClr val="A4A3A4"/>
          </p15:clr>
        </p15:guide>
        <p15:guide id="2" pos="38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90" y="43"/>
      </p:cViewPr>
      <p:guideLst>
        <p:guide orient="horz" pos="2477"/>
        <p:guide pos="3802"/>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2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E6B8B7-C00A-4412-83B4-0E76A0D9EDB3}" type="datetimeFigureOut">
              <a:rPr lang="en-US" smtClean="0"/>
              <a:pPr/>
              <a:t>01-Feb-21</a:t>
            </a:fld>
            <a:endParaRPr lang="en-GB"/>
          </a:p>
        </p:txBody>
      </p:sp>
      <p:sp>
        <p:nvSpPr>
          <p:cNvPr id="4" name="Slide Image Placeholder 3"/>
          <p:cNvSpPr>
            <a:spLocks noGrp="1" noRot="1" noChangeAspect="1"/>
          </p:cNvSpPr>
          <p:nvPr>
            <p:ph type="sldImg" idx="2"/>
          </p:nvPr>
        </p:nvSpPr>
        <p:spPr>
          <a:xfrm>
            <a:off x="798513" y="685800"/>
            <a:ext cx="5260975"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E08BEB-6877-4C6D-9A6C-A5D6D8D1A1E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1139024" rtl="0" eaLnBrk="1" latinLnBrk="0" hangingPunct="1">
      <a:defRPr sz="1500" kern="1200">
        <a:solidFill>
          <a:schemeClr val="tx1"/>
        </a:solidFill>
        <a:latin typeface="+mn-lt"/>
        <a:ea typeface="+mn-ea"/>
        <a:cs typeface="+mn-cs"/>
      </a:defRPr>
    </a:lvl1pPr>
    <a:lvl2pPr marL="569512" algn="l" defTabSz="1139024" rtl="0" eaLnBrk="1" latinLnBrk="0" hangingPunct="1">
      <a:defRPr sz="1500" kern="1200">
        <a:solidFill>
          <a:schemeClr val="tx1"/>
        </a:solidFill>
        <a:latin typeface="+mn-lt"/>
        <a:ea typeface="+mn-ea"/>
        <a:cs typeface="+mn-cs"/>
      </a:defRPr>
    </a:lvl2pPr>
    <a:lvl3pPr marL="1139024" algn="l" defTabSz="1139024" rtl="0" eaLnBrk="1" latinLnBrk="0" hangingPunct="1">
      <a:defRPr sz="1500" kern="1200">
        <a:solidFill>
          <a:schemeClr val="tx1"/>
        </a:solidFill>
        <a:latin typeface="+mn-lt"/>
        <a:ea typeface="+mn-ea"/>
        <a:cs typeface="+mn-cs"/>
      </a:defRPr>
    </a:lvl3pPr>
    <a:lvl4pPr marL="1708536" algn="l" defTabSz="1139024" rtl="0" eaLnBrk="1" latinLnBrk="0" hangingPunct="1">
      <a:defRPr sz="1500" kern="1200">
        <a:solidFill>
          <a:schemeClr val="tx1"/>
        </a:solidFill>
        <a:latin typeface="+mn-lt"/>
        <a:ea typeface="+mn-ea"/>
        <a:cs typeface="+mn-cs"/>
      </a:defRPr>
    </a:lvl4pPr>
    <a:lvl5pPr marL="2278049" algn="l" defTabSz="1139024" rtl="0" eaLnBrk="1" latinLnBrk="0" hangingPunct="1">
      <a:defRPr sz="1500" kern="1200">
        <a:solidFill>
          <a:schemeClr val="tx1"/>
        </a:solidFill>
        <a:latin typeface="+mn-lt"/>
        <a:ea typeface="+mn-ea"/>
        <a:cs typeface="+mn-cs"/>
      </a:defRPr>
    </a:lvl5pPr>
    <a:lvl6pPr marL="2847561" algn="l" defTabSz="1139024" rtl="0" eaLnBrk="1" latinLnBrk="0" hangingPunct="1">
      <a:defRPr sz="1500" kern="1200">
        <a:solidFill>
          <a:schemeClr val="tx1"/>
        </a:solidFill>
        <a:latin typeface="+mn-lt"/>
        <a:ea typeface="+mn-ea"/>
        <a:cs typeface="+mn-cs"/>
      </a:defRPr>
    </a:lvl6pPr>
    <a:lvl7pPr marL="3417073" algn="l" defTabSz="1139024" rtl="0" eaLnBrk="1" latinLnBrk="0" hangingPunct="1">
      <a:defRPr sz="1500" kern="1200">
        <a:solidFill>
          <a:schemeClr val="tx1"/>
        </a:solidFill>
        <a:latin typeface="+mn-lt"/>
        <a:ea typeface="+mn-ea"/>
        <a:cs typeface="+mn-cs"/>
      </a:defRPr>
    </a:lvl7pPr>
    <a:lvl8pPr marL="3986585" algn="l" defTabSz="1139024" rtl="0" eaLnBrk="1" latinLnBrk="0" hangingPunct="1">
      <a:defRPr sz="1500" kern="1200">
        <a:solidFill>
          <a:schemeClr val="tx1"/>
        </a:solidFill>
        <a:latin typeface="+mn-lt"/>
        <a:ea typeface="+mn-ea"/>
        <a:cs typeface="+mn-cs"/>
      </a:defRPr>
    </a:lvl8pPr>
    <a:lvl9pPr marL="4556096" algn="l" defTabSz="1139024" rtl="0" eaLnBrk="1" latinLnBrk="0" hangingPunct="1">
      <a:defRPr sz="15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11175" y="-9710"/>
            <a:ext cx="12103823" cy="788389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492347" y="2757422"/>
            <a:ext cx="7691067" cy="1887912"/>
          </a:xfrm>
        </p:spPr>
        <p:txBody>
          <a:bodyPr anchor="b">
            <a:noAutofit/>
          </a:bodyPr>
          <a:lstStyle>
            <a:lvl1pPr algn="r">
              <a:defRPr sz="6193">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492347" y="4645332"/>
            <a:ext cx="7691067" cy="1257879"/>
          </a:xfrm>
        </p:spPr>
        <p:txBody>
          <a:bodyPr anchor="t"/>
          <a:lstStyle>
            <a:lvl1pPr marL="0" indent="0" algn="r">
              <a:buNone/>
              <a:defRPr>
                <a:solidFill>
                  <a:schemeClr val="tx1">
                    <a:lumMod val="50000"/>
                    <a:lumOff val="50000"/>
                  </a:schemeClr>
                </a:solidFill>
              </a:defRPr>
            </a:lvl1pPr>
            <a:lvl2pPr marL="524317" indent="0" algn="ctr">
              <a:buNone/>
              <a:defRPr>
                <a:solidFill>
                  <a:schemeClr val="tx1">
                    <a:tint val="75000"/>
                  </a:schemeClr>
                </a:solidFill>
              </a:defRPr>
            </a:lvl2pPr>
            <a:lvl3pPr marL="1048634" indent="0" algn="ctr">
              <a:buNone/>
              <a:defRPr>
                <a:solidFill>
                  <a:schemeClr val="tx1">
                    <a:tint val="75000"/>
                  </a:schemeClr>
                </a:solidFill>
              </a:defRPr>
            </a:lvl3pPr>
            <a:lvl4pPr marL="1572951" indent="0" algn="ctr">
              <a:buNone/>
              <a:defRPr>
                <a:solidFill>
                  <a:schemeClr val="tx1">
                    <a:tint val="75000"/>
                  </a:schemeClr>
                </a:solidFill>
              </a:defRPr>
            </a:lvl4pPr>
            <a:lvl5pPr marL="2097268" indent="0" algn="ctr">
              <a:buNone/>
              <a:defRPr>
                <a:solidFill>
                  <a:schemeClr val="tx1">
                    <a:tint val="75000"/>
                  </a:schemeClr>
                </a:solidFill>
              </a:defRPr>
            </a:lvl5pPr>
            <a:lvl6pPr marL="2621585" indent="0" algn="ctr">
              <a:buNone/>
              <a:defRPr>
                <a:solidFill>
                  <a:schemeClr val="tx1">
                    <a:tint val="75000"/>
                  </a:schemeClr>
                </a:solidFill>
              </a:defRPr>
            </a:lvl6pPr>
            <a:lvl7pPr marL="3145902" indent="0" algn="ctr">
              <a:buNone/>
              <a:defRPr>
                <a:solidFill>
                  <a:schemeClr val="tx1">
                    <a:tint val="75000"/>
                  </a:schemeClr>
                </a:solidFill>
              </a:defRPr>
            </a:lvl7pPr>
            <a:lvl8pPr marL="3670219" indent="0" algn="ctr">
              <a:buNone/>
              <a:defRPr>
                <a:solidFill>
                  <a:schemeClr val="tx1">
                    <a:tint val="75000"/>
                  </a:schemeClr>
                </a:solidFill>
              </a:defRPr>
            </a:lvl8pPr>
            <a:lvl9pPr marL="4194536"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586F09-4041-4F1C-9FD8-9686832BD865}" type="datetimeFigureOut">
              <a:rPr lang="en-US" smtClean="0"/>
              <a:pPr/>
              <a:t>01-Feb-21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6D8F9-1A49-4626-B4E4-0344CDF4FB07}" type="slidenum">
              <a:rPr lang="en-GB" smtClean="0"/>
              <a:pPr/>
              <a:t>‹#›</a:t>
            </a:fld>
            <a:endParaRPr lang="en-GB"/>
          </a:p>
        </p:txBody>
      </p:sp>
    </p:spTree>
    <p:extLst>
      <p:ext uri="{BB962C8B-B14F-4D97-AF65-F5344CB8AC3E}">
        <p14:creationId xmlns:p14="http://schemas.microsoft.com/office/powerpoint/2010/main" val="1324665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04651" y="699064"/>
            <a:ext cx="8378762" cy="3903110"/>
          </a:xfrm>
        </p:spPr>
        <p:txBody>
          <a:bodyPr anchor="ctr">
            <a:normAutofit/>
          </a:bodyPr>
          <a:lstStyle>
            <a:lvl1pPr algn="l">
              <a:defRPr sz="5046"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04651" y="5126473"/>
            <a:ext cx="8378762" cy="1801515"/>
          </a:xfrm>
        </p:spPr>
        <p:txBody>
          <a:bodyPr anchor="ctr">
            <a:normAutofit/>
          </a:bodyPr>
          <a:lstStyle>
            <a:lvl1pPr marL="0" indent="0" algn="l">
              <a:buNone/>
              <a:defRPr sz="2064">
                <a:solidFill>
                  <a:schemeClr val="tx1">
                    <a:lumMod val="75000"/>
                    <a:lumOff val="25000"/>
                  </a:schemeClr>
                </a:solidFill>
              </a:defRPr>
            </a:lvl1pPr>
            <a:lvl2pPr marL="524317" indent="0">
              <a:buNone/>
              <a:defRPr sz="2064">
                <a:solidFill>
                  <a:schemeClr val="tx1">
                    <a:tint val="75000"/>
                  </a:schemeClr>
                </a:solidFill>
              </a:defRPr>
            </a:lvl2pPr>
            <a:lvl3pPr marL="1048634" indent="0">
              <a:buNone/>
              <a:defRPr sz="1835">
                <a:solidFill>
                  <a:schemeClr val="tx1">
                    <a:tint val="75000"/>
                  </a:schemeClr>
                </a:solidFill>
              </a:defRPr>
            </a:lvl3pPr>
            <a:lvl4pPr marL="1572951" indent="0">
              <a:buNone/>
              <a:defRPr sz="1606">
                <a:solidFill>
                  <a:schemeClr val="tx1">
                    <a:tint val="75000"/>
                  </a:schemeClr>
                </a:solidFill>
              </a:defRPr>
            </a:lvl4pPr>
            <a:lvl5pPr marL="2097268" indent="0">
              <a:buNone/>
              <a:defRPr sz="1606">
                <a:solidFill>
                  <a:schemeClr val="tx1">
                    <a:tint val="75000"/>
                  </a:schemeClr>
                </a:solidFill>
              </a:defRPr>
            </a:lvl5pPr>
            <a:lvl6pPr marL="2621585" indent="0">
              <a:buNone/>
              <a:defRPr sz="1606">
                <a:solidFill>
                  <a:schemeClr val="tx1">
                    <a:tint val="75000"/>
                  </a:schemeClr>
                </a:solidFill>
              </a:defRPr>
            </a:lvl6pPr>
            <a:lvl7pPr marL="3145902" indent="0">
              <a:buNone/>
              <a:defRPr sz="1606">
                <a:solidFill>
                  <a:schemeClr val="tx1">
                    <a:tint val="75000"/>
                  </a:schemeClr>
                </a:solidFill>
              </a:defRPr>
            </a:lvl7pPr>
            <a:lvl8pPr marL="3670219" indent="0">
              <a:buNone/>
              <a:defRPr sz="1606">
                <a:solidFill>
                  <a:schemeClr val="tx1">
                    <a:tint val="75000"/>
                  </a:schemeClr>
                </a:solidFill>
              </a:defRPr>
            </a:lvl8pPr>
            <a:lvl9pPr marL="4194536" indent="0">
              <a:buNone/>
              <a:defRPr sz="160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586F09-4041-4F1C-9FD8-9686832BD865}" type="datetimeFigureOut">
              <a:rPr lang="en-US" smtClean="0"/>
              <a:pPr/>
              <a:t>01-Feb-21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6D8F9-1A49-4626-B4E4-0344CDF4FB07}" type="slidenum">
              <a:rPr lang="en-GB" smtClean="0"/>
              <a:pPr/>
              <a:t>‹#›</a:t>
            </a:fld>
            <a:endParaRPr lang="en-GB"/>
          </a:p>
        </p:txBody>
      </p:sp>
    </p:spTree>
    <p:extLst>
      <p:ext uri="{BB962C8B-B14F-4D97-AF65-F5344CB8AC3E}">
        <p14:creationId xmlns:p14="http://schemas.microsoft.com/office/powerpoint/2010/main" val="817303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22821" y="699064"/>
            <a:ext cx="8015070" cy="3466195"/>
          </a:xfrm>
        </p:spPr>
        <p:txBody>
          <a:bodyPr anchor="ctr">
            <a:normAutofit/>
          </a:bodyPr>
          <a:lstStyle>
            <a:lvl1pPr algn="l">
              <a:defRPr sz="5046"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453380" y="4165259"/>
            <a:ext cx="7153953" cy="436915"/>
          </a:xfrm>
        </p:spPr>
        <p:txBody>
          <a:bodyPr anchor="ctr">
            <a:noAutofit/>
          </a:bodyPr>
          <a:lstStyle>
            <a:lvl1pPr marL="0" indent="0">
              <a:buFontTx/>
              <a:buNone/>
              <a:defRPr sz="1835">
                <a:solidFill>
                  <a:schemeClr val="tx1">
                    <a:lumMod val="50000"/>
                    <a:lumOff val="50000"/>
                  </a:schemeClr>
                </a:solidFill>
              </a:defRPr>
            </a:lvl1pPr>
            <a:lvl2pPr marL="524317" indent="0">
              <a:buFontTx/>
              <a:buNone/>
              <a:defRPr/>
            </a:lvl2pPr>
            <a:lvl3pPr marL="1048634" indent="0">
              <a:buFontTx/>
              <a:buNone/>
              <a:defRPr/>
            </a:lvl3pPr>
            <a:lvl4pPr marL="1572951" indent="0">
              <a:buFontTx/>
              <a:buNone/>
              <a:defRPr/>
            </a:lvl4pPr>
            <a:lvl5pPr marL="2097268" indent="0">
              <a:buFontTx/>
              <a:buNone/>
              <a:defRPr/>
            </a:lvl5pPr>
          </a:lstStyle>
          <a:p>
            <a:pPr lvl="0"/>
            <a:r>
              <a:rPr lang="en-US" smtClean="0"/>
              <a:t>Edit Master text styles</a:t>
            </a:r>
          </a:p>
        </p:txBody>
      </p:sp>
      <p:sp>
        <p:nvSpPr>
          <p:cNvPr id="3" name="Text Placeholder 2"/>
          <p:cNvSpPr>
            <a:spLocks noGrp="1"/>
          </p:cNvSpPr>
          <p:nvPr>
            <p:ph type="body" idx="1"/>
          </p:nvPr>
        </p:nvSpPr>
        <p:spPr>
          <a:xfrm>
            <a:off x="804649" y="5126473"/>
            <a:ext cx="8378764" cy="1801515"/>
          </a:xfrm>
        </p:spPr>
        <p:txBody>
          <a:bodyPr anchor="ctr">
            <a:normAutofit/>
          </a:bodyPr>
          <a:lstStyle>
            <a:lvl1pPr marL="0" indent="0" algn="l">
              <a:buNone/>
              <a:defRPr sz="2064">
                <a:solidFill>
                  <a:schemeClr val="tx1">
                    <a:lumMod val="75000"/>
                    <a:lumOff val="25000"/>
                  </a:schemeClr>
                </a:solidFill>
              </a:defRPr>
            </a:lvl1pPr>
            <a:lvl2pPr marL="524317" indent="0">
              <a:buNone/>
              <a:defRPr sz="2064">
                <a:solidFill>
                  <a:schemeClr val="tx1">
                    <a:tint val="75000"/>
                  </a:schemeClr>
                </a:solidFill>
              </a:defRPr>
            </a:lvl2pPr>
            <a:lvl3pPr marL="1048634" indent="0">
              <a:buNone/>
              <a:defRPr sz="1835">
                <a:solidFill>
                  <a:schemeClr val="tx1">
                    <a:tint val="75000"/>
                  </a:schemeClr>
                </a:solidFill>
              </a:defRPr>
            </a:lvl3pPr>
            <a:lvl4pPr marL="1572951" indent="0">
              <a:buNone/>
              <a:defRPr sz="1606">
                <a:solidFill>
                  <a:schemeClr val="tx1">
                    <a:tint val="75000"/>
                  </a:schemeClr>
                </a:solidFill>
              </a:defRPr>
            </a:lvl4pPr>
            <a:lvl5pPr marL="2097268" indent="0">
              <a:buNone/>
              <a:defRPr sz="1606">
                <a:solidFill>
                  <a:schemeClr val="tx1">
                    <a:tint val="75000"/>
                  </a:schemeClr>
                </a:solidFill>
              </a:defRPr>
            </a:lvl5pPr>
            <a:lvl6pPr marL="2621585" indent="0">
              <a:buNone/>
              <a:defRPr sz="1606">
                <a:solidFill>
                  <a:schemeClr val="tx1">
                    <a:tint val="75000"/>
                  </a:schemeClr>
                </a:solidFill>
              </a:defRPr>
            </a:lvl6pPr>
            <a:lvl7pPr marL="3145902" indent="0">
              <a:buNone/>
              <a:defRPr sz="1606">
                <a:solidFill>
                  <a:schemeClr val="tx1">
                    <a:tint val="75000"/>
                  </a:schemeClr>
                </a:solidFill>
              </a:defRPr>
            </a:lvl7pPr>
            <a:lvl8pPr marL="3670219" indent="0">
              <a:buNone/>
              <a:defRPr sz="1606">
                <a:solidFill>
                  <a:schemeClr val="tx1">
                    <a:tint val="75000"/>
                  </a:schemeClr>
                </a:solidFill>
              </a:defRPr>
            </a:lvl8pPr>
            <a:lvl9pPr marL="4194536" indent="0">
              <a:buNone/>
              <a:defRPr sz="160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586F09-4041-4F1C-9FD8-9686832BD865}" type="datetimeFigureOut">
              <a:rPr lang="en-US" smtClean="0"/>
              <a:pPr/>
              <a:t>01-Feb-21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6D8F9-1A49-4626-B4E4-0344CDF4FB07}" type="slidenum">
              <a:rPr lang="en-GB" smtClean="0"/>
              <a:pPr/>
              <a:t>‹#›</a:t>
            </a:fld>
            <a:endParaRPr lang="en-GB"/>
          </a:p>
        </p:txBody>
      </p:sp>
      <p:sp>
        <p:nvSpPr>
          <p:cNvPr id="24" name="TextBox 23"/>
          <p:cNvSpPr txBox="1"/>
          <p:nvPr/>
        </p:nvSpPr>
        <p:spPr>
          <a:xfrm>
            <a:off x="637163" y="906373"/>
            <a:ext cx="603645" cy="670597"/>
          </a:xfrm>
          <a:prstGeom prst="rect">
            <a:avLst/>
          </a:prstGeom>
        </p:spPr>
        <p:txBody>
          <a:bodyPr vert="horz" lIns="104860" tIns="52430" rIns="104860" bIns="52430" rtlCol="0" anchor="ctr">
            <a:noAutofit/>
          </a:bodyPr>
          <a:lstStyle/>
          <a:p>
            <a:pPr lvl="0"/>
            <a:r>
              <a:rPr lang="en-US" sz="9174"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906730" y="3310185"/>
            <a:ext cx="603645" cy="670597"/>
          </a:xfrm>
          <a:prstGeom prst="rect">
            <a:avLst/>
          </a:prstGeom>
        </p:spPr>
        <p:txBody>
          <a:bodyPr vert="horz" lIns="104860" tIns="52430" rIns="104860" bIns="52430" rtlCol="0" anchor="ctr">
            <a:noAutofit/>
          </a:bodyPr>
          <a:lstStyle/>
          <a:p>
            <a:pPr lvl="0"/>
            <a:r>
              <a:rPr lang="en-US" sz="9174"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81317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04649" y="2215525"/>
            <a:ext cx="8378764" cy="2976368"/>
          </a:xfrm>
        </p:spPr>
        <p:txBody>
          <a:bodyPr anchor="b">
            <a:normAutofit/>
          </a:bodyPr>
          <a:lstStyle>
            <a:lvl1pPr algn="l">
              <a:defRPr sz="5046"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04649" y="5191893"/>
            <a:ext cx="8378764" cy="1736095"/>
          </a:xfrm>
        </p:spPr>
        <p:txBody>
          <a:bodyPr anchor="t">
            <a:normAutofit/>
          </a:bodyPr>
          <a:lstStyle>
            <a:lvl1pPr marL="0" indent="0" algn="l">
              <a:buNone/>
              <a:defRPr sz="2064">
                <a:solidFill>
                  <a:schemeClr val="tx1">
                    <a:lumMod val="75000"/>
                    <a:lumOff val="25000"/>
                  </a:schemeClr>
                </a:solidFill>
              </a:defRPr>
            </a:lvl1pPr>
            <a:lvl2pPr marL="524317" indent="0">
              <a:buNone/>
              <a:defRPr sz="2064">
                <a:solidFill>
                  <a:schemeClr val="tx1">
                    <a:tint val="75000"/>
                  </a:schemeClr>
                </a:solidFill>
              </a:defRPr>
            </a:lvl2pPr>
            <a:lvl3pPr marL="1048634" indent="0">
              <a:buNone/>
              <a:defRPr sz="1835">
                <a:solidFill>
                  <a:schemeClr val="tx1">
                    <a:tint val="75000"/>
                  </a:schemeClr>
                </a:solidFill>
              </a:defRPr>
            </a:lvl3pPr>
            <a:lvl4pPr marL="1572951" indent="0">
              <a:buNone/>
              <a:defRPr sz="1606">
                <a:solidFill>
                  <a:schemeClr val="tx1">
                    <a:tint val="75000"/>
                  </a:schemeClr>
                </a:solidFill>
              </a:defRPr>
            </a:lvl4pPr>
            <a:lvl5pPr marL="2097268" indent="0">
              <a:buNone/>
              <a:defRPr sz="1606">
                <a:solidFill>
                  <a:schemeClr val="tx1">
                    <a:tint val="75000"/>
                  </a:schemeClr>
                </a:solidFill>
              </a:defRPr>
            </a:lvl5pPr>
            <a:lvl6pPr marL="2621585" indent="0">
              <a:buNone/>
              <a:defRPr sz="1606">
                <a:solidFill>
                  <a:schemeClr val="tx1">
                    <a:tint val="75000"/>
                  </a:schemeClr>
                </a:solidFill>
              </a:defRPr>
            </a:lvl6pPr>
            <a:lvl7pPr marL="3145902" indent="0">
              <a:buNone/>
              <a:defRPr sz="1606">
                <a:solidFill>
                  <a:schemeClr val="tx1">
                    <a:tint val="75000"/>
                  </a:schemeClr>
                </a:solidFill>
              </a:defRPr>
            </a:lvl7pPr>
            <a:lvl8pPr marL="3670219" indent="0">
              <a:buNone/>
              <a:defRPr sz="1606">
                <a:solidFill>
                  <a:schemeClr val="tx1">
                    <a:tint val="75000"/>
                  </a:schemeClr>
                </a:solidFill>
              </a:defRPr>
            </a:lvl8pPr>
            <a:lvl9pPr marL="4194536" indent="0">
              <a:buNone/>
              <a:defRPr sz="160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586F09-4041-4F1C-9FD8-9686832BD865}" type="datetimeFigureOut">
              <a:rPr lang="en-US" smtClean="0"/>
              <a:pPr/>
              <a:t>01-Feb-21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6D8F9-1A49-4626-B4E4-0344CDF4FB07}" type="slidenum">
              <a:rPr lang="en-GB" smtClean="0"/>
              <a:pPr/>
              <a:t>‹#›</a:t>
            </a:fld>
            <a:endParaRPr lang="en-GB"/>
          </a:p>
        </p:txBody>
      </p:sp>
    </p:spTree>
    <p:extLst>
      <p:ext uri="{BB962C8B-B14F-4D97-AF65-F5344CB8AC3E}">
        <p14:creationId xmlns:p14="http://schemas.microsoft.com/office/powerpoint/2010/main" val="2385591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022821" y="699064"/>
            <a:ext cx="8015070" cy="3466195"/>
          </a:xfrm>
        </p:spPr>
        <p:txBody>
          <a:bodyPr anchor="ctr">
            <a:normAutofit/>
          </a:bodyPr>
          <a:lstStyle>
            <a:lvl1pPr algn="l">
              <a:defRPr sz="5046"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804647" y="4602174"/>
            <a:ext cx="8378765" cy="589719"/>
          </a:xfrm>
        </p:spPr>
        <p:txBody>
          <a:bodyPr anchor="b">
            <a:noAutofit/>
          </a:bodyPr>
          <a:lstStyle>
            <a:lvl1pPr marL="0" indent="0">
              <a:buFontTx/>
              <a:buNone/>
              <a:defRPr sz="2752">
                <a:solidFill>
                  <a:schemeClr val="tx1">
                    <a:lumMod val="75000"/>
                    <a:lumOff val="25000"/>
                  </a:schemeClr>
                </a:solidFill>
              </a:defRPr>
            </a:lvl1pPr>
            <a:lvl2pPr marL="524317" indent="0">
              <a:buFontTx/>
              <a:buNone/>
              <a:defRPr/>
            </a:lvl2pPr>
            <a:lvl3pPr marL="1048634" indent="0">
              <a:buFontTx/>
              <a:buNone/>
              <a:defRPr/>
            </a:lvl3pPr>
            <a:lvl4pPr marL="1572951" indent="0">
              <a:buFontTx/>
              <a:buNone/>
              <a:defRPr/>
            </a:lvl4pPr>
            <a:lvl5pPr marL="2097268" indent="0">
              <a:buFontTx/>
              <a:buNone/>
              <a:defRPr/>
            </a:lvl5pPr>
          </a:lstStyle>
          <a:p>
            <a:pPr lvl="0"/>
            <a:r>
              <a:rPr lang="en-US" smtClean="0"/>
              <a:t>Edit Master text styles</a:t>
            </a:r>
          </a:p>
        </p:txBody>
      </p:sp>
      <p:sp>
        <p:nvSpPr>
          <p:cNvPr id="3" name="Text Placeholder 2"/>
          <p:cNvSpPr>
            <a:spLocks noGrp="1"/>
          </p:cNvSpPr>
          <p:nvPr>
            <p:ph type="body" idx="1"/>
          </p:nvPr>
        </p:nvSpPr>
        <p:spPr>
          <a:xfrm>
            <a:off x="804649" y="5191893"/>
            <a:ext cx="8378764" cy="1736095"/>
          </a:xfrm>
        </p:spPr>
        <p:txBody>
          <a:bodyPr anchor="t">
            <a:normAutofit/>
          </a:bodyPr>
          <a:lstStyle>
            <a:lvl1pPr marL="0" indent="0" algn="l">
              <a:buNone/>
              <a:defRPr sz="2064">
                <a:solidFill>
                  <a:schemeClr val="tx1">
                    <a:lumMod val="50000"/>
                    <a:lumOff val="50000"/>
                  </a:schemeClr>
                </a:solidFill>
              </a:defRPr>
            </a:lvl1pPr>
            <a:lvl2pPr marL="524317" indent="0">
              <a:buNone/>
              <a:defRPr sz="2064">
                <a:solidFill>
                  <a:schemeClr val="tx1">
                    <a:tint val="75000"/>
                  </a:schemeClr>
                </a:solidFill>
              </a:defRPr>
            </a:lvl2pPr>
            <a:lvl3pPr marL="1048634" indent="0">
              <a:buNone/>
              <a:defRPr sz="1835">
                <a:solidFill>
                  <a:schemeClr val="tx1">
                    <a:tint val="75000"/>
                  </a:schemeClr>
                </a:solidFill>
              </a:defRPr>
            </a:lvl3pPr>
            <a:lvl4pPr marL="1572951" indent="0">
              <a:buNone/>
              <a:defRPr sz="1606">
                <a:solidFill>
                  <a:schemeClr val="tx1">
                    <a:tint val="75000"/>
                  </a:schemeClr>
                </a:solidFill>
              </a:defRPr>
            </a:lvl4pPr>
            <a:lvl5pPr marL="2097268" indent="0">
              <a:buNone/>
              <a:defRPr sz="1606">
                <a:solidFill>
                  <a:schemeClr val="tx1">
                    <a:tint val="75000"/>
                  </a:schemeClr>
                </a:solidFill>
              </a:defRPr>
            </a:lvl5pPr>
            <a:lvl6pPr marL="2621585" indent="0">
              <a:buNone/>
              <a:defRPr sz="1606">
                <a:solidFill>
                  <a:schemeClr val="tx1">
                    <a:tint val="75000"/>
                  </a:schemeClr>
                </a:solidFill>
              </a:defRPr>
            </a:lvl6pPr>
            <a:lvl7pPr marL="3145902" indent="0">
              <a:buNone/>
              <a:defRPr sz="1606">
                <a:solidFill>
                  <a:schemeClr val="tx1">
                    <a:tint val="75000"/>
                  </a:schemeClr>
                </a:solidFill>
              </a:defRPr>
            </a:lvl7pPr>
            <a:lvl8pPr marL="3670219" indent="0">
              <a:buNone/>
              <a:defRPr sz="1606">
                <a:solidFill>
                  <a:schemeClr val="tx1">
                    <a:tint val="75000"/>
                  </a:schemeClr>
                </a:solidFill>
              </a:defRPr>
            </a:lvl8pPr>
            <a:lvl9pPr marL="4194536" indent="0">
              <a:buNone/>
              <a:defRPr sz="160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586F09-4041-4F1C-9FD8-9686832BD865}" type="datetimeFigureOut">
              <a:rPr lang="en-US" smtClean="0"/>
              <a:pPr/>
              <a:t>01-Feb-21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6D8F9-1A49-4626-B4E4-0344CDF4FB07}" type="slidenum">
              <a:rPr lang="en-GB" smtClean="0"/>
              <a:pPr/>
              <a:t>‹#›</a:t>
            </a:fld>
            <a:endParaRPr lang="en-GB"/>
          </a:p>
        </p:txBody>
      </p:sp>
      <p:sp>
        <p:nvSpPr>
          <p:cNvPr id="24" name="TextBox 23"/>
          <p:cNvSpPr txBox="1"/>
          <p:nvPr/>
        </p:nvSpPr>
        <p:spPr>
          <a:xfrm>
            <a:off x="637163" y="906373"/>
            <a:ext cx="603645" cy="670597"/>
          </a:xfrm>
          <a:prstGeom prst="rect">
            <a:avLst/>
          </a:prstGeom>
        </p:spPr>
        <p:txBody>
          <a:bodyPr vert="horz" lIns="104860" tIns="52430" rIns="104860" bIns="52430" rtlCol="0" anchor="ctr">
            <a:noAutofit/>
          </a:bodyPr>
          <a:lstStyle/>
          <a:p>
            <a:pPr lvl="0"/>
            <a:r>
              <a:rPr lang="en-US" sz="9174"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906730" y="3310185"/>
            <a:ext cx="603645" cy="670597"/>
          </a:xfrm>
          <a:prstGeom prst="rect">
            <a:avLst/>
          </a:prstGeom>
        </p:spPr>
        <p:txBody>
          <a:bodyPr vert="horz" lIns="104860" tIns="52430" rIns="104860" bIns="52430" rtlCol="0" anchor="ctr">
            <a:noAutofit/>
          </a:bodyPr>
          <a:lstStyle/>
          <a:p>
            <a:pPr lvl="0"/>
            <a:r>
              <a:rPr lang="en-US" sz="9174"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2072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12899" y="699064"/>
            <a:ext cx="8370514" cy="3466195"/>
          </a:xfrm>
        </p:spPr>
        <p:txBody>
          <a:bodyPr anchor="ctr">
            <a:normAutofit/>
          </a:bodyPr>
          <a:lstStyle>
            <a:lvl1pPr algn="l">
              <a:defRPr sz="5046"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804647" y="4602174"/>
            <a:ext cx="8378765" cy="589719"/>
          </a:xfrm>
        </p:spPr>
        <p:txBody>
          <a:bodyPr anchor="b">
            <a:noAutofit/>
          </a:bodyPr>
          <a:lstStyle>
            <a:lvl1pPr marL="0" indent="0">
              <a:buFontTx/>
              <a:buNone/>
              <a:defRPr sz="2752">
                <a:solidFill>
                  <a:schemeClr val="accent1"/>
                </a:solidFill>
              </a:defRPr>
            </a:lvl1pPr>
            <a:lvl2pPr marL="524317" indent="0">
              <a:buFontTx/>
              <a:buNone/>
              <a:defRPr/>
            </a:lvl2pPr>
            <a:lvl3pPr marL="1048634" indent="0">
              <a:buFontTx/>
              <a:buNone/>
              <a:defRPr/>
            </a:lvl3pPr>
            <a:lvl4pPr marL="1572951" indent="0">
              <a:buFontTx/>
              <a:buNone/>
              <a:defRPr/>
            </a:lvl4pPr>
            <a:lvl5pPr marL="2097268" indent="0">
              <a:buFontTx/>
              <a:buNone/>
              <a:defRPr/>
            </a:lvl5pPr>
          </a:lstStyle>
          <a:p>
            <a:pPr lvl="0"/>
            <a:r>
              <a:rPr lang="en-US" smtClean="0"/>
              <a:t>Edit Master text styles</a:t>
            </a:r>
          </a:p>
        </p:txBody>
      </p:sp>
      <p:sp>
        <p:nvSpPr>
          <p:cNvPr id="3" name="Text Placeholder 2"/>
          <p:cNvSpPr>
            <a:spLocks noGrp="1"/>
          </p:cNvSpPr>
          <p:nvPr>
            <p:ph type="body" idx="1"/>
          </p:nvPr>
        </p:nvSpPr>
        <p:spPr>
          <a:xfrm>
            <a:off x="804649" y="5191893"/>
            <a:ext cx="8378764" cy="1736095"/>
          </a:xfrm>
        </p:spPr>
        <p:txBody>
          <a:bodyPr anchor="t">
            <a:normAutofit/>
          </a:bodyPr>
          <a:lstStyle>
            <a:lvl1pPr marL="0" indent="0" algn="l">
              <a:buNone/>
              <a:defRPr sz="2064">
                <a:solidFill>
                  <a:schemeClr val="tx1">
                    <a:lumMod val="50000"/>
                    <a:lumOff val="50000"/>
                  </a:schemeClr>
                </a:solidFill>
              </a:defRPr>
            </a:lvl1pPr>
            <a:lvl2pPr marL="524317" indent="0">
              <a:buNone/>
              <a:defRPr sz="2064">
                <a:solidFill>
                  <a:schemeClr val="tx1">
                    <a:tint val="75000"/>
                  </a:schemeClr>
                </a:solidFill>
              </a:defRPr>
            </a:lvl2pPr>
            <a:lvl3pPr marL="1048634" indent="0">
              <a:buNone/>
              <a:defRPr sz="1835">
                <a:solidFill>
                  <a:schemeClr val="tx1">
                    <a:tint val="75000"/>
                  </a:schemeClr>
                </a:solidFill>
              </a:defRPr>
            </a:lvl3pPr>
            <a:lvl4pPr marL="1572951" indent="0">
              <a:buNone/>
              <a:defRPr sz="1606">
                <a:solidFill>
                  <a:schemeClr val="tx1">
                    <a:tint val="75000"/>
                  </a:schemeClr>
                </a:solidFill>
              </a:defRPr>
            </a:lvl4pPr>
            <a:lvl5pPr marL="2097268" indent="0">
              <a:buNone/>
              <a:defRPr sz="1606">
                <a:solidFill>
                  <a:schemeClr val="tx1">
                    <a:tint val="75000"/>
                  </a:schemeClr>
                </a:solidFill>
              </a:defRPr>
            </a:lvl5pPr>
            <a:lvl6pPr marL="2621585" indent="0">
              <a:buNone/>
              <a:defRPr sz="1606">
                <a:solidFill>
                  <a:schemeClr val="tx1">
                    <a:tint val="75000"/>
                  </a:schemeClr>
                </a:solidFill>
              </a:defRPr>
            </a:lvl6pPr>
            <a:lvl7pPr marL="3145902" indent="0">
              <a:buNone/>
              <a:defRPr sz="1606">
                <a:solidFill>
                  <a:schemeClr val="tx1">
                    <a:tint val="75000"/>
                  </a:schemeClr>
                </a:solidFill>
              </a:defRPr>
            </a:lvl7pPr>
            <a:lvl8pPr marL="3670219" indent="0">
              <a:buNone/>
              <a:defRPr sz="1606">
                <a:solidFill>
                  <a:schemeClr val="tx1">
                    <a:tint val="75000"/>
                  </a:schemeClr>
                </a:solidFill>
              </a:defRPr>
            </a:lvl8pPr>
            <a:lvl9pPr marL="4194536" indent="0">
              <a:buNone/>
              <a:defRPr sz="160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586F09-4041-4F1C-9FD8-9686832BD865}" type="datetimeFigureOut">
              <a:rPr lang="en-US" smtClean="0"/>
              <a:pPr/>
              <a:t>01-Feb-21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6D8F9-1A49-4626-B4E4-0344CDF4FB07}" type="slidenum">
              <a:rPr lang="en-GB" smtClean="0"/>
              <a:pPr/>
              <a:t>‹#›</a:t>
            </a:fld>
            <a:endParaRPr lang="en-GB"/>
          </a:p>
        </p:txBody>
      </p:sp>
    </p:spTree>
    <p:extLst>
      <p:ext uri="{BB962C8B-B14F-4D97-AF65-F5344CB8AC3E}">
        <p14:creationId xmlns:p14="http://schemas.microsoft.com/office/powerpoint/2010/main" val="556537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586F09-4041-4F1C-9FD8-9686832BD865}" type="datetimeFigureOut">
              <a:rPr lang="en-US" smtClean="0"/>
              <a:pPr/>
              <a:t>01-Feb-21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6D8F9-1A49-4626-B4E4-0344CDF4FB07}" type="slidenum">
              <a:rPr lang="en-GB" smtClean="0"/>
              <a:pPr/>
              <a:t>‹#›</a:t>
            </a:fld>
            <a:endParaRPr lang="en-GB"/>
          </a:p>
        </p:txBody>
      </p:sp>
    </p:spTree>
    <p:extLst>
      <p:ext uri="{BB962C8B-B14F-4D97-AF65-F5344CB8AC3E}">
        <p14:creationId xmlns:p14="http://schemas.microsoft.com/office/powerpoint/2010/main" val="36356201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89845" y="699065"/>
            <a:ext cx="1291998" cy="6022150"/>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4650" y="699065"/>
            <a:ext cx="6857254" cy="60221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586F09-4041-4F1C-9FD8-9686832BD865}" type="datetimeFigureOut">
              <a:rPr lang="en-US" smtClean="0"/>
              <a:pPr/>
              <a:t>01-Feb-21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6D8F9-1A49-4626-B4E4-0344CDF4FB07}" type="slidenum">
              <a:rPr lang="en-GB" smtClean="0"/>
              <a:pPr/>
              <a:t>‹#›</a:t>
            </a:fld>
            <a:endParaRPr lang="en-GB"/>
          </a:p>
        </p:txBody>
      </p:sp>
    </p:spTree>
    <p:extLst>
      <p:ext uri="{BB962C8B-B14F-4D97-AF65-F5344CB8AC3E}">
        <p14:creationId xmlns:p14="http://schemas.microsoft.com/office/powerpoint/2010/main" val="23817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586F09-4041-4F1C-9FD8-9686832BD865}" type="datetimeFigureOut">
              <a:rPr lang="en-US" smtClean="0"/>
              <a:pPr/>
              <a:t>01-Feb-21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6D8F9-1A49-4626-B4E4-0344CDF4FB07}" type="slidenum">
              <a:rPr lang="en-GB" smtClean="0"/>
              <a:pPr/>
              <a:t>‹#›</a:t>
            </a:fld>
            <a:endParaRPr lang="en-GB"/>
          </a:p>
        </p:txBody>
      </p:sp>
    </p:spTree>
    <p:extLst>
      <p:ext uri="{BB962C8B-B14F-4D97-AF65-F5344CB8AC3E}">
        <p14:creationId xmlns:p14="http://schemas.microsoft.com/office/powerpoint/2010/main" val="529486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4649" y="3097246"/>
            <a:ext cx="8378764" cy="2094649"/>
          </a:xfrm>
        </p:spPr>
        <p:txBody>
          <a:bodyPr anchor="b"/>
          <a:lstStyle>
            <a:lvl1pPr algn="l">
              <a:defRPr sz="4587"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04649" y="5191893"/>
            <a:ext cx="8378764" cy="986672"/>
          </a:xfrm>
        </p:spPr>
        <p:txBody>
          <a:bodyPr anchor="t"/>
          <a:lstStyle>
            <a:lvl1pPr marL="0" indent="0" algn="l">
              <a:buNone/>
              <a:defRPr sz="2294">
                <a:solidFill>
                  <a:schemeClr val="tx1">
                    <a:lumMod val="50000"/>
                    <a:lumOff val="50000"/>
                  </a:schemeClr>
                </a:solidFill>
              </a:defRPr>
            </a:lvl1pPr>
            <a:lvl2pPr marL="524317" indent="0">
              <a:buNone/>
              <a:defRPr sz="2064">
                <a:solidFill>
                  <a:schemeClr val="tx1">
                    <a:tint val="75000"/>
                  </a:schemeClr>
                </a:solidFill>
              </a:defRPr>
            </a:lvl2pPr>
            <a:lvl3pPr marL="1048634" indent="0">
              <a:buNone/>
              <a:defRPr sz="1835">
                <a:solidFill>
                  <a:schemeClr val="tx1">
                    <a:tint val="75000"/>
                  </a:schemeClr>
                </a:solidFill>
              </a:defRPr>
            </a:lvl3pPr>
            <a:lvl4pPr marL="1572951" indent="0">
              <a:buNone/>
              <a:defRPr sz="1606">
                <a:solidFill>
                  <a:schemeClr val="tx1">
                    <a:tint val="75000"/>
                  </a:schemeClr>
                </a:solidFill>
              </a:defRPr>
            </a:lvl4pPr>
            <a:lvl5pPr marL="2097268" indent="0">
              <a:buNone/>
              <a:defRPr sz="1606">
                <a:solidFill>
                  <a:schemeClr val="tx1">
                    <a:tint val="75000"/>
                  </a:schemeClr>
                </a:solidFill>
              </a:defRPr>
            </a:lvl5pPr>
            <a:lvl6pPr marL="2621585" indent="0">
              <a:buNone/>
              <a:defRPr sz="1606">
                <a:solidFill>
                  <a:schemeClr val="tx1">
                    <a:tint val="75000"/>
                  </a:schemeClr>
                </a:solidFill>
              </a:defRPr>
            </a:lvl6pPr>
            <a:lvl7pPr marL="3145902" indent="0">
              <a:buNone/>
              <a:defRPr sz="1606">
                <a:solidFill>
                  <a:schemeClr val="tx1">
                    <a:tint val="75000"/>
                  </a:schemeClr>
                </a:solidFill>
              </a:defRPr>
            </a:lvl7pPr>
            <a:lvl8pPr marL="3670219" indent="0">
              <a:buNone/>
              <a:defRPr sz="1606">
                <a:solidFill>
                  <a:schemeClr val="tx1">
                    <a:tint val="75000"/>
                  </a:schemeClr>
                </a:solidFill>
              </a:defRPr>
            </a:lvl8pPr>
            <a:lvl9pPr marL="4194536" indent="0">
              <a:buNone/>
              <a:defRPr sz="160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586F09-4041-4F1C-9FD8-9686832BD865}" type="datetimeFigureOut">
              <a:rPr lang="en-US" smtClean="0"/>
              <a:pPr/>
              <a:t>01-Feb-21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6D8F9-1A49-4626-B4E4-0344CDF4FB07}" type="slidenum">
              <a:rPr lang="en-GB" smtClean="0"/>
              <a:pPr/>
              <a:t>‹#›</a:t>
            </a:fld>
            <a:endParaRPr lang="en-GB"/>
          </a:p>
        </p:txBody>
      </p:sp>
    </p:spTree>
    <p:extLst>
      <p:ext uri="{BB962C8B-B14F-4D97-AF65-F5344CB8AC3E}">
        <p14:creationId xmlns:p14="http://schemas.microsoft.com/office/powerpoint/2010/main" val="223560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04651" y="699064"/>
            <a:ext cx="8378762" cy="151464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4651" y="2477676"/>
            <a:ext cx="4076197" cy="4450311"/>
          </a:xfrm>
        </p:spPr>
        <p:txBody>
          <a:bodyPr>
            <a:normAutofit/>
          </a:bodyPr>
          <a:lstStyle>
            <a:lvl1pPr>
              <a:defRPr sz="2064"/>
            </a:lvl1pPr>
            <a:lvl2pPr>
              <a:defRPr sz="1835"/>
            </a:lvl2pPr>
            <a:lvl3pPr>
              <a:defRPr sz="1606"/>
            </a:lvl3pPr>
            <a:lvl4pPr>
              <a:defRPr sz="1376"/>
            </a:lvl4pPr>
            <a:lvl5pPr>
              <a:defRPr sz="1376"/>
            </a:lvl5pPr>
            <a:lvl6pPr>
              <a:defRPr sz="1376"/>
            </a:lvl6pPr>
            <a:lvl7pPr>
              <a:defRPr sz="1376"/>
            </a:lvl7pPr>
            <a:lvl8pPr>
              <a:defRPr sz="1376"/>
            </a:lvl8pPr>
            <a:lvl9pPr>
              <a:defRPr sz="1376"/>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07215" y="2477677"/>
            <a:ext cx="4076198" cy="4450312"/>
          </a:xfrm>
        </p:spPr>
        <p:txBody>
          <a:bodyPr>
            <a:normAutofit/>
          </a:bodyPr>
          <a:lstStyle>
            <a:lvl1pPr>
              <a:defRPr sz="2064"/>
            </a:lvl1pPr>
            <a:lvl2pPr>
              <a:defRPr sz="1835"/>
            </a:lvl2pPr>
            <a:lvl3pPr>
              <a:defRPr sz="1606"/>
            </a:lvl3pPr>
            <a:lvl4pPr>
              <a:defRPr sz="1376"/>
            </a:lvl4pPr>
            <a:lvl5pPr>
              <a:defRPr sz="1376"/>
            </a:lvl5pPr>
            <a:lvl6pPr>
              <a:defRPr sz="1376"/>
            </a:lvl6pPr>
            <a:lvl7pPr>
              <a:defRPr sz="1376"/>
            </a:lvl7pPr>
            <a:lvl8pPr>
              <a:defRPr sz="1376"/>
            </a:lvl8pPr>
            <a:lvl9pPr>
              <a:defRPr sz="1376"/>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586F09-4041-4F1C-9FD8-9686832BD865}" type="datetimeFigureOut">
              <a:rPr lang="en-US" smtClean="0"/>
              <a:pPr/>
              <a:t>01-Feb-21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26D8F9-1A49-4626-B4E4-0344CDF4FB07}" type="slidenum">
              <a:rPr lang="en-GB" smtClean="0"/>
              <a:pPr/>
              <a:t>‹#›</a:t>
            </a:fld>
            <a:endParaRPr lang="en-GB"/>
          </a:p>
        </p:txBody>
      </p:sp>
    </p:spTree>
    <p:extLst>
      <p:ext uri="{BB962C8B-B14F-4D97-AF65-F5344CB8AC3E}">
        <p14:creationId xmlns:p14="http://schemas.microsoft.com/office/powerpoint/2010/main" val="4265723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04650" y="699064"/>
            <a:ext cx="8378761" cy="151464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04649" y="2478127"/>
            <a:ext cx="4079580" cy="660834"/>
          </a:xfrm>
        </p:spPr>
        <p:txBody>
          <a:bodyPr anchor="b">
            <a:noAutofit/>
          </a:bodyPr>
          <a:lstStyle>
            <a:lvl1pPr marL="0" indent="0">
              <a:buNone/>
              <a:defRPr sz="2752" b="0"/>
            </a:lvl1pPr>
            <a:lvl2pPr marL="524317" indent="0">
              <a:buNone/>
              <a:defRPr sz="2294" b="1"/>
            </a:lvl2pPr>
            <a:lvl3pPr marL="1048634" indent="0">
              <a:buNone/>
              <a:defRPr sz="2064" b="1"/>
            </a:lvl3pPr>
            <a:lvl4pPr marL="1572951" indent="0">
              <a:buNone/>
              <a:defRPr sz="1835" b="1"/>
            </a:lvl4pPr>
            <a:lvl5pPr marL="2097268" indent="0">
              <a:buNone/>
              <a:defRPr sz="1835" b="1"/>
            </a:lvl5pPr>
            <a:lvl6pPr marL="2621585" indent="0">
              <a:buNone/>
              <a:defRPr sz="1835" b="1"/>
            </a:lvl6pPr>
            <a:lvl7pPr marL="3145902" indent="0">
              <a:buNone/>
              <a:defRPr sz="1835" b="1"/>
            </a:lvl7pPr>
            <a:lvl8pPr marL="3670219" indent="0">
              <a:buNone/>
              <a:defRPr sz="1835" b="1"/>
            </a:lvl8pPr>
            <a:lvl9pPr marL="4194536" indent="0">
              <a:buNone/>
              <a:defRPr sz="1835" b="1"/>
            </a:lvl9pPr>
          </a:lstStyle>
          <a:p>
            <a:pPr lvl="0"/>
            <a:r>
              <a:rPr lang="en-US" smtClean="0"/>
              <a:t>Edit Master text styles</a:t>
            </a:r>
          </a:p>
        </p:txBody>
      </p:sp>
      <p:sp>
        <p:nvSpPr>
          <p:cNvPr id="4" name="Content Placeholder 3"/>
          <p:cNvSpPr>
            <a:spLocks noGrp="1"/>
          </p:cNvSpPr>
          <p:nvPr>
            <p:ph sz="half" idx="2"/>
          </p:nvPr>
        </p:nvSpPr>
        <p:spPr>
          <a:xfrm>
            <a:off x="804649" y="3138963"/>
            <a:ext cx="4079580" cy="378902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03831" y="2478127"/>
            <a:ext cx="4079580" cy="660834"/>
          </a:xfrm>
        </p:spPr>
        <p:txBody>
          <a:bodyPr anchor="b">
            <a:noAutofit/>
          </a:bodyPr>
          <a:lstStyle>
            <a:lvl1pPr marL="0" indent="0">
              <a:buNone/>
              <a:defRPr sz="2752" b="0"/>
            </a:lvl1pPr>
            <a:lvl2pPr marL="524317" indent="0">
              <a:buNone/>
              <a:defRPr sz="2294" b="1"/>
            </a:lvl2pPr>
            <a:lvl3pPr marL="1048634" indent="0">
              <a:buNone/>
              <a:defRPr sz="2064" b="1"/>
            </a:lvl3pPr>
            <a:lvl4pPr marL="1572951" indent="0">
              <a:buNone/>
              <a:defRPr sz="1835" b="1"/>
            </a:lvl4pPr>
            <a:lvl5pPr marL="2097268" indent="0">
              <a:buNone/>
              <a:defRPr sz="1835" b="1"/>
            </a:lvl5pPr>
            <a:lvl6pPr marL="2621585" indent="0">
              <a:buNone/>
              <a:defRPr sz="1835" b="1"/>
            </a:lvl6pPr>
            <a:lvl7pPr marL="3145902" indent="0">
              <a:buNone/>
              <a:defRPr sz="1835" b="1"/>
            </a:lvl7pPr>
            <a:lvl8pPr marL="3670219" indent="0">
              <a:buNone/>
              <a:defRPr sz="1835" b="1"/>
            </a:lvl8pPr>
            <a:lvl9pPr marL="4194536" indent="0">
              <a:buNone/>
              <a:defRPr sz="1835" b="1"/>
            </a:lvl9pPr>
          </a:lstStyle>
          <a:p>
            <a:pPr lvl="0"/>
            <a:r>
              <a:rPr lang="en-US" smtClean="0"/>
              <a:t>Edit Master text styles</a:t>
            </a:r>
          </a:p>
        </p:txBody>
      </p:sp>
      <p:sp>
        <p:nvSpPr>
          <p:cNvPr id="6" name="Content Placeholder 5"/>
          <p:cNvSpPr>
            <a:spLocks noGrp="1"/>
          </p:cNvSpPr>
          <p:nvPr>
            <p:ph sz="quarter" idx="4"/>
          </p:nvPr>
        </p:nvSpPr>
        <p:spPr>
          <a:xfrm>
            <a:off x="5103831" y="3138963"/>
            <a:ext cx="4079580" cy="378902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586F09-4041-4F1C-9FD8-9686832BD865}" type="datetimeFigureOut">
              <a:rPr lang="en-US" smtClean="0"/>
              <a:pPr/>
              <a:t>01-Feb-21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26D8F9-1A49-4626-B4E4-0344CDF4FB07}" type="slidenum">
              <a:rPr lang="en-GB" smtClean="0"/>
              <a:pPr/>
              <a:t>‹#›</a:t>
            </a:fld>
            <a:endParaRPr lang="en-GB"/>
          </a:p>
        </p:txBody>
      </p:sp>
    </p:spTree>
    <p:extLst>
      <p:ext uri="{BB962C8B-B14F-4D97-AF65-F5344CB8AC3E}">
        <p14:creationId xmlns:p14="http://schemas.microsoft.com/office/powerpoint/2010/main" val="1775480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04650" y="699064"/>
            <a:ext cx="8378762" cy="151464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586F09-4041-4F1C-9FD8-9686832BD865}" type="datetimeFigureOut">
              <a:rPr lang="en-US" smtClean="0"/>
              <a:pPr/>
              <a:t>01-Feb-21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26D8F9-1A49-4626-B4E4-0344CDF4FB07}" type="slidenum">
              <a:rPr lang="en-GB" smtClean="0"/>
              <a:pPr/>
              <a:t>‹#›</a:t>
            </a:fld>
            <a:endParaRPr lang="en-GB"/>
          </a:p>
        </p:txBody>
      </p:sp>
    </p:spTree>
    <p:extLst>
      <p:ext uri="{BB962C8B-B14F-4D97-AF65-F5344CB8AC3E}">
        <p14:creationId xmlns:p14="http://schemas.microsoft.com/office/powerpoint/2010/main" val="872204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586F09-4041-4F1C-9FD8-9686832BD865}" type="datetimeFigureOut">
              <a:rPr lang="en-US" smtClean="0"/>
              <a:pPr/>
              <a:t>01-Feb-21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26D8F9-1A49-4626-B4E4-0344CDF4FB07}" type="slidenum">
              <a:rPr lang="en-GB" smtClean="0"/>
              <a:pPr/>
              <a:t>‹#›</a:t>
            </a:fld>
            <a:endParaRPr lang="en-GB"/>
          </a:p>
        </p:txBody>
      </p:sp>
    </p:spTree>
    <p:extLst>
      <p:ext uri="{BB962C8B-B14F-4D97-AF65-F5344CB8AC3E}">
        <p14:creationId xmlns:p14="http://schemas.microsoft.com/office/powerpoint/2010/main" val="3070339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649" y="1718538"/>
            <a:ext cx="3682944" cy="1466093"/>
          </a:xfrm>
        </p:spPr>
        <p:txBody>
          <a:bodyPr anchor="b">
            <a:normAutofit/>
          </a:bodyPr>
          <a:lstStyle>
            <a:lvl1pPr>
              <a:defRPr sz="2294"/>
            </a:lvl1pPr>
          </a:lstStyle>
          <a:p>
            <a:r>
              <a:rPr lang="en-US" smtClean="0"/>
              <a:t>Click to edit Master title style</a:t>
            </a:r>
            <a:endParaRPr lang="en-US" dirty="0"/>
          </a:p>
        </p:txBody>
      </p:sp>
      <p:sp>
        <p:nvSpPr>
          <p:cNvPr id="3" name="Content Placeholder 2"/>
          <p:cNvSpPr>
            <a:spLocks noGrp="1"/>
          </p:cNvSpPr>
          <p:nvPr>
            <p:ph idx="1"/>
          </p:nvPr>
        </p:nvSpPr>
        <p:spPr>
          <a:xfrm>
            <a:off x="4713960" y="590495"/>
            <a:ext cx="4469451" cy="633749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649" y="3184630"/>
            <a:ext cx="3682944" cy="2963741"/>
          </a:xfrm>
        </p:spPr>
        <p:txBody>
          <a:bodyPr>
            <a:normAutofit/>
          </a:bodyPr>
          <a:lstStyle>
            <a:lvl1pPr marL="0" indent="0">
              <a:buNone/>
              <a:defRPr sz="1606"/>
            </a:lvl1pPr>
            <a:lvl2pPr marL="393238" indent="0">
              <a:buNone/>
              <a:defRPr sz="1204"/>
            </a:lvl2pPr>
            <a:lvl3pPr marL="786475" indent="0">
              <a:buNone/>
              <a:defRPr sz="1032"/>
            </a:lvl3pPr>
            <a:lvl4pPr marL="1179713" indent="0">
              <a:buNone/>
              <a:defRPr sz="860"/>
            </a:lvl4pPr>
            <a:lvl5pPr marL="1572951" indent="0">
              <a:buNone/>
              <a:defRPr sz="860"/>
            </a:lvl5pPr>
            <a:lvl6pPr marL="1966189" indent="0">
              <a:buNone/>
              <a:defRPr sz="860"/>
            </a:lvl6pPr>
            <a:lvl7pPr marL="2359426" indent="0">
              <a:buNone/>
              <a:defRPr sz="860"/>
            </a:lvl7pPr>
            <a:lvl8pPr marL="2752664" indent="0">
              <a:buNone/>
              <a:defRPr sz="860"/>
            </a:lvl8pPr>
            <a:lvl9pPr marL="3145902" indent="0">
              <a:buNone/>
              <a:defRPr sz="860"/>
            </a:lvl9pPr>
          </a:lstStyle>
          <a:p>
            <a:pPr lvl="0"/>
            <a:r>
              <a:rPr lang="en-US" smtClean="0"/>
              <a:t>Edit Master text styles</a:t>
            </a:r>
          </a:p>
        </p:txBody>
      </p:sp>
      <p:sp>
        <p:nvSpPr>
          <p:cNvPr id="5" name="Date Placeholder 4"/>
          <p:cNvSpPr>
            <a:spLocks noGrp="1"/>
          </p:cNvSpPr>
          <p:nvPr>
            <p:ph type="dt" sz="half" idx="10"/>
          </p:nvPr>
        </p:nvSpPr>
        <p:spPr/>
        <p:txBody>
          <a:bodyPr/>
          <a:lstStyle/>
          <a:p>
            <a:fld id="{47586F09-4041-4F1C-9FD8-9686832BD865}" type="datetimeFigureOut">
              <a:rPr lang="en-US" smtClean="0"/>
              <a:pPr/>
              <a:t>01-Feb-21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26D8F9-1A49-4626-B4E4-0344CDF4FB07}" type="slidenum">
              <a:rPr lang="en-GB" smtClean="0"/>
              <a:pPr/>
              <a:t>‹#›</a:t>
            </a:fld>
            <a:endParaRPr lang="en-GB"/>
          </a:p>
        </p:txBody>
      </p:sp>
    </p:spTree>
    <p:extLst>
      <p:ext uri="{BB962C8B-B14F-4D97-AF65-F5344CB8AC3E}">
        <p14:creationId xmlns:p14="http://schemas.microsoft.com/office/powerpoint/2010/main" val="93074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650" y="5505133"/>
            <a:ext cx="8378762" cy="649912"/>
          </a:xfrm>
        </p:spPr>
        <p:txBody>
          <a:bodyPr anchor="b">
            <a:normAutofit/>
          </a:bodyPr>
          <a:lstStyle>
            <a:lvl1pPr algn="l">
              <a:defRPr sz="2752"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04650" y="699064"/>
            <a:ext cx="8378762" cy="4410113"/>
          </a:xfrm>
        </p:spPr>
        <p:txBody>
          <a:bodyPr anchor="t">
            <a:normAutofit/>
          </a:bodyPr>
          <a:lstStyle>
            <a:lvl1pPr marL="0" indent="0" algn="ctr">
              <a:buNone/>
              <a:defRPr sz="1835"/>
            </a:lvl1pPr>
            <a:lvl2pPr marL="524317" indent="0">
              <a:buNone/>
              <a:defRPr sz="1835"/>
            </a:lvl2pPr>
            <a:lvl3pPr marL="1048634" indent="0">
              <a:buNone/>
              <a:defRPr sz="1835"/>
            </a:lvl3pPr>
            <a:lvl4pPr marL="1572951" indent="0">
              <a:buNone/>
              <a:defRPr sz="1835"/>
            </a:lvl4pPr>
            <a:lvl5pPr marL="2097268" indent="0">
              <a:buNone/>
              <a:defRPr sz="1835"/>
            </a:lvl5pPr>
            <a:lvl6pPr marL="2621585" indent="0">
              <a:buNone/>
              <a:defRPr sz="1835"/>
            </a:lvl6pPr>
            <a:lvl7pPr marL="3145902" indent="0">
              <a:buNone/>
              <a:defRPr sz="1835"/>
            </a:lvl7pPr>
            <a:lvl8pPr marL="3670219" indent="0">
              <a:buNone/>
              <a:defRPr sz="1835"/>
            </a:lvl8pPr>
            <a:lvl9pPr marL="4194536" indent="0">
              <a:buNone/>
              <a:defRPr sz="1835"/>
            </a:lvl9pPr>
          </a:lstStyle>
          <a:p>
            <a:r>
              <a:rPr lang="en-US" smtClean="0"/>
              <a:t>Click icon to add picture</a:t>
            </a:r>
            <a:endParaRPr lang="en-US" dirty="0"/>
          </a:p>
        </p:txBody>
      </p:sp>
      <p:sp>
        <p:nvSpPr>
          <p:cNvPr id="4" name="Text Placeholder 3"/>
          <p:cNvSpPr>
            <a:spLocks noGrp="1"/>
          </p:cNvSpPr>
          <p:nvPr>
            <p:ph type="body" sz="half" idx="2"/>
          </p:nvPr>
        </p:nvSpPr>
        <p:spPr>
          <a:xfrm>
            <a:off x="804650" y="6155045"/>
            <a:ext cx="8378762" cy="772943"/>
          </a:xfrm>
        </p:spPr>
        <p:txBody>
          <a:bodyPr>
            <a:normAutofit/>
          </a:bodyPr>
          <a:lstStyle>
            <a:lvl1pPr marL="0" indent="0">
              <a:buNone/>
              <a:defRPr sz="1376"/>
            </a:lvl1pPr>
            <a:lvl2pPr marL="524317" indent="0">
              <a:buNone/>
              <a:defRPr sz="1376"/>
            </a:lvl2pPr>
            <a:lvl3pPr marL="1048634" indent="0">
              <a:buNone/>
              <a:defRPr sz="1147"/>
            </a:lvl3pPr>
            <a:lvl4pPr marL="1572951" indent="0">
              <a:buNone/>
              <a:defRPr sz="1032"/>
            </a:lvl4pPr>
            <a:lvl5pPr marL="2097268" indent="0">
              <a:buNone/>
              <a:defRPr sz="1032"/>
            </a:lvl5pPr>
            <a:lvl6pPr marL="2621585" indent="0">
              <a:buNone/>
              <a:defRPr sz="1032"/>
            </a:lvl6pPr>
            <a:lvl7pPr marL="3145902" indent="0">
              <a:buNone/>
              <a:defRPr sz="1032"/>
            </a:lvl7pPr>
            <a:lvl8pPr marL="3670219" indent="0">
              <a:buNone/>
              <a:defRPr sz="1032"/>
            </a:lvl8pPr>
            <a:lvl9pPr marL="4194536" indent="0">
              <a:buNone/>
              <a:defRPr sz="1032"/>
            </a:lvl9pPr>
          </a:lstStyle>
          <a:p>
            <a:pPr lvl="0"/>
            <a:r>
              <a:rPr lang="en-US" smtClean="0"/>
              <a:t>Edit Master text styles</a:t>
            </a:r>
          </a:p>
        </p:txBody>
      </p:sp>
      <p:sp>
        <p:nvSpPr>
          <p:cNvPr id="5" name="Date Placeholder 4"/>
          <p:cNvSpPr>
            <a:spLocks noGrp="1"/>
          </p:cNvSpPr>
          <p:nvPr>
            <p:ph type="dt" sz="half" idx="10"/>
          </p:nvPr>
        </p:nvSpPr>
        <p:spPr/>
        <p:txBody>
          <a:bodyPr/>
          <a:lstStyle/>
          <a:p>
            <a:fld id="{47586F09-4041-4F1C-9FD8-9686832BD865}" type="datetimeFigureOut">
              <a:rPr lang="en-US" smtClean="0"/>
              <a:pPr/>
              <a:t>01-Feb-21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26D8F9-1A49-4626-B4E4-0344CDF4FB07}" type="slidenum">
              <a:rPr lang="en-GB" smtClean="0"/>
              <a:pPr/>
              <a:t>‹#›</a:t>
            </a:fld>
            <a:endParaRPr lang="en-GB"/>
          </a:p>
        </p:txBody>
      </p:sp>
    </p:spTree>
    <p:extLst>
      <p:ext uri="{BB962C8B-B14F-4D97-AF65-F5344CB8AC3E}">
        <p14:creationId xmlns:p14="http://schemas.microsoft.com/office/powerpoint/2010/main" val="3535505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1176" y="-9710"/>
            <a:ext cx="12103825" cy="788389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04650" y="699064"/>
            <a:ext cx="8378761" cy="151464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04650" y="2477677"/>
            <a:ext cx="8378762" cy="44503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34753" y="6927990"/>
            <a:ext cx="903031" cy="418710"/>
          </a:xfrm>
          <a:prstGeom prst="rect">
            <a:avLst/>
          </a:prstGeom>
        </p:spPr>
        <p:txBody>
          <a:bodyPr vert="horz" lIns="91440" tIns="45720" rIns="91440" bIns="45720" rtlCol="0" anchor="ctr"/>
          <a:lstStyle>
            <a:lvl1pPr algn="r">
              <a:defRPr sz="1032">
                <a:solidFill>
                  <a:schemeClr val="tx1">
                    <a:tint val="75000"/>
                  </a:schemeClr>
                </a:solidFill>
              </a:defRPr>
            </a:lvl1pPr>
          </a:lstStyle>
          <a:p>
            <a:fld id="{47586F09-4041-4F1C-9FD8-9686832BD865}" type="datetimeFigureOut">
              <a:rPr lang="en-US" smtClean="0"/>
              <a:pPr/>
              <a:t>01-Feb-21</a:t>
            </a:fld>
            <a:endParaRPr lang="en-GB"/>
          </a:p>
        </p:txBody>
      </p:sp>
      <p:sp>
        <p:nvSpPr>
          <p:cNvPr id="5" name="Footer Placeholder 4"/>
          <p:cNvSpPr>
            <a:spLocks noGrp="1"/>
          </p:cNvSpPr>
          <p:nvPr>
            <p:ph type="ftr" sz="quarter" idx="3"/>
          </p:nvPr>
        </p:nvSpPr>
        <p:spPr>
          <a:xfrm>
            <a:off x="804650" y="6927990"/>
            <a:ext cx="6102164" cy="418710"/>
          </a:xfrm>
          <a:prstGeom prst="rect">
            <a:avLst/>
          </a:prstGeom>
        </p:spPr>
        <p:txBody>
          <a:bodyPr vert="horz" lIns="91440" tIns="45720" rIns="91440" bIns="45720" rtlCol="0" anchor="ctr"/>
          <a:lstStyle>
            <a:lvl1pPr algn="l">
              <a:defRPr sz="103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06749" y="6927990"/>
            <a:ext cx="676664" cy="418710"/>
          </a:xfrm>
          <a:prstGeom prst="rect">
            <a:avLst/>
          </a:prstGeom>
        </p:spPr>
        <p:txBody>
          <a:bodyPr vert="horz" lIns="91440" tIns="45720" rIns="91440" bIns="45720" rtlCol="0" anchor="ctr"/>
          <a:lstStyle>
            <a:lvl1pPr algn="r">
              <a:defRPr sz="1032">
                <a:solidFill>
                  <a:schemeClr val="accent1"/>
                </a:solidFill>
              </a:defRPr>
            </a:lvl1pPr>
          </a:lstStyle>
          <a:p>
            <a:fld id="{0626D8F9-1A49-4626-B4E4-0344CDF4FB07}" type="slidenum">
              <a:rPr lang="en-GB" smtClean="0"/>
              <a:pPr/>
              <a:t>‹#›</a:t>
            </a:fld>
            <a:endParaRPr lang="en-GB"/>
          </a:p>
        </p:txBody>
      </p:sp>
    </p:spTree>
    <p:extLst>
      <p:ext uri="{BB962C8B-B14F-4D97-AF65-F5344CB8AC3E}">
        <p14:creationId xmlns:p14="http://schemas.microsoft.com/office/powerpoint/2010/main" val="401358760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524317" rtl="0" eaLnBrk="1" latinLnBrk="0" hangingPunct="1">
        <a:spcBef>
          <a:spcPct val="0"/>
        </a:spcBef>
        <a:buNone/>
        <a:defRPr sz="4128"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93238" indent="-393238" algn="l" defTabSz="524317" rtl="0" eaLnBrk="1" latinLnBrk="0" hangingPunct="1">
        <a:spcBef>
          <a:spcPts val="1147"/>
        </a:spcBef>
        <a:spcAft>
          <a:spcPts val="0"/>
        </a:spcAft>
        <a:buClr>
          <a:schemeClr val="accent1"/>
        </a:buClr>
        <a:buSzPct val="80000"/>
        <a:buFont typeface="Wingdings 3" charset="2"/>
        <a:buChar char=""/>
        <a:defRPr sz="2064" kern="1200">
          <a:solidFill>
            <a:schemeClr val="tx1">
              <a:lumMod val="75000"/>
              <a:lumOff val="25000"/>
            </a:schemeClr>
          </a:solidFill>
          <a:latin typeface="+mn-lt"/>
          <a:ea typeface="+mn-ea"/>
          <a:cs typeface="+mn-cs"/>
        </a:defRPr>
      </a:lvl1pPr>
      <a:lvl2pPr marL="852015" indent="-327698" algn="l" defTabSz="524317" rtl="0" eaLnBrk="1" latinLnBrk="0" hangingPunct="1">
        <a:spcBef>
          <a:spcPts val="1147"/>
        </a:spcBef>
        <a:spcAft>
          <a:spcPts val="0"/>
        </a:spcAft>
        <a:buClr>
          <a:schemeClr val="accent1"/>
        </a:buClr>
        <a:buSzPct val="80000"/>
        <a:buFont typeface="Wingdings 3" charset="2"/>
        <a:buChar char=""/>
        <a:defRPr sz="1835" kern="1200">
          <a:solidFill>
            <a:schemeClr val="tx1">
              <a:lumMod val="75000"/>
              <a:lumOff val="25000"/>
            </a:schemeClr>
          </a:solidFill>
          <a:latin typeface="+mn-lt"/>
          <a:ea typeface="+mn-ea"/>
          <a:cs typeface="+mn-cs"/>
        </a:defRPr>
      </a:lvl2pPr>
      <a:lvl3pPr marL="1310792" indent="-262158" algn="l" defTabSz="524317" rtl="0" eaLnBrk="1" latinLnBrk="0" hangingPunct="1">
        <a:spcBef>
          <a:spcPts val="1147"/>
        </a:spcBef>
        <a:spcAft>
          <a:spcPts val="0"/>
        </a:spcAft>
        <a:buClr>
          <a:schemeClr val="accent1"/>
        </a:buClr>
        <a:buSzPct val="80000"/>
        <a:buFont typeface="Wingdings 3" charset="2"/>
        <a:buChar char=""/>
        <a:defRPr sz="1606" kern="1200">
          <a:solidFill>
            <a:schemeClr val="tx1">
              <a:lumMod val="75000"/>
              <a:lumOff val="25000"/>
            </a:schemeClr>
          </a:solidFill>
          <a:latin typeface="+mn-lt"/>
          <a:ea typeface="+mn-ea"/>
          <a:cs typeface="+mn-cs"/>
        </a:defRPr>
      </a:lvl3pPr>
      <a:lvl4pPr marL="1835109" indent="-262158" algn="l" defTabSz="524317" rtl="0" eaLnBrk="1" latinLnBrk="0" hangingPunct="1">
        <a:spcBef>
          <a:spcPts val="1147"/>
        </a:spcBef>
        <a:spcAft>
          <a:spcPts val="0"/>
        </a:spcAft>
        <a:buClr>
          <a:schemeClr val="accent1"/>
        </a:buClr>
        <a:buSzPct val="80000"/>
        <a:buFont typeface="Wingdings 3" charset="2"/>
        <a:buChar char=""/>
        <a:defRPr sz="1376" kern="1200">
          <a:solidFill>
            <a:schemeClr val="tx1">
              <a:lumMod val="75000"/>
              <a:lumOff val="25000"/>
            </a:schemeClr>
          </a:solidFill>
          <a:latin typeface="+mn-lt"/>
          <a:ea typeface="+mn-ea"/>
          <a:cs typeface="+mn-cs"/>
        </a:defRPr>
      </a:lvl4pPr>
      <a:lvl5pPr marL="2359426" indent="-262158" algn="l" defTabSz="524317" rtl="0" eaLnBrk="1" latinLnBrk="0" hangingPunct="1">
        <a:spcBef>
          <a:spcPts val="1147"/>
        </a:spcBef>
        <a:spcAft>
          <a:spcPts val="0"/>
        </a:spcAft>
        <a:buClr>
          <a:schemeClr val="accent1"/>
        </a:buClr>
        <a:buSzPct val="80000"/>
        <a:buFont typeface="Wingdings 3" charset="2"/>
        <a:buChar char=""/>
        <a:defRPr sz="1376" kern="1200">
          <a:solidFill>
            <a:schemeClr val="tx1">
              <a:lumMod val="75000"/>
              <a:lumOff val="25000"/>
            </a:schemeClr>
          </a:solidFill>
          <a:latin typeface="+mn-lt"/>
          <a:ea typeface="+mn-ea"/>
          <a:cs typeface="+mn-cs"/>
        </a:defRPr>
      </a:lvl5pPr>
      <a:lvl6pPr marL="2883743" indent="-262158" algn="l" defTabSz="524317" rtl="0" eaLnBrk="1" latinLnBrk="0" hangingPunct="1">
        <a:spcBef>
          <a:spcPts val="1147"/>
        </a:spcBef>
        <a:spcAft>
          <a:spcPts val="0"/>
        </a:spcAft>
        <a:buClr>
          <a:schemeClr val="accent1"/>
        </a:buClr>
        <a:buSzPct val="80000"/>
        <a:buFont typeface="Wingdings 3" charset="2"/>
        <a:buChar char=""/>
        <a:defRPr sz="1376" kern="1200">
          <a:solidFill>
            <a:schemeClr val="tx1">
              <a:lumMod val="75000"/>
              <a:lumOff val="25000"/>
            </a:schemeClr>
          </a:solidFill>
          <a:latin typeface="+mn-lt"/>
          <a:ea typeface="+mn-ea"/>
          <a:cs typeface="+mn-cs"/>
        </a:defRPr>
      </a:lvl6pPr>
      <a:lvl7pPr marL="3408060" indent="-262158" algn="l" defTabSz="524317" rtl="0" eaLnBrk="1" latinLnBrk="0" hangingPunct="1">
        <a:spcBef>
          <a:spcPts val="1147"/>
        </a:spcBef>
        <a:spcAft>
          <a:spcPts val="0"/>
        </a:spcAft>
        <a:buClr>
          <a:schemeClr val="accent1"/>
        </a:buClr>
        <a:buSzPct val="80000"/>
        <a:buFont typeface="Wingdings 3" charset="2"/>
        <a:buChar char=""/>
        <a:defRPr sz="1376" kern="1200">
          <a:solidFill>
            <a:schemeClr val="tx1">
              <a:lumMod val="75000"/>
              <a:lumOff val="25000"/>
            </a:schemeClr>
          </a:solidFill>
          <a:latin typeface="+mn-lt"/>
          <a:ea typeface="+mn-ea"/>
          <a:cs typeface="+mn-cs"/>
        </a:defRPr>
      </a:lvl7pPr>
      <a:lvl8pPr marL="3932377" indent="-262158" algn="l" defTabSz="524317" rtl="0" eaLnBrk="1" latinLnBrk="0" hangingPunct="1">
        <a:spcBef>
          <a:spcPts val="1147"/>
        </a:spcBef>
        <a:spcAft>
          <a:spcPts val="0"/>
        </a:spcAft>
        <a:buClr>
          <a:schemeClr val="accent1"/>
        </a:buClr>
        <a:buSzPct val="80000"/>
        <a:buFont typeface="Wingdings 3" charset="2"/>
        <a:buChar char=""/>
        <a:defRPr sz="1376" kern="1200">
          <a:solidFill>
            <a:schemeClr val="tx1">
              <a:lumMod val="75000"/>
              <a:lumOff val="25000"/>
            </a:schemeClr>
          </a:solidFill>
          <a:latin typeface="+mn-lt"/>
          <a:ea typeface="+mn-ea"/>
          <a:cs typeface="+mn-cs"/>
        </a:defRPr>
      </a:lvl8pPr>
      <a:lvl9pPr marL="4456694" indent="-262158" algn="l" defTabSz="524317" rtl="0" eaLnBrk="1" latinLnBrk="0" hangingPunct="1">
        <a:spcBef>
          <a:spcPts val="1147"/>
        </a:spcBef>
        <a:spcAft>
          <a:spcPts val="0"/>
        </a:spcAft>
        <a:buClr>
          <a:schemeClr val="accent1"/>
        </a:buClr>
        <a:buSzPct val="80000"/>
        <a:buFont typeface="Wingdings 3" charset="2"/>
        <a:buChar char=""/>
        <a:defRPr sz="1376" kern="1200">
          <a:solidFill>
            <a:schemeClr val="tx1">
              <a:lumMod val="75000"/>
              <a:lumOff val="25000"/>
            </a:schemeClr>
          </a:solidFill>
          <a:latin typeface="+mn-lt"/>
          <a:ea typeface="+mn-ea"/>
          <a:cs typeface="+mn-cs"/>
        </a:defRPr>
      </a:lvl9pPr>
    </p:bodyStyle>
    <p:otherStyle>
      <a:defPPr>
        <a:defRPr lang="en-US"/>
      </a:defPPr>
      <a:lvl1pPr marL="0" algn="l" defTabSz="524317" rtl="0" eaLnBrk="1" latinLnBrk="0" hangingPunct="1">
        <a:defRPr sz="2064" kern="1200">
          <a:solidFill>
            <a:schemeClr val="tx1"/>
          </a:solidFill>
          <a:latin typeface="+mn-lt"/>
          <a:ea typeface="+mn-ea"/>
          <a:cs typeface="+mn-cs"/>
        </a:defRPr>
      </a:lvl1pPr>
      <a:lvl2pPr marL="524317" algn="l" defTabSz="524317" rtl="0" eaLnBrk="1" latinLnBrk="0" hangingPunct="1">
        <a:defRPr sz="2064" kern="1200">
          <a:solidFill>
            <a:schemeClr val="tx1"/>
          </a:solidFill>
          <a:latin typeface="+mn-lt"/>
          <a:ea typeface="+mn-ea"/>
          <a:cs typeface="+mn-cs"/>
        </a:defRPr>
      </a:lvl2pPr>
      <a:lvl3pPr marL="1048634" algn="l" defTabSz="524317" rtl="0" eaLnBrk="1" latinLnBrk="0" hangingPunct="1">
        <a:defRPr sz="2064" kern="1200">
          <a:solidFill>
            <a:schemeClr val="tx1"/>
          </a:solidFill>
          <a:latin typeface="+mn-lt"/>
          <a:ea typeface="+mn-ea"/>
          <a:cs typeface="+mn-cs"/>
        </a:defRPr>
      </a:lvl3pPr>
      <a:lvl4pPr marL="1572951" algn="l" defTabSz="524317" rtl="0" eaLnBrk="1" latinLnBrk="0" hangingPunct="1">
        <a:defRPr sz="2064" kern="1200">
          <a:solidFill>
            <a:schemeClr val="tx1"/>
          </a:solidFill>
          <a:latin typeface="+mn-lt"/>
          <a:ea typeface="+mn-ea"/>
          <a:cs typeface="+mn-cs"/>
        </a:defRPr>
      </a:lvl4pPr>
      <a:lvl5pPr marL="2097268" algn="l" defTabSz="524317" rtl="0" eaLnBrk="1" latinLnBrk="0" hangingPunct="1">
        <a:defRPr sz="2064" kern="1200">
          <a:solidFill>
            <a:schemeClr val="tx1"/>
          </a:solidFill>
          <a:latin typeface="+mn-lt"/>
          <a:ea typeface="+mn-ea"/>
          <a:cs typeface="+mn-cs"/>
        </a:defRPr>
      </a:lvl5pPr>
      <a:lvl6pPr marL="2621585" algn="l" defTabSz="524317" rtl="0" eaLnBrk="1" latinLnBrk="0" hangingPunct="1">
        <a:defRPr sz="2064" kern="1200">
          <a:solidFill>
            <a:schemeClr val="tx1"/>
          </a:solidFill>
          <a:latin typeface="+mn-lt"/>
          <a:ea typeface="+mn-ea"/>
          <a:cs typeface="+mn-cs"/>
        </a:defRPr>
      </a:lvl6pPr>
      <a:lvl7pPr marL="3145902" algn="l" defTabSz="524317" rtl="0" eaLnBrk="1" latinLnBrk="0" hangingPunct="1">
        <a:defRPr sz="2064" kern="1200">
          <a:solidFill>
            <a:schemeClr val="tx1"/>
          </a:solidFill>
          <a:latin typeface="+mn-lt"/>
          <a:ea typeface="+mn-ea"/>
          <a:cs typeface="+mn-cs"/>
        </a:defRPr>
      </a:lvl7pPr>
      <a:lvl8pPr marL="3670219" algn="l" defTabSz="524317" rtl="0" eaLnBrk="1" latinLnBrk="0" hangingPunct="1">
        <a:defRPr sz="2064" kern="1200">
          <a:solidFill>
            <a:schemeClr val="tx1"/>
          </a:solidFill>
          <a:latin typeface="+mn-lt"/>
          <a:ea typeface="+mn-ea"/>
          <a:cs typeface="+mn-cs"/>
        </a:defRPr>
      </a:lvl8pPr>
      <a:lvl9pPr marL="4194536" algn="l" defTabSz="524317" rtl="0" eaLnBrk="1" latinLnBrk="0" hangingPunct="1">
        <a:defRPr sz="206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hoto-1551170544-e5212d20b2c3.jpg"/>
          <p:cNvPicPr>
            <a:picLocks noChangeAspect="1"/>
          </p:cNvPicPr>
          <p:nvPr/>
        </p:nvPicPr>
        <p:blipFill>
          <a:blip r:embed="rId2"/>
          <a:stretch>
            <a:fillRect/>
          </a:stretch>
        </p:blipFill>
        <p:spPr>
          <a:xfrm rot="20442019">
            <a:off x="10004778" y="3995861"/>
            <a:ext cx="1731654" cy="3932238"/>
          </a:xfrm>
          <a:prstGeom prst="ellipse">
            <a:avLst/>
          </a:prstGeom>
          <a:ln>
            <a:noFill/>
          </a:ln>
          <a:effectLst>
            <a:softEdge rad="635000"/>
          </a:effectLst>
        </p:spPr>
      </p:pic>
      <p:sp>
        <p:nvSpPr>
          <p:cNvPr id="7" name="TextBox 6"/>
          <p:cNvSpPr txBox="1"/>
          <p:nvPr/>
        </p:nvSpPr>
        <p:spPr>
          <a:xfrm>
            <a:off x="3707512" y="5324906"/>
            <a:ext cx="7813310" cy="1720099"/>
          </a:xfrm>
          <a:prstGeom prst="rect">
            <a:avLst/>
          </a:prstGeom>
          <a:noFill/>
        </p:spPr>
        <p:txBody>
          <a:bodyPr wrap="square" lIns="103264" tIns="51632" rIns="103264" bIns="51632" rtlCol="0">
            <a:spAutoFit/>
          </a:bodyPr>
          <a:lstStyle/>
          <a:p>
            <a:r>
              <a:rPr lang="en-US" sz="10500" b="1" dirty="0" err="1" smtClean="0">
                <a:solidFill>
                  <a:srgbClr val="7030A0"/>
                </a:solidFill>
                <a:latin typeface="NikoshBAN" pitchFamily="2" charset="0"/>
                <a:cs typeface="NikoshBAN" pitchFamily="2" charset="0"/>
              </a:rPr>
              <a:t>সবাইকে</a:t>
            </a:r>
            <a:r>
              <a:rPr lang="en-US" sz="10500" b="1" dirty="0" smtClean="0">
                <a:solidFill>
                  <a:srgbClr val="7030A0"/>
                </a:solidFill>
                <a:latin typeface="NikoshBAN" pitchFamily="2" charset="0"/>
                <a:cs typeface="NikoshBAN" pitchFamily="2" charset="0"/>
              </a:rPr>
              <a:t> </a:t>
            </a:r>
            <a:r>
              <a:rPr lang="en-US" sz="10500" b="1" dirty="0" err="1" smtClean="0">
                <a:solidFill>
                  <a:srgbClr val="7030A0"/>
                </a:solidFill>
                <a:latin typeface="NikoshBAN" pitchFamily="2" charset="0"/>
                <a:cs typeface="NikoshBAN" pitchFamily="2" charset="0"/>
              </a:rPr>
              <a:t>শুভেচ্ছা</a:t>
            </a:r>
            <a:r>
              <a:rPr lang="en-US" sz="10500" b="1" dirty="0" smtClean="0">
                <a:solidFill>
                  <a:srgbClr val="7030A0"/>
                </a:solidFill>
                <a:latin typeface="NikoshBAN" pitchFamily="2" charset="0"/>
                <a:cs typeface="NikoshBAN" pitchFamily="2" charset="0"/>
              </a:rPr>
              <a:t> </a:t>
            </a:r>
            <a:endParaRPr lang="en-US" sz="10500" b="1" dirty="0">
              <a:solidFill>
                <a:srgbClr val="7030A0"/>
              </a:solidFill>
              <a:latin typeface="NikoshBAN" pitchFamily="2" charset="0"/>
              <a:cs typeface="NikoshBAN" pitchFamily="2" charset="0"/>
            </a:endParaRPr>
          </a:p>
        </p:txBody>
      </p:sp>
      <p:sp>
        <p:nvSpPr>
          <p:cNvPr id="8" name="Rectangle 7"/>
          <p:cNvSpPr/>
          <p:nvPr/>
        </p:nvSpPr>
        <p:spPr>
          <a:xfrm>
            <a:off x="0" y="0"/>
            <a:ext cx="12069763" cy="7864475"/>
          </a:xfrm>
          <a:prstGeom prst="rect">
            <a:avLst/>
          </a:prstGeom>
          <a:noFill/>
          <a:ln w="193675" cap="rnd" cmpd="tri">
            <a:solidFill>
              <a:srgbClr val="7030A0"/>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lIns="99164" tIns="49582" rIns="99164" bIns="49582" rtlCol="0" anchor="ctr"/>
          <a:lstStyle/>
          <a:p>
            <a:pPr algn="ctr"/>
            <a:endParaRPr lang="en-US"/>
          </a:p>
        </p:txBody>
      </p:sp>
      <p:pic>
        <p:nvPicPr>
          <p:cNvPr id="5" name="Picture 4" descr="Mujib Borsho.png"/>
          <p:cNvPicPr>
            <a:picLocks noChangeAspect="1"/>
          </p:cNvPicPr>
          <p:nvPr/>
        </p:nvPicPr>
        <p:blipFill>
          <a:blip r:embed="rId3" cstate="print"/>
          <a:stretch>
            <a:fillRect/>
          </a:stretch>
        </p:blipFill>
        <p:spPr>
          <a:xfrm>
            <a:off x="346249" y="331837"/>
            <a:ext cx="1230165" cy="84487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1279" y="4146551"/>
            <a:ext cx="11221186" cy="1802288"/>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lIns="113903" tIns="56951" rIns="113903" bIns="56951" rtlCol="0" anchor="ctr"/>
          <a:lstStyle/>
          <a:p>
            <a:pPr algn="ctr"/>
            <a:r>
              <a:rPr lang="bn-IN" sz="3600" u="sng" dirty="0" smtClean="0">
                <a:solidFill>
                  <a:srgbClr val="002060"/>
                </a:solidFill>
                <a:latin typeface="NikoshBAN" pitchFamily="2" charset="0"/>
                <a:cs typeface="NikoshBAN" pitchFamily="2" charset="0"/>
              </a:rPr>
              <a:t>ল্যান্স নায়েক মুন্সি আব্দুর রউফ </a:t>
            </a:r>
          </a:p>
          <a:p>
            <a:pPr algn="just"/>
            <a:r>
              <a:rPr lang="bn-IN" sz="3200" dirty="0" smtClean="0">
                <a:latin typeface="NikoshBAN" pitchFamily="2" charset="0"/>
                <a:cs typeface="NikoshBAN" pitchFamily="2" charset="0"/>
              </a:rPr>
              <a:t>১৯৪৩ সালের ৮ মে ফরিদপুর জেলার বোয়ালমারী থানার সালামতপুর গ্রামে জন্মগ্রহন করেন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পার্বত্য</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চট্টগ্রামে রাঙ্গামাটি –মহালছড়ি যুদ্ধে পাক বাহিনীর গোলার আঘাতে ১৯৭১ সালের ২০ এপ্রিল শহীদ হন। মুক্তিযুদ্ধে অসীম সাহসিকতা ও বীরত্বের স্বীকৃতিস্বরূপ বাংলাদেশ সরকার ল্যান্স নায়েক মুন্সি আব্দুর রউফকে বীরশ্রেষ্ঠ উপাধি প্রদান করেন।   </a:t>
            </a:r>
            <a:endParaRPr lang="en-GB" sz="3200" dirty="0">
              <a:latin typeface="NikoshBAN" pitchFamily="2" charset="0"/>
              <a:cs typeface="NikoshBAN" pitchFamily="2" charset="0"/>
            </a:endParaRPr>
          </a:p>
        </p:txBody>
      </p:sp>
      <p:pic>
        <p:nvPicPr>
          <p:cNvPr id="3" name="Picture 2" descr="index.jpg"/>
          <p:cNvPicPr>
            <a:picLocks noChangeAspect="1"/>
          </p:cNvPicPr>
          <p:nvPr/>
        </p:nvPicPr>
        <p:blipFill>
          <a:blip r:embed="rId2"/>
          <a:stretch>
            <a:fillRect/>
          </a:stretch>
        </p:blipFill>
        <p:spPr>
          <a:xfrm>
            <a:off x="3391675" y="213138"/>
            <a:ext cx="3432881" cy="2890851"/>
          </a:xfrm>
          <a:prstGeom prst="ellipse">
            <a:avLst/>
          </a:prstGeom>
          <a:ln w="12700" cap="rnd">
            <a:solidFill>
              <a:schemeClr val="tx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Rectangle 3"/>
          <p:cNvSpPr/>
          <p:nvPr/>
        </p:nvSpPr>
        <p:spPr>
          <a:xfrm>
            <a:off x="1" y="0"/>
            <a:ext cx="12069763" cy="7864475"/>
          </a:xfrm>
          <a:prstGeom prst="rect">
            <a:avLst/>
          </a:prstGeom>
          <a:noFill/>
          <a:ln w="193675" cap="rnd" cmpd="tri">
            <a:solidFill>
              <a:srgbClr val="7030A0"/>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lIns="99167" tIns="49583" rIns="99167" bIns="49583"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8600"/>
            <a:ext cx="10561637" cy="646331"/>
          </a:xfrm>
          <a:prstGeom prst="rect">
            <a:avLst/>
          </a:prstGeom>
          <a:noFill/>
        </p:spPr>
        <p:txBody>
          <a:bodyPr wrap="square" rtlCol="0">
            <a:spAutoFit/>
          </a:bodyPr>
          <a:lstStyle/>
          <a:p>
            <a:r>
              <a:rPr lang="bn-IN" sz="3600" dirty="0" smtClean="0">
                <a:latin typeface="NikoshBAN" pitchFamily="2" charset="0"/>
                <a:cs typeface="NikoshBAN" pitchFamily="2" charset="0"/>
              </a:rPr>
              <a:t>শিক্ষার্থী বন্ধু</a:t>
            </a:r>
            <a:r>
              <a:rPr lang="en-US" sz="3600" dirty="0" err="1" smtClean="0">
                <a:latin typeface="NikoshBAN" pitchFamily="2" charset="0"/>
                <a:cs typeface="NikoshBAN" pitchFamily="2" charset="0"/>
              </a:rPr>
              <a:t>রা</a:t>
            </a:r>
            <a:r>
              <a:rPr lang="bn-IN" sz="3600" dirty="0" smtClean="0">
                <a:latin typeface="NikoshBAN" pitchFamily="2" charset="0"/>
                <a:cs typeface="NikoshBAN" pitchFamily="2" charset="0"/>
              </a:rPr>
              <a:t>, পাঠ্য বইয়ের ১২ নং পৃষ্ঠা দেখো এবং পড়ো </a:t>
            </a:r>
            <a:endParaRPr lang="en-US" sz="3600" dirty="0">
              <a:latin typeface="NikoshBAN" pitchFamily="2" charset="0"/>
              <a:cs typeface="NikoshBAN" pitchFamily="2" charset="0"/>
            </a:endParaRPr>
          </a:p>
        </p:txBody>
      </p:sp>
      <p:pic>
        <p:nvPicPr>
          <p:cNvPr id="6" name="Picture 5" descr="12.png"/>
          <p:cNvPicPr>
            <a:picLocks noChangeAspect="1"/>
          </p:cNvPicPr>
          <p:nvPr/>
        </p:nvPicPr>
        <p:blipFill>
          <a:blip r:embed="rId2"/>
          <a:stretch>
            <a:fillRect/>
          </a:stretch>
        </p:blipFill>
        <p:spPr>
          <a:xfrm>
            <a:off x="3820009" y="1126732"/>
            <a:ext cx="5143830" cy="6515517"/>
          </a:xfrm>
          <a:prstGeom prst="rect">
            <a:avLst/>
          </a:prstGeom>
        </p:spPr>
      </p:pic>
      <p:sp>
        <p:nvSpPr>
          <p:cNvPr id="7" name="Rectangle 6"/>
          <p:cNvSpPr/>
          <p:nvPr/>
        </p:nvSpPr>
        <p:spPr>
          <a:xfrm>
            <a:off x="1" y="0"/>
            <a:ext cx="12069763" cy="7864475"/>
          </a:xfrm>
          <a:prstGeom prst="rect">
            <a:avLst/>
          </a:prstGeom>
          <a:noFill/>
          <a:ln w="193675" cap="rnd" cmpd="tri">
            <a:solidFill>
              <a:srgbClr val="7030A0"/>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lIns="99167" tIns="49583" rIns="99167" bIns="49583"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754323" y="901116"/>
            <a:ext cx="7637951" cy="901144"/>
          </a:xfrm>
          <a:prstGeom prst="roundRect">
            <a:avLst/>
          </a:prstGeom>
          <a:noFill/>
          <a:ln>
            <a:noFill/>
          </a:ln>
        </p:spPr>
        <p:style>
          <a:lnRef idx="1">
            <a:schemeClr val="accent2"/>
          </a:lnRef>
          <a:fillRef idx="2">
            <a:schemeClr val="accent2"/>
          </a:fillRef>
          <a:effectRef idx="1">
            <a:schemeClr val="accent2"/>
          </a:effectRef>
          <a:fontRef idx="minor">
            <a:schemeClr val="dk1"/>
          </a:fontRef>
        </p:style>
        <p:txBody>
          <a:bodyPr lIns="113903" tIns="56951" rIns="113903" bIns="56951" rtlCol="0" anchor="ctr"/>
          <a:lstStyle/>
          <a:p>
            <a:r>
              <a:rPr lang="bn-IN" sz="3700" b="1" dirty="0" smtClean="0">
                <a:solidFill>
                  <a:schemeClr val="tx1"/>
                </a:solidFill>
                <a:latin typeface="NikoshBAN" pitchFamily="2" charset="0"/>
                <a:cs typeface="NikoshBAN" pitchFamily="2" charset="0"/>
              </a:rPr>
              <a:t>শাপলা দলঃ </a:t>
            </a:r>
            <a:r>
              <a:rPr lang="bn-IN" sz="3700" dirty="0" smtClean="0">
                <a:solidFill>
                  <a:schemeClr val="tx1">
                    <a:lumMod val="95000"/>
                    <a:lumOff val="5000"/>
                  </a:schemeClr>
                </a:solidFill>
                <a:latin typeface="NikoshBAN" pitchFamily="2" charset="0"/>
                <a:cs typeface="NikoshBAN" pitchFamily="2" charset="0"/>
              </a:rPr>
              <a:t>৭ জন বীরশ্রেষ্ঠের নাম লিখ।</a:t>
            </a:r>
            <a:endParaRPr lang="en-US" sz="3700" dirty="0">
              <a:solidFill>
                <a:schemeClr val="tx1">
                  <a:lumMod val="95000"/>
                  <a:lumOff val="5000"/>
                </a:schemeClr>
              </a:solidFill>
              <a:latin typeface="NikoshBAN" pitchFamily="2" charset="0"/>
              <a:cs typeface="NikoshBAN" pitchFamily="2" charset="0"/>
            </a:endParaRPr>
          </a:p>
        </p:txBody>
      </p:sp>
      <p:sp>
        <p:nvSpPr>
          <p:cNvPr id="4" name="Rectangle 3"/>
          <p:cNvSpPr/>
          <p:nvPr/>
        </p:nvSpPr>
        <p:spPr>
          <a:xfrm>
            <a:off x="754323" y="1720339"/>
            <a:ext cx="10844004" cy="2949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3903" tIns="56951" rIns="113903" bIns="56951" rtlCol="0" anchor="ctr"/>
          <a:lstStyle/>
          <a:p>
            <a:r>
              <a:rPr lang="bn-IN" sz="2800" dirty="0" smtClean="0">
                <a:solidFill>
                  <a:schemeClr val="tx1"/>
                </a:solidFill>
                <a:latin typeface="NikoshBAN" pitchFamily="2" charset="0"/>
                <a:cs typeface="NikoshBAN" pitchFamily="2" charset="0"/>
              </a:rPr>
              <a:t>উত্তরঃ ১। ক্যাপ্টেন মহিউদ্দিন জাহাঙ্গীর </a:t>
            </a:r>
          </a:p>
          <a:p>
            <a:r>
              <a:rPr lang="bn-IN" sz="2800" dirty="0" smtClean="0">
                <a:solidFill>
                  <a:schemeClr val="tx1"/>
                </a:solidFill>
                <a:latin typeface="NikoshBAN" pitchFamily="2" charset="0"/>
                <a:cs typeface="NikoshBAN" pitchFamily="2" charset="0"/>
              </a:rPr>
              <a:t>২।  ফ্লাইট লেফটেন্যান্ট  মতিউর রহমান</a:t>
            </a:r>
          </a:p>
          <a:p>
            <a:r>
              <a:rPr lang="bn-IN" sz="2800" dirty="0" smtClean="0">
                <a:solidFill>
                  <a:schemeClr val="tx1"/>
                </a:solidFill>
                <a:latin typeface="NikoshBAN" pitchFamily="2" charset="0"/>
                <a:cs typeface="NikoshBAN" pitchFamily="2" charset="0"/>
              </a:rPr>
              <a:t>৩। সিপাহি হামিদুর রহমান</a:t>
            </a:r>
          </a:p>
          <a:p>
            <a:r>
              <a:rPr lang="bn-IN" sz="2800" dirty="0" smtClean="0">
                <a:solidFill>
                  <a:schemeClr val="tx1"/>
                </a:solidFill>
                <a:latin typeface="NikoshBAN" pitchFamily="2" charset="0"/>
                <a:cs typeface="NikoshBAN" pitchFamily="2" charset="0"/>
              </a:rPr>
              <a:t>৪। ল্যান্স নায়েক নূর মোহাম্মদ শেখ </a:t>
            </a:r>
          </a:p>
          <a:p>
            <a:r>
              <a:rPr lang="bn-IN" sz="2800" dirty="0" smtClean="0">
                <a:solidFill>
                  <a:schemeClr val="tx1"/>
                </a:solidFill>
                <a:latin typeface="NikoshBAN" pitchFamily="2" charset="0"/>
                <a:cs typeface="NikoshBAN" pitchFamily="2" charset="0"/>
              </a:rPr>
              <a:t>৫। সিপাহি মোস্তফা কামাল </a:t>
            </a:r>
          </a:p>
          <a:p>
            <a:r>
              <a:rPr lang="bn-IN" sz="2800" dirty="0" smtClean="0">
                <a:solidFill>
                  <a:schemeClr val="tx1"/>
                </a:solidFill>
                <a:latin typeface="NikoshBAN" pitchFamily="2" charset="0"/>
                <a:cs typeface="NikoshBAN" pitchFamily="2" charset="0"/>
              </a:rPr>
              <a:t>৬। ইঞ্জিনরুম আর্টিফিসার রুহুল আমিন</a:t>
            </a:r>
          </a:p>
          <a:p>
            <a:r>
              <a:rPr lang="bn-IN" sz="2800" dirty="0" smtClean="0">
                <a:solidFill>
                  <a:schemeClr val="tx1"/>
                </a:solidFill>
                <a:latin typeface="NikoshBAN" pitchFamily="2" charset="0"/>
                <a:cs typeface="NikoshBAN" pitchFamily="2" charset="0"/>
              </a:rPr>
              <a:t>৭। ল্যান্স নায়েক মুন্সি আব্দুর রুউফ </a:t>
            </a:r>
            <a:endParaRPr lang="en-US" sz="2800" dirty="0" smtClean="0">
              <a:solidFill>
                <a:schemeClr val="tx1"/>
              </a:solidFill>
              <a:latin typeface="NikoshBAN" pitchFamily="2" charset="0"/>
              <a:cs typeface="NikoshBAN" pitchFamily="2" charset="0"/>
            </a:endParaRPr>
          </a:p>
        </p:txBody>
      </p:sp>
      <p:sp>
        <p:nvSpPr>
          <p:cNvPr id="5" name="Rounded Rectangle 4"/>
          <p:cNvSpPr/>
          <p:nvPr/>
        </p:nvSpPr>
        <p:spPr>
          <a:xfrm>
            <a:off x="754325" y="4669538"/>
            <a:ext cx="10561116" cy="901144"/>
          </a:xfrm>
          <a:prstGeom prst="roundRect">
            <a:avLst/>
          </a:prstGeom>
          <a:noFill/>
          <a:ln>
            <a:noFill/>
          </a:ln>
        </p:spPr>
        <p:style>
          <a:lnRef idx="2">
            <a:schemeClr val="accent4"/>
          </a:lnRef>
          <a:fillRef idx="1">
            <a:schemeClr val="lt1"/>
          </a:fillRef>
          <a:effectRef idx="0">
            <a:schemeClr val="accent4"/>
          </a:effectRef>
          <a:fontRef idx="minor">
            <a:schemeClr val="dk1"/>
          </a:fontRef>
        </p:style>
        <p:txBody>
          <a:bodyPr lIns="113903" tIns="56951" rIns="113903" bIns="56951" rtlCol="0" anchor="ctr"/>
          <a:lstStyle/>
          <a:p>
            <a:pPr algn="just"/>
            <a:r>
              <a:rPr lang="bn-IN" sz="2900" b="1" dirty="0" smtClean="0">
                <a:solidFill>
                  <a:schemeClr val="tx1"/>
                </a:solidFill>
                <a:latin typeface="NikoshBAN" pitchFamily="2" charset="0"/>
                <a:cs typeface="NikoshBAN" pitchFamily="2" charset="0"/>
              </a:rPr>
              <a:t>রজনীগন্ধা দলঃ বীরত্ব, সাহসিকতা ও ত্যাগের জন্য মুক্তিযোদ্ধাদের কয়টি উপাধি দেওয়া হয়? উপাধিগুলো কী কী? লেখ। </a:t>
            </a:r>
            <a:endParaRPr lang="en-US" sz="2900" b="1" dirty="0">
              <a:solidFill>
                <a:schemeClr val="tx1"/>
              </a:solidFill>
              <a:latin typeface="NikoshBAN" pitchFamily="2" charset="0"/>
              <a:cs typeface="NikoshBAN" pitchFamily="2" charset="0"/>
            </a:endParaRPr>
          </a:p>
        </p:txBody>
      </p:sp>
      <p:sp>
        <p:nvSpPr>
          <p:cNvPr id="6" name="Rectangle 5"/>
          <p:cNvSpPr/>
          <p:nvPr/>
        </p:nvSpPr>
        <p:spPr>
          <a:xfrm>
            <a:off x="848619" y="5570682"/>
            <a:ext cx="10183934" cy="2129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3903" tIns="56951" rIns="113903" bIns="56951" rtlCol="0" anchor="ctr"/>
          <a:lstStyle/>
          <a:p>
            <a:r>
              <a:rPr lang="bn-IN" sz="2800" dirty="0" smtClean="0">
                <a:solidFill>
                  <a:schemeClr val="tx1"/>
                </a:solidFill>
                <a:latin typeface="NikoshBAN" pitchFamily="2" charset="0"/>
                <a:cs typeface="NikoshBAN" pitchFamily="2" charset="0"/>
              </a:rPr>
              <a:t>উত্তরঃ </a:t>
            </a:r>
            <a:r>
              <a:rPr lang="bn-IN" sz="2500" b="1" dirty="0" smtClean="0">
                <a:solidFill>
                  <a:schemeClr val="tx1"/>
                </a:solidFill>
                <a:latin typeface="NikoshBAN" pitchFamily="2" charset="0"/>
                <a:cs typeface="NikoshBAN" pitchFamily="2" charset="0"/>
              </a:rPr>
              <a:t>বীরত্ব, সাহসিকতা ও ত্যাগের জন্য মুক্তিযোদ্ধাদের চারটি উপাধি দেওয়া হয়।</a:t>
            </a:r>
          </a:p>
          <a:p>
            <a:r>
              <a:rPr lang="bn-IN" sz="2500" b="1" dirty="0" smtClean="0">
                <a:solidFill>
                  <a:schemeClr val="tx1"/>
                </a:solidFill>
                <a:latin typeface="NikoshBAN" pitchFamily="2" charset="0"/>
                <a:cs typeface="NikoshBAN" pitchFamily="2" charset="0"/>
              </a:rPr>
              <a:t>১। বীরশ্রেষ্ঠ</a:t>
            </a:r>
          </a:p>
          <a:p>
            <a:r>
              <a:rPr lang="bn-IN" sz="2500" b="1" dirty="0" smtClean="0">
                <a:solidFill>
                  <a:schemeClr val="tx1"/>
                </a:solidFill>
                <a:latin typeface="NikoshBAN" pitchFamily="2" charset="0"/>
                <a:cs typeface="NikoshBAN" pitchFamily="2" charset="0"/>
              </a:rPr>
              <a:t>২। বীর উত্তম </a:t>
            </a:r>
          </a:p>
          <a:p>
            <a:r>
              <a:rPr lang="bn-IN" sz="2500" b="1" dirty="0" smtClean="0">
                <a:solidFill>
                  <a:schemeClr val="tx1"/>
                </a:solidFill>
                <a:latin typeface="NikoshBAN" pitchFamily="2" charset="0"/>
                <a:cs typeface="NikoshBAN" pitchFamily="2" charset="0"/>
              </a:rPr>
              <a:t>৩। বীর বিক্রম</a:t>
            </a:r>
          </a:p>
          <a:p>
            <a:r>
              <a:rPr lang="bn-IN" sz="2500" b="1" dirty="0" smtClean="0">
                <a:solidFill>
                  <a:schemeClr val="tx1"/>
                </a:solidFill>
                <a:latin typeface="NikoshBAN" pitchFamily="2" charset="0"/>
                <a:cs typeface="NikoshBAN" pitchFamily="2" charset="0"/>
              </a:rPr>
              <a:t>৪। বীর প্রতীক</a:t>
            </a:r>
            <a:endParaRPr lang="en-US" sz="2800" dirty="0">
              <a:solidFill>
                <a:schemeClr val="tx1"/>
              </a:solidFill>
              <a:latin typeface="NikoshBAN" pitchFamily="2" charset="0"/>
              <a:cs typeface="NikoshBAN" pitchFamily="2" charset="0"/>
            </a:endParaRPr>
          </a:p>
        </p:txBody>
      </p:sp>
      <p:sp>
        <p:nvSpPr>
          <p:cNvPr id="7" name="TextBox 6"/>
          <p:cNvSpPr txBox="1"/>
          <p:nvPr/>
        </p:nvSpPr>
        <p:spPr>
          <a:xfrm>
            <a:off x="3963179" y="360337"/>
            <a:ext cx="3000396" cy="707886"/>
          </a:xfrm>
          <a:prstGeom prst="rect">
            <a:avLst/>
          </a:prstGeom>
          <a:noFill/>
        </p:spPr>
        <p:txBody>
          <a:bodyPr wrap="square" rtlCol="0">
            <a:spAutoFit/>
          </a:bodyPr>
          <a:lstStyle/>
          <a:p>
            <a:r>
              <a:rPr lang="bn-IN" sz="4000" dirty="0" smtClean="0">
                <a:latin typeface="NikoshBAN" pitchFamily="2" charset="0"/>
                <a:cs typeface="NikoshBAN" pitchFamily="2" charset="0"/>
              </a:rPr>
              <a:t>দলীয় কাজ </a:t>
            </a:r>
            <a:endParaRPr lang="en-US" dirty="0">
              <a:latin typeface="NikoshBAN" pitchFamily="2" charset="0"/>
              <a:cs typeface="NikoshBAN" pitchFamily="2" charset="0"/>
            </a:endParaRPr>
          </a:p>
        </p:txBody>
      </p:sp>
      <p:sp>
        <p:nvSpPr>
          <p:cNvPr id="8" name="Rectangle 7"/>
          <p:cNvSpPr/>
          <p:nvPr/>
        </p:nvSpPr>
        <p:spPr>
          <a:xfrm>
            <a:off x="1" y="0"/>
            <a:ext cx="12069763" cy="7864475"/>
          </a:xfrm>
          <a:prstGeom prst="rect">
            <a:avLst/>
          </a:prstGeom>
          <a:noFill/>
          <a:ln w="193675" cap="rnd" cmpd="tri">
            <a:solidFill>
              <a:srgbClr val="7030A0"/>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lIns="99167" tIns="49583" rIns="99167" bIns="49583"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ppt_x</p:attrName>
                                        </p:attrNameLst>
                                      </p:cBhvr>
                                      <p:tavLst>
                                        <p:tav tm="0">
                                          <p:val>
                                            <p:strVal val="#ppt_x-.2"/>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1"/>
                                          </p:val>
                                        </p:tav>
                                        <p:tav tm="100000">
                                          <p:val>
                                            <p:strVal val="#ppt_x"/>
                                          </p:val>
                                        </p:tav>
                                      </p:tavLst>
                                    </p:anim>
                                    <p:anim calcmode="lin" valueType="num">
                                      <p:cBhvr>
                                        <p:cTn id="23"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1000" fill="hold"/>
                                        <p:tgtEl>
                                          <p:spTgt spid="6"/>
                                        </p:tgtEl>
                                        <p:attrNameLst>
                                          <p:attrName>ppt_w</p:attrName>
                                        </p:attrNameLst>
                                      </p:cBhvr>
                                      <p:tavLst>
                                        <p:tav tm="0">
                                          <p:val>
                                            <p:strVal val="#ppt_w+.3"/>
                                          </p:val>
                                        </p:tav>
                                        <p:tav tm="100000">
                                          <p:val>
                                            <p:strVal val="#ppt_w"/>
                                          </p:val>
                                        </p:tav>
                                      </p:tavLst>
                                    </p:anim>
                                    <p:anim calcmode="lin" valueType="num">
                                      <p:cBhvr>
                                        <p:cTn id="29" dur="1000" fill="hold"/>
                                        <p:tgtEl>
                                          <p:spTgt spid="6"/>
                                        </p:tgtEl>
                                        <p:attrNameLst>
                                          <p:attrName>ppt_h</p:attrName>
                                        </p:attrNameLst>
                                      </p:cBhvr>
                                      <p:tavLst>
                                        <p:tav tm="0">
                                          <p:val>
                                            <p:strVal val="#ppt_h"/>
                                          </p:val>
                                        </p:tav>
                                        <p:tav tm="100000">
                                          <p:val>
                                            <p:strVal val="#ppt_h"/>
                                          </p:val>
                                        </p:tav>
                                      </p:tavLst>
                                    </p:anim>
                                    <p:animEffect transition="in" filter="fade">
                                      <p:cBhvr>
                                        <p:cTn id="3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25802" y="1228805"/>
            <a:ext cx="10278229" cy="270343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113903" tIns="56951" rIns="113903" bIns="56951" rtlCol="0" anchor="ctr"/>
          <a:lstStyle/>
          <a:p>
            <a:pPr>
              <a:lnSpc>
                <a:spcPct val="150000"/>
              </a:lnSpc>
            </a:pPr>
            <a:r>
              <a:rPr lang="bn-IN" sz="3200" b="1" dirty="0" smtClean="0">
                <a:latin typeface="NikoshBAN" pitchFamily="2" charset="0"/>
                <a:cs typeface="NikoshBAN" pitchFamily="2" charset="0"/>
              </a:rPr>
              <a:t>প্রশ্নঃ </a:t>
            </a:r>
          </a:p>
          <a:p>
            <a:pPr>
              <a:lnSpc>
                <a:spcPct val="150000"/>
              </a:lnSpc>
            </a:pPr>
            <a:r>
              <a:rPr lang="bn-IN" sz="3200" dirty="0" smtClean="0">
                <a:latin typeface="NikoshBAN" pitchFamily="2" charset="0"/>
                <a:cs typeface="NikoshBAN" pitchFamily="2" charset="0"/>
              </a:rPr>
              <a:t>১। মুক্তিযুদ্ধে সর্বোচ্চ উপাধি কোনটি?  </a:t>
            </a:r>
            <a:endParaRPr lang="en-US" sz="3200" dirty="0" smtClean="0">
              <a:latin typeface="NikoshBAN" pitchFamily="2" charset="0"/>
              <a:cs typeface="NikoshBAN" pitchFamily="2" charset="0"/>
            </a:endParaRPr>
          </a:p>
          <a:p>
            <a:pPr>
              <a:lnSpc>
                <a:spcPct val="150000"/>
              </a:lnSpc>
            </a:pPr>
            <a:r>
              <a:rPr lang="en-US" sz="3200" dirty="0" smtClean="0">
                <a:latin typeface="NikoshBAN" pitchFamily="2" charset="0"/>
                <a:cs typeface="NikoshBAN" pitchFamily="2" charset="0"/>
              </a:rPr>
              <a:t>২। </a:t>
            </a:r>
            <a:r>
              <a:rPr lang="bn-IN" sz="3200" dirty="0" smtClean="0">
                <a:latin typeface="NikoshBAN" pitchFamily="2" charset="0"/>
                <a:cs typeface="NikoshBAN" pitchFamily="2" charset="0"/>
              </a:rPr>
              <a:t>কতজন কে সর্বোচ্চ উপাধি প্রদান করা হয়?</a:t>
            </a:r>
            <a:endParaRPr lang="en-US" sz="3200" dirty="0" smtClean="0">
              <a:latin typeface="NikoshBAN" pitchFamily="2" charset="0"/>
              <a:cs typeface="NikoshBAN" pitchFamily="2" charset="0"/>
            </a:endParaRPr>
          </a:p>
          <a:p>
            <a:pPr>
              <a:lnSpc>
                <a:spcPct val="150000"/>
              </a:lnSpc>
            </a:pPr>
            <a:r>
              <a:rPr lang="en-US" sz="3200" dirty="0" smtClean="0">
                <a:latin typeface="NikoshBAN" pitchFamily="2" charset="0"/>
                <a:cs typeface="NikoshBAN" pitchFamily="2" charset="0"/>
              </a:rPr>
              <a:t>৩। </a:t>
            </a:r>
            <a:r>
              <a:rPr lang="bn-IN" sz="3200" dirty="0" smtClean="0">
                <a:latin typeface="NikoshBAN" pitchFamily="2" charset="0"/>
                <a:cs typeface="NikoshBAN" pitchFamily="2" charset="0"/>
              </a:rPr>
              <a:t>কাদের অবদানে আমরা স্বাধীনতা লাভ করি? </a:t>
            </a:r>
            <a:endParaRPr lang="en-US" sz="3200" dirty="0" smtClean="0">
              <a:latin typeface="NikoshBAN" pitchFamily="2" charset="0"/>
              <a:cs typeface="NikoshBAN" pitchFamily="2" charset="0"/>
            </a:endParaRPr>
          </a:p>
          <a:p>
            <a:pPr>
              <a:lnSpc>
                <a:spcPct val="150000"/>
              </a:lnSpc>
            </a:pPr>
            <a:endParaRPr lang="en-US" sz="3200" dirty="0">
              <a:latin typeface="NikoshBAN" pitchFamily="2" charset="0"/>
              <a:cs typeface="NikoshBAN" pitchFamily="2" charset="0"/>
            </a:endParaRPr>
          </a:p>
        </p:txBody>
      </p:sp>
      <p:sp>
        <p:nvSpPr>
          <p:cNvPr id="4" name="Rectangle 3"/>
          <p:cNvSpPr/>
          <p:nvPr/>
        </p:nvSpPr>
        <p:spPr>
          <a:xfrm>
            <a:off x="1225802" y="4014159"/>
            <a:ext cx="10278229" cy="327686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lIns="113903" tIns="56951" rIns="113903" bIns="56951" rtlCol="0" anchor="ctr"/>
          <a:lstStyle/>
          <a:p>
            <a:pPr>
              <a:lnSpc>
                <a:spcPct val="150000"/>
              </a:lnSpc>
            </a:pPr>
            <a:r>
              <a:rPr lang="bn-IN" sz="3200" b="1" dirty="0" smtClean="0">
                <a:solidFill>
                  <a:schemeClr val="tx1">
                    <a:lumMod val="95000"/>
                    <a:lumOff val="5000"/>
                  </a:schemeClr>
                </a:solidFill>
                <a:latin typeface="NikoshBAN" pitchFamily="2" charset="0"/>
                <a:cs typeface="NikoshBAN" pitchFamily="2" charset="0"/>
              </a:rPr>
              <a:t>উত্তরঃ</a:t>
            </a:r>
          </a:p>
          <a:p>
            <a:pPr>
              <a:lnSpc>
                <a:spcPct val="150000"/>
              </a:lnSpc>
            </a:pPr>
            <a:r>
              <a:rPr lang="bn-IN" sz="2900" dirty="0" smtClean="0">
                <a:solidFill>
                  <a:schemeClr val="tx1">
                    <a:lumMod val="95000"/>
                    <a:lumOff val="5000"/>
                  </a:schemeClr>
                </a:solidFill>
                <a:latin typeface="NikoshBAN" pitchFamily="2" charset="0"/>
                <a:cs typeface="NikoshBAN" pitchFamily="2" charset="0"/>
              </a:rPr>
              <a:t>১। </a:t>
            </a:r>
            <a:r>
              <a:rPr lang="bn-IN" sz="2900" dirty="0" smtClean="0">
                <a:latin typeface="NikoshBAN" pitchFamily="2" charset="0"/>
                <a:cs typeface="NikoshBAN" pitchFamily="2" charset="0"/>
              </a:rPr>
              <a:t>মুক্তিযুদ্ধে সর্বোচ্চ উপাধি বীরশ্রেষ্ঠ।  </a:t>
            </a:r>
            <a:endParaRPr lang="en-US" sz="2900" dirty="0" smtClean="0">
              <a:latin typeface="NikoshBAN" pitchFamily="2" charset="0"/>
              <a:cs typeface="NikoshBAN" pitchFamily="2" charset="0"/>
            </a:endParaRPr>
          </a:p>
          <a:p>
            <a:pPr>
              <a:lnSpc>
                <a:spcPct val="150000"/>
              </a:lnSpc>
            </a:pPr>
            <a:r>
              <a:rPr lang="en-US" sz="2900" dirty="0" smtClean="0">
                <a:latin typeface="NikoshBAN" pitchFamily="2" charset="0"/>
                <a:cs typeface="NikoshBAN" pitchFamily="2" charset="0"/>
              </a:rPr>
              <a:t>২। </a:t>
            </a:r>
            <a:r>
              <a:rPr lang="bn-IN" sz="2900" dirty="0" smtClean="0">
                <a:latin typeface="NikoshBAN" pitchFamily="2" charset="0"/>
                <a:cs typeface="NikoshBAN" pitchFamily="2" charset="0"/>
              </a:rPr>
              <a:t>সাতজনকে সর্বোচ্চ উপাধি প্রদান করা হয়। </a:t>
            </a:r>
            <a:endParaRPr lang="en-US" sz="2900" dirty="0" smtClean="0">
              <a:latin typeface="NikoshBAN" pitchFamily="2" charset="0"/>
              <a:cs typeface="NikoshBAN" pitchFamily="2" charset="0"/>
            </a:endParaRPr>
          </a:p>
          <a:p>
            <a:pPr>
              <a:lnSpc>
                <a:spcPct val="150000"/>
              </a:lnSpc>
            </a:pPr>
            <a:r>
              <a:rPr lang="en-US" sz="2900" dirty="0" smtClean="0">
                <a:latin typeface="NikoshBAN" pitchFamily="2" charset="0"/>
                <a:cs typeface="NikoshBAN" pitchFamily="2" charset="0"/>
              </a:rPr>
              <a:t>৩। </a:t>
            </a:r>
            <a:r>
              <a:rPr lang="bn-IN" sz="2900" dirty="0" smtClean="0">
                <a:latin typeface="NikoshBAN" pitchFamily="2" charset="0"/>
                <a:cs typeface="NikoshBAN" pitchFamily="2" charset="0"/>
              </a:rPr>
              <a:t>সকল মুক্তিযোদ্ধা এবং অগণিত সাধারণ মানুষের অবদানে আমরা স্বাধীনতা লাভ করি।</a:t>
            </a:r>
            <a:endParaRPr lang="en-US" sz="2900" dirty="0" smtClean="0">
              <a:solidFill>
                <a:srgbClr val="7030A0"/>
              </a:solidFill>
              <a:latin typeface="NikoshBAN" pitchFamily="2" charset="0"/>
              <a:cs typeface="NikoshBAN" pitchFamily="2" charset="0"/>
            </a:endParaRPr>
          </a:p>
        </p:txBody>
      </p:sp>
      <p:sp>
        <p:nvSpPr>
          <p:cNvPr id="5" name="Rectangle 4"/>
          <p:cNvSpPr/>
          <p:nvPr/>
        </p:nvSpPr>
        <p:spPr>
          <a:xfrm>
            <a:off x="1" y="0"/>
            <a:ext cx="12069763" cy="7864475"/>
          </a:xfrm>
          <a:prstGeom prst="rect">
            <a:avLst/>
          </a:prstGeom>
          <a:noFill/>
          <a:ln w="193675" cap="rnd" cmpd="tri">
            <a:solidFill>
              <a:srgbClr val="7030A0"/>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lIns="99167" tIns="49583" rIns="99167" bIns="49583" rtlCol="0" anchor="ctr"/>
          <a:lstStyle/>
          <a:p>
            <a:pPr algn="ctr"/>
            <a:endParaRPr lang="en-US"/>
          </a:p>
        </p:txBody>
      </p:sp>
      <p:sp>
        <p:nvSpPr>
          <p:cNvPr id="6" name="Rectangle 5"/>
          <p:cNvSpPr/>
          <p:nvPr/>
        </p:nvSpPr>
        <p:spPr>
          <a:xfrm>
            <a:off x="3963179" y="288899"/>
            <a:ext cx="3929090" cy="1000132"/>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latin typeface="NikoshBAN" pitchFamily="2" charset="0"/>
                <a:cs typeface="NikoshBAN" pitchFamily="2" charset="0"/>
              </a:rPr>
              <a:t>একক কাজ</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4"/>
                                        </p:tgtEl>
                                        <p:attrNameLst>
                                          <p:attrName>style.visibility</p:attrName>
                                        </p:attrNameLst>
                                      </p:cBhvr>
                                      <p:to>
                                        <p:strVal val="visible"/>
                                      </p:to>
                                    </p:set>
                                    <p:anim calcmode="discrete" valueType="clr">
                                      <p:cBhvr override="childStyle">
                                        <p:cTn id="12"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
                                        </p:tgtEl>
                                        <p:attrNameLst>
                                          <p:attrName>fillcolor</p:attrName>
                                        </p:attrNameLst>
                                      </p:cBhvr>
                                      <p:tavLst>
                                        <p:tav tm="0">
                                          <p:val>
                                            <p:clrVal>
                                              <a:schemeClr val="accent2"/>
                                            </p:clrVal>
                                          </p:val>
                                        </p:tav>
                                        <p:tav tm="50000">
                                          <p:val>
                                            <p:clrVal>
                                              <a:schemeClr val="hlink"/>
                                            </p:clrVal>
                                          </p:val>
                                        </p:tav>
                                      </p:tavLst>
                                    </p:anim>
                                    <p:set>
                                      <p:cBhvr>
                                        <p:cTn id="14"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91279" y="2289163"/>
            <a:ext cx="10372525" cy="2785354"/>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lIns="113903" tIns="56951" rIns="113903" bIns="56951" rtlCol="0" anchor="ctr"/>
          <a:lstStyle/>
          <a:p>
            <a:pPr lvl="2"/>
            <a:r>
              <a:rPr lang="en-US" sz="4400" dirty="0" err="1" smtClean="0">
                <a:solidFill>
                  <a:schemeClr val="tx1">
                    <a:lumMod val="95000"/>
                    <a:lumOff val="5000"/>
                  </a:schemeClr>
                </a:solidFill>
                <a:latin typeface="NikoshBAN" pitchFamily="2" charset="0"/>
                <a:cs typeface="NikoshBAN" pitchFamily="2" charset="0"/>
              </a:rPr>
              <a:t>প্রশ্নঃ</a:t>
            </a:r>
            <a:r>
              <a:rPr lang="en-US" sz="4400" dirty="0" smtClean="0">
                <a:solidFill>
                  <a:schemeClr val="tx1">
                    <a:lumMod val="95000"/>
                    <a:lumOff val="5000"/>
                  </a:schemeClr>
                </a:solidFill>
                <a:latin typeface="NikoshBAN" pitchFamily="2" charset="0"/>
                <a:cs typeface="NikoshBAN" pitchFamily="2" charset="0"/>
              </a:rPr>
              <a:t> </a:t>
            </a:r>
            <a:r>
              <a:rPr lang="bn-IN" sz="4400" dirty="0" smtClean="0">
                <a:solidFill>
                  <a:schemeClr val="tx1">
                    <a:lumMod val="95000"/>
                    <a:lumOff val="5000"/>
                  </a:schemeClr>
                </a:solidFill>
                <a:latin typeface="NikoshBAN" pitchFamily="2" charset="0"/>
                <a:cs typeface="NikoshBAN" pitchFamily="2" charset="0"/>
              </a:rPr>
              <a:t>বীরশ্রেষ্ঠ কারা? বীরশ্রেষ্ঠ উপাধি প্রদান করা হয়েছিল কেন? বীরশ্রেষ্ঠদের অবদান সম্পর্কে চারটি বাক্য লেখ।</a:t>
            </a:r>
            <a:endParaRPr lang="en-US" sz="4400" dirty="0">
              <a:solidFill>
                <a:schemeClr val="tx1">
                  <a:lumMod val="95000"/>
                  <a:lumOff val="5000"/>
                </a:schemeClr>
              </a:solidFill>
              <a:latin typeface="NikoshBAN" pitchFamily="2" charset="0"/>
              <a:cs typeface="NikoshBAN" pitchFamily="2" charset="0"/>
            </a:endParaRPr>
          </a:p>
        </p:txBody>
      </p:sp>
      <p:sp>
        <p:nvSpPr>
          <p:cNvPr id="4" name="Rectangle 3"/>
          <p:cNvSpPr/>
          <p:nvPr/>
        </p:nvSpPr>
        <p:spPr>
          <a:xfrm>
            <a:off x="1" y="0"/>
            <a:ext cx="12069763" cy="7864475"/>
          </a:xfrm>
          <a:prstGeom prst="rect">
            <a:avLst/>
          </a:prstGeom>
          <a:noFill/>
          <a:ln w="193675" cap="rnd" cmpd="tri">
            <a:solidFill>
              <a:srgbClr val="7030A0"/>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lIns="99167" tIns="49583" rIns="99167" bIns="49583" rtlCol="0" anchor="ctr"/>
          <a:lstStyle/>
          <a:p>
            <a:pPr algn="ctr"/>
            <a:endParaRPr lang="en-US"/>
          </a:p>
        </p:txBody>
      </p:sp>
      <p:sp>
        <p:nvSpPr>
          <p:cNvPr id="5" name="TextBox 4"/>
          <p:cNvSpPr txBox="1"/>
          <p:nvPr/>
        </p:nvSpPr>
        <p:spPr>
          <a:xfrm>
            <a:off x="4391807" y="1146155"/>
            <a:ext cx="2714644" cy="769441"/>
          </a:xfrm>
          <a:prstGeom prst="rect">
            <a:avLst/>
          </a:prstGeom>
          <a:noFill/>
        </p:spPr>
        <p:txBody>
          <a:bodyPr wrap="square" rtlCol="0">
            <a:spAutoFit/>
          </a:bodyPr>
          <a:lstStyle/>
          <a:p>
            <a:r>
              <a:rPr lang="bn-IN" sz="4400" dirty="0" smtClean="0">
                <a:latin typeface="NikoshBAN" pitchFamily="2" charset="0"/>
                <a:cs typeface="NikoshBAN" pitchFamily="2" charset="0"/>
              </a:rPr>
              <a:t>বাড়ির কাজ </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8865" y="1392668"/>
            <a:ext cx="6400265" cy="4716783"/>
          </a:xfrm>
          <a:prstGeom prst="rect">
            <a:avLst/>
          </a:prstGeom>
          <a:noFill/>
        </p:spPr>
        <p:txBody>
          <a:bodyPr wrap="square" lIns="99167" tIns="49583" rIns="99167" bIns="49583" rtlCol="0">
            <a:spAutoFit/>
          </a:bodyPr>
          <a:lstStyle/>
          <a:p>
            <a:pPr algn="ctr"/>
            <a:r>
              <a:rPr lang="bn-IN" sz="15000" b="1" dirty="0" smtClean="0">
                <a:latin typeface="NikoshBAN" pitchFamily="2" charset="0"/>
                <a:cs typeface="NikoshBAN" pitchFamily="2" charset="0"/>
              </a:rPr>
              <a:t>ধন্যবাদ সবাইকে </a:t>
            </a:r>
            <a:endParaRPr lang="en-US" sz="15000" b="1" dirty="0">
              <a:latin typeface="NikoshBAN" pitchFamily="2" charset="0"/>
              <a:cs typeface="NikoshBAN" pitchFamily="2" charset="0"/>
            </a:endParaRPr>
          </a:p>
        </p:txBody>
      </p:sp>
      <p:sp>
        <p:nvSpPr>
          <p:cNvPr id="5" name="Rectangle 4"/>
          <p:cNvSpPr/>
          <p:nvPr/>
        </p:nvSpPr>
        <p:spPr>
          <a:xfrm>
            <a:off x="1" y="0"/>
            <a:ext cx="12069763" cy="7864475"/>
          </a:xfrm>
          <a:prstGeom prst="rect">
            <a:avLst/>
          </a:prstGeom>
          <a:noFill/>
          <a:ln w="193675" cap="rnd" cmpd="tri">
            <a:solidFill>
              <a:srgbClr val="7030A0"/>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lIns="99167" tIns="49583" rIns="99167" bIns="49583"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1426369" y="127527"/>
            <a:ext cx="10375181" cy="5526924"/>
            <a:chOff x="2404870" y="111204"/>
            <a:chExt cx="5672330" cy="3246412"/>
          </a:xfrm>
        </p:grpSpPr>
        <p:sp>
          <p:nvSpPr>
            <p:cNvPr id="16" name="TextBox 15"/>
            <p:cNvSpPr txBox="1"/>
            <p:nvPr/>
          </p:nvSpPr>
          <p:spPr>
            <a:xfrm>
              <a:off x="2404870" y="1838466"/>
              <a:ext cx="4731229" cy="1519150"/>
            </a:xfrm>
            <a:prstGeom prst="rect">
              <a:avLst/>
            </a:prstGeom>
            <a:noFill/>
          </p:spPr>
          <p:txBody>
            <a:bodyPr wrap="square" lIns="122895" tIns="61448" rIns="122895" bIns="61448" rtlCol="0">
              <a:spAutoFit/>
            </a:bodyPr>
            <a:lstStyle/>
            <a:p>
              <a:pPr algn="ctr"/>
              <a:r>
                <a:rPr lang="en-US" sz="4000" b="1" dirty="0" err="1">
                  <a:solidFill>
                    <a:schemeClr val="tx1">
                      <a:lumMod val="95000"/>
                      <a:lumOff val="5000"/>
                    </a:schemeClr>
                  </a:solidFill>
                  <a:latin typeface="NikoshBAN" panose="02000000000000000000" pitchFamily="2" charset="0"/>
                  <a:cs typeface="NikoshBAN" panose="02000000000000000000" pitchFamily="2" charset="0"/>
                </a:rPr>
                <a:t>সালমা</a:t>
              </a:r>
              <a:r>
                <a:rPr lang="en-US" sz="4000" b="1" dirty="0">
                  <a:solidFill>
                    <a:schemeClr val="tx1">
                      <a:lumMod val="95000"/>
                      <a:lumOff val="5000"/>
                    </a:schemeClr>
                  </a:solidFill>
                  <a:latin typeface="NikoshBAN" panose="02000000000000000000" pitchFamily="2" charset="0"/>
                  <a:cs typeface="NikoshBAN" panose="02000000000000000000" pitchFamily="2" charset="0"/>
                </a:rPr>
                <a:t> </a:t>
              </a:r>
              <a:r>
                <a:rPr lang="en-US" sz="4000" b="1" dirty="0" err="1">
                  <a:solidFill>
                    <a:schemeClr val="tx1">
                      <a:lumMod val="95000"/>
                      <a:lumOff val="5000"/>
                    </a:schemeClr>
                  </a:solidFill>
                  <a:latin typeface="NikoshBAN" panose="02000000000000000000" pitchFamily="2" charset="0"/>
                  <a:cs typeface="NikoshBAN" panose="02000000000000000000" pitchFamily="2" charset="0"/>
                </a:rPr>
                <a:t>পারভীন</a:t>
              </a:r>
              <a:endParaRPr lang="bn-IN" sz="4000" b="1" dirty="0">
                <a:solidFill>
                  <a:schemeClr val="tx1">
                    <a:lumMod val="95000"/>
                    <a:lumOff val="5000"/>
                  </a:schemeClr>
                </a:solidFill>
                <a:latin typeface="NikoshBAN" panose="02000000000000000000" pitchFamily="2" charset="0"/>
                <a:cs typeface="NikoshBAN" panose="02000000000000000000" pitchFamily="2" charset="0"/>
              </a:endParaRPr>
            </a:p>
            <a:p>
              <a:pPr algn="ctr"/>
              <a:r>
                <a:rPr lang="bn-IN" sz="4000" b="1" dirty="0">
                  <a:solidFill>
                    <a:schemeClr val="tx1">
                      <a:lumMod val="95000"/>
                      <a:lumOff val="5000"/>
                    </a:schemeClr>
                  </a:solidFill>
                  <a:latin typeface="NikoshBAN" panose="02000000000000000000" pitchFamily="2" charset="0"/>
                  <a:cs typeface="NikoshBAN" panose="02000000000000000000" pitchFamily="2" charset="0"/>
                </a:rPr>
                <a:t>সহকারী শিক্ষক</a:t>
              </a:r>
            </a:p>
            <a:p>
              <a:pPr algn="ctr"/>
              <a:r>
                <a:rPr lang="en-US" sz="4000" b="1" dirty="0" err="1">
                  <a:solidFill>
                    <a:schemeClr val="tx1">
                      <a:lumMod val="95000"/>
                      <a:lumOff val="5000"/>
                    </a:schemeClr>
                  </a:solidFill>
                  <a:latin typeface="NikoshBAN" panose="02000000000000000000" pitchFamily="2" charset="0"/>
                  <a:cs typeface="NikoshBAN" panose="02000000000000000000" pitchFamily="2" charset="0"/>
                </a:rPr>
                <a:t>আলমপুর</a:t>
              </a:r>
              <a:r>
                <a:rPr lang="en-US" sz="4000" b="1" dirty="0">
                  <a:solidFill>
                    <a:schemeClr val="tx1">
                      <a:lumMod val="95000"/>
                      <a:lumOff val="5000"/>
                    </a:schemeClr>
                  </a:solidFill>
                  <a:latin typeface="NikoshBAN" panose="02000000000000000000" pitchFamily="2" charset="0"/>
                  <a:cs typeface="NikoshBAN" panose="02000000000000000000" pitchFamily="2" charset="0"/>
                </a:rPr>
                <a:t> ১ </a:t>
              </a:r>
              <a:r>
                <a:rPr lang="en-US" sz="4000" b="1" dirty="0" err="1">
                  <a:solidFill>
                    <a:schemeClr val="tx1">
                      <a:lumMod val="95000"/>
                      <a:lumOff val="5000"/>
                    </a:schemeClr>
                  </a:solidFill>
                  <a:latin typeface="NikoshBAN" panose="02000000000000000000" pitchFamily="2" charset="0"/>
                  <a:cs typeface="NikoshBAN" panose="02000000000000000000" pitchFamily="2" charset="0"/>
                </a:rPr>
                <a:t>নং</a:t>
              </a:r>
              <a:r>
                <a:rPr lang="en-US" sz="4000" b="1" dirty="0">
                  <a:solidFill>
                    <a:schemeClr val="tx1">
                      <a:lumMod val="95000"/>
                      <a:lumOff val="5000"/>
                    </a:schemeClr>
                  </a:solidFill>
                  <a:latin typeface="NikoshBAN" panose="02000000000000000000" pitchFamily="2" charset="0"/>
                  <a:cs typeface="NikoshBAN" panose="02000000000000000000" pitchFamily="2" charset="0"/>
                </a:rPr>
                <a:t> </a:t>
              </a:r>
              <a:r>
                <a:rPr lang="bn-IN" sz="4000" b="1" dirty="0">
                  <a:solidFill>
                    <a:schemeClr val="tx1">
                      <a:lumMod val="95000"/>
                      <a:lumOff val="5000"/>
                    </a:schemeClr>
                  </a:solidFill>
                  <a:latin typeface="NikoshBAN" panose="02000000000000000000" pitchFamily="2" charset="0"/>
                  <a:cs typeface="NikoshBAN" panose="02000000000000000000" pitchFamily="2" charset="0"/>
                </a:rPr>
                <a:t>সরকারি প্রাথমিক বিদ্যালয়</a:t>
              </a:r>
            </a:p>
            <a:p>
              <a:pPr algn="ctr"/>
              <a:r>
                <a:rPr lang="en-US" sz="4000" b="1" dirty="0" err="1">
                  <a:solidFill>
                    <a:schemeClr val="tx1">
                      <a:lumMod val="95000"/>
                      <a:lumOff val="5000"/>
                    </a:schemeClr>
                  </a:solidFill>
                  <a:latin typeface="NikoshBAN" panose="02000000000000000000" pitchFamily="2" charset="0"/>
                  <a:cs typeface="NikoshBAN" panose="02000000000000000000" pitchFamily="2" charset="0"/>
                </a:rPr>
                <a:t>শ্রীনগর</a:t>
              </a:r>
              <a:r>
                <a:rPr lang="bn-IN" sz="4000" b="1" dirty="0">
                  <a:solidFill>
                    <a:schemeClr val="tx1">
                      <a:lumMod val="95000"/>
                      <a:lumOff val="5000"/>
                    </a:schemeClr>
                  </a:solidFill>
                  <a:latin typeface="NikoshBAN" panose="02000000000000000000" pitchFamily="2" charset="0"/>
                  <a:cs typeface="NikoshBAN" panose="02000000000000000000" pitchFamily="2" charset="0"/>
                </a:rPr>
                <a:t>, </a:t>
              </a:r>
              <a:r>
                <a:rPr lang="en-US" sz="4000" b="1" dirty="0" err="1">
                  <a:solidFill>
                    <a:schemeClr val="tx1">
                      <a:lumMod val="95000"/>
                      <a:lumOff val="5000"/>
                    </a:schemeClr>
                  </a:solidFill>
                  <a:latin typeface="NikoshBAN" panose="02000000000000000000" pitchFamily="2" charset="0"/>
                  <a:cs typeface="NikoshBAN" panose="02000000000000000000" pitchFamily="2" charset="0"/>
                </a:rPr>
                <a:t>মুন্সী</a:t>
              </a:r>
              <a:r>
                <a:rPr lang="bn-IN" sz="4000" b="1" dirty="0">
                  <a:solidFill>
                    <a:schemeClr val="tx1">
                      <a:lumMod val="95000"/>
                      <a:lumOff val="5000"/>
                    </a:schemeClr>
                  </a:solidFill>
                  <a:latin typeface="NikoshBAN" panose="02000000000000000000" pitchFamily="2" charset="0"/>
                  <a:cs typeface="NikoshBAN" panose="02000000000000000000" pitchFamily="2" charset="0"/>
                </a:rPr>
                <a:t>গঞ্জ।</a:t>
              </a:r>
              <a:endParaRPr lang="en-US" sz="4000" b="1" dirty="0">
                <a:solidFill>
                  <a:schemeClr val="tx1">
                    <a:lumMod val="95000"/>
                    <a:lumOff val="5000"/>
                  </a:schemeClr>
                </a:solidFill>
                <a:latin typeface="NikoshBAN" panose="02000000000000000000" pitchFamily="2" charset="0"/>
                <a:cs typeface="NikoshBAN" panose="02000000000000000000" pitchFamily="2" charset="0"/>
              </a:endParaRPr>
            </a:p>
          </p:txBody>
        </p:sp>
        <p:sp>
          <p:nvSpPr>
            <p:cNvPr id="19" name="TextBox 18"/>
            <p:cNvSpPr txBox="1"/>
            <p:nvPr/>
          </p:nvSpPr>
          <p:spPr>
            <a:xfrm>
              <a:off x="3124200" y="111204"/>
              <a:ext cx="4953000" cy="786403"/>
            </a:xfrm>
            <a:prstGeom prst="rect">
              <a:avLst/>
            </a:prstGeom>
            <a:noFill/>
          </p:spPr>
          <p:txBody>
            <a:bodyPr wrap="square" rtlCol="0">
              <a:spAutoFit/>
            </a:bodyPr>
            <a:lstStyle/>
            <a:p>
              <a:endParaRPr lang="en-US" sz="8100" b="1" dirty="0">
                <a:cs typeface="Ekushey Puja" pitchFamily="66"/>
              </a:endParaRPr>
            </a:p>
          </p:txBody>
        </p:sp>
      </p:grpSp>
      <p:sp>
        <p:nvSpPr>
          <p:cNvPr id="10" name="Rectangle 9"/>
          <p:cNvSpPr/>
          <p:nvPr/>
        </p:nvSpPr>
        <p:spPr>
          <a:xfrm>
            <a:off x="3226569" y="829201"/>
            <a:ext cx="5273920" cy="983059"/>
          </a:xfrm>
          <a:prstGeom prst="rect">
            <a:avLst/>
          </a:prstGeom>
          <a:noFill/>
          <a:ln w="57150" cap="rnd" cmpd="tri">
            <a:solidFill>
              <a:schemeClr val="accent3">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99164" tIns="49582" rIns="99164" bIns="49582" rtlCol="0" anchor="ctr"/>
          <a:lstStyle/>
          <a:p>
            <a:pPr algn="ctr"/>
            <a:r>
              <a:rPr lang="en-US" sz="7100" dirty="0" err="1" smtClean="0">
                <a:solidFill>
                  <a:schemeClr val="tx1"/>
                </a:solidFill>
                <a:latin typeface="NikoshBAN" pitchFamily="2" charset="0"/>
                <a:cs typeface="NikoshBAN" pitchFamily="2" charset="0"/>
              </a:rPr>
              <a:t>শিক্ষক</a:t>
            </a:r>
            <a:r>
              <a:rPr lang="en-US" sz="7100" dirty="0" smtClean="0">
                <a:solidFill>
                  <a:schemeClr val="tx1"/>
                </a:solidFill>
                <a:latin typeface="NikoshBAN" pitchFamily="2" charset="0"/>
                <a:cs typeface="NikoshBAN" pitchFamily="2" charset="0"/>
              </a:rPr>
              <a:t> </a:t>
            </a:r>
            <a:r>
              <a:rPr lang="bn-IN" sz="7100" dirty="0" smtClean="0">
                <a:solidFill>
                  <a:schemeClr val="tx1"/>
                </a:solidFill>
                <a:latin typeface="NikoshBAN" pitchFamily="2" charset="0"/>
                <a:cs typeface="NikoshBAN" pitchFamily="2" charset="0"/>
              </a:rPr>
              <a:t>পরিচিতি </a:t>
            </a:r>
            <a:endParaRPr lang="en-US" dirty="0">
              <a:solidFill>
                <a:schemeClr val="tx1"/>
              </a:solidFill>
              <a:latin typeface="NikoshBAN" pitchFamily="2" charset="0"/>
              <a:cs typeface="NikoshBAN" pitchFamily="2" charset="0"/>
            </a:endParaRPr>
          </a:p>
        </p:txBody>
      </p:sp>
      <p:sp>
        <p:nvSpPr>
          <p:cNvPr id="9" name="Rectangle 8"/>
          <p:cNvSpPr/>
          <p:nvPr/>
        </p:nvSpPr>
        <p:spPr>
          <a:xfrm>
            <a:off x="0" y="0"/>
            <a:ext cx="12069763" cy="7864475"/>
          </a:xfrm>
          <a:prstGeom prst="rect">
            <a:avLst/>
          </a:prstGeom>
          <a:noFill/>
          <a:ln w="193675" cap="rnd" cmpd="tri">
            <a:solidFill>
              <a:srgbClr val="7030A0"/>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lIns="99164" tIns="49582" rIns="99164" bIns="49582"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4564753" y="127527"/>
            <a:ext cx="7236797" cy="1338829"/>
          </a:xfrm>
          <a:prstGeom prst="rect">
            <a:avLst/>
          </a:prstGeom>
          <a:noFill/>
        </p:spPr>
        <p:txBody>
          <a:bodyPr wrap="square" rtlCol="0">
            <a:spAutoFit/>
          </a:bodyPr>
          <a:lstStyle/>
          <a:p>
            <a:endParaRPr lang="en-US" sz="8100" b="1" dirty="0">
              <a:cs typeface="Ekushey Puja" pitchFamily="66"/>
            </a:endParaRPr>
          </a:p>
        </p:txBody>
      </p:sp>
      <p:sp>
        <p:nvSpPr>
          <p:cNvPr id="15" name="TextBox 14"/>
          <p:cNvSpPr txBox="1"/>
          <p:nvPr/>
        </p:nvSpPr>
        <p:spPr>
          <a:xfrm>
            <a:off x="1364620" y="2708101"/>
            <a:ext cx="6400266" cy="3576689"/>
          </a:xfrm>
          <a:prstGeom prst="rect">
            <a:avLst/>
          </a:prstGeom>
          <a:noFill/>
        </p:spPr>
        <p:txBody>
          <a:bodyPr wrap="square" lIns="113095" tIns="56549" rIns="113095" bIns="56549" rtlCol="0">
            <a:spAutoFit/>
          </a:bodyPr>
          <a:lstStyle/>
          <a:p>
            <a:r>
              <a:rPr lang="en-US" sz="6100" b="1" dirty="0" err="1">
                <a:latin typeface="NikoshBAN" pitchFamily="2" charset="0"/>
                <a:cs typeface="NikoshBAN" pitchFamily="2" charset="0"/>
              </a:rPr>
              <a:t>শ্রেণিঃ</a:t>
            </a:r>
            <a:r>
              <a:rPr lang="en-US" sz="6100" b="1" dirty="0">
                <a:latin typeface="NikoshBAN" pitchFamily="2" charset="0"/>
                <a:cs typeface="NikoshBAN" pitchFamily="2" charset="0"/>
              </a:rPr>
              <a:t> </a:t>
            </a:r>
            <a:r>
              <a:rPr lang="en-US" sz="6100" b="1" dirty="0" err="1" smtClean="0">
                <a:latin typeface="NikoshBAN" pitchFamily="2" charset="0"/>
                <a:cs typeface="NikoshBAN" pitchFamily="2" charset="0"/>
              </a:rPr>
              <a:t>পঞ্চম</a:t>
            </a:r>
            <a:r>
              <a:rPr lang="en-US" sz="6100" b="1" dirty="0" smtClean="0">
                <a:latin typeface="NikoshBAN" pitchFamily="2" charset="0"/>
                <a:cs typeface="NikoshBAN" pitchFamily="2" charset="0"/>
              </a:rPr>
              <a:t> </a:t>
            </a:r>
            <a:endParaRPr lang="en-US" sz="6100" b="1" dirty="0">
              <a:latin typeface="NikoshBAN" pitchFamily="2" charset="0"/>
              <a:cs typeface="NikoshBAN" pitchFamily="2" charset="0"/>
            </a:endParaRPr>
          </a:p>
          <a:p>
            <a:r>
              <a:rPr lang="en-US" sz="4500" b="1" dirty="0" err="1" smtClean="0">
                <a:latin typeface="NikoshBAN" pitchFamily="2" charset="0"/>
                <a:cs typeface="NikoshBAN" pitchFamily="2" charset="0"/>
              </a:rPr>
              <a:t>বিষয়ঃ</a:t>
            </a:r>
            <a:r>
              <a:rPr lang="en-US" sz="4500" b="1" dirty="0" smtClean="0">
                <a:latin typeface="NikoshBAN" pitchFamily="2" charset="0"/>
                <a:cs typeface="NikoshBAN" pitchFamily="2" charset="0"/>
              </a:rPr>
              <a:t> </a:t>
            </a:r>
            <a:r>
              <a:rPr lang="en-US" sz="4500" b="1" dirty="0" err="1" smtClean="0">
                <a:latin typeface="NikoshBAN" pitchFamily="2" charset="0"/>
                <a:cs typeface="NikoshBAN" pitchFamily="2" charset="0"/>
              </a:rPr>
              <a:t>বাংলাদেশ</a:t>
            </a:r>
            <a:r>
              <a:rPr lang="en-US" sz="4500" b="1" dirty="0" smtClean="0">
                <a:latin typeface="NikoshBAN" pitchFamily="2" charset="0"/>
                <a:cs typeface="NikoshBAN" pitchFamily="2" charset="0"/>
              </a:rPr>
              <a:t> ও </a:t>
            </a:r>
            <a:r>
              <a:rPr lang="en-US" sz="4500" b="1" dirty="0" err="1" smtClean="0">
                <a:latin typeface="NikoshBAN" pitchFamily="2" charset="0"/>
                <a:cs typeface="NikoshBAN" pitchFamily="2" charset="0"/>
              </a:rPr>
              <a:t>বিশ্বপরিচয়</a:t>
            </a:r>
            <a:endParaRPr lang="en-US" sz="4500" b="1" dirty="0" smtClean="0">
              <a:latin typeface="NikoshBAN" pitchFamily="2" charset="0"/>
              <a:cs typeface="NikoshBAN" pitchFamily="2" charset="0"/>
            </a:endParaRPr>
          </a:p>
          <a:p>
            <a:r>
              <a:rPr lang="bn-IN" sz="4500" b="1" dirty="0" smtClean="0">
                <a:latin typeface="NikoshBAN" pitchFamily="2" charset="0"/>
                <a:cs typeface="NikoshBAN" pitchFamily="2" charset="0"/>
              </a:rPr>
              <a:t>আমাদের মুক্তিযুদ্ধ</a:t>
            </a:r>
            <a:r>
              <a:rPr lang="en-US" sz="4500" b="1" dirty="0" smtClean="0">
                <a:latin typeface="NikoshBAN" pitchFamily="2" charset="0"/>
                <a:cs typeface="NikoshBAN" pitchFamily="2" charset="0"/>
              </a:rPr>
              <a:t> </a:t>
            </a:r>
          </a:p>
          <a:p>
            <a:r>
              <a:rPr lang="en-US" sz="3600" b="1" dirty="0" err="1" smtClean="0">
                <a:latin typeface="NikoshBAN" pitchFamily="2" charset="0"/>
                <a:cs typeface="NikoshBAN" pitchFamily="2" charset="0"/>
              </a:rPr>
              <a:t>পাঠের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নামঃ</a:t>
            </a:r>
            <a:r>
              <a:rPr lang="en-US" sz="3600" b="1" dirty="0" smtClean="0">
                <a:latin typeface="NikoshBAN" pitchFamily="2" charset="0"/>
                <a:cs typeface="NikoshBAN" pitchFamily="2" charset="0"/>
              </a:rPr>
              <a:t> </a:t>
            </a:r>
            <a:r>
              <a:rPr lang="bn-IN" sz="3600" b="1" dirty="0" smtClean="0">
                <a:latin typeface="NikoshBAN" pitchFamily="2" charset="0"/>
                <a:cs typeface="NikoshBAN" pitchFamily="2" charset="0"/>
              </a:rPr>
              <a:t>মুক্তিযোদ্ধাদের রাষ্ট্রীয় উপাধি </a:t>
            </a:r>
            <a:endParaRPr lang="en-US" sz="3600" b="1" dirty="0">
              <a:latin typeface="NikoshBAN" pitchFamily="2" charset="0"/>
              <a:cs typeface="NikoshBAN" pitchFamily="2" charset="0"/>
            </a:endParaRPr>
          </a:p>
          <a:p>
            <a:r>
              <a:rPr lang="en-US" sz="3600" b="1" dirty="0" err="1" smtClean="0">
                <a:latin typeface="NikoshBAN" pitchFamily="2" charset="0"/>
                <a:cs typeface="NikoshBAN" pitchFamily="2" charset="0"/>
              </a:rPr>
              <a:t>সময়ঃ</a:t>
            </a:r>
            <a:r>
              <a:rPr lang="en-US" sz="3600" b="1" dirty="0" smtClean="0">
                <a:latin typeface="NikoshBAN" pitchFamily="2" charset="0"/>
                <a:cs typeface="NikoshBAN" pitchFamily="2" charset="0"/>
              </a:rPr>
              <a:t> </a:t>
            </a:r>
            <a:r>
              <a:rPr lang="en-US" sz="3600" b="1" dirty="0">
                <a:latin typeface="NikoshBAN" pitchFamily="2" charset="0"/>
                <a:cs typeface="NikoshBAN" pitchFamily="2" charset="0"/>
              </a:rPr>
              <a:t>৪০ </a:t>
            </a:r>
            <a:r>
              <a:rPr lang="en-US" sz="3600" b="1" dirty="0" err="1" smtClean="0">
                <a:latin typeface="NikoshBAN" pitchFamily="2" charset="0"/>
                <a:cs typeface="NikoshBAN" pitchFamily="2" charset="0"/>
              </a:rPr>
              <a:t>মিনিট</a:t>
            </a:r>
            <a:r>
              <a:rPr lang="en-US" sz="3800" b="1" dirty="0" smtClean="0">
                <a:latin typeface="NikoshBAN" pitchFamily="2" charset="0"/>
                <a:cs typeface="NikoshBAN" pitchFamily="2" charset="0"/>
              </a:rPr>
              <a:t> </a:t>
            </a:r>
            <a:endParaRPr lang="en-US" sz="3800" b="1" dirty="0">
              <a:latin typeface="NikoshBAN" pitchFamily="2" charset="0"/>
              <a:cs typeface="NikoshBAN" pitchFamily="2" charset="0"/>
            </a:endParaRPr>
          </a:p>
        </p:txBody>
      </p:sp>
      <p:sp>
        <p:nvSpPr>
          <p:cNvPr id="10" name="Rectangle 9"/>
          <p:cNvSpPr/>
          <p:nvPr/>
        </p:nvSpPr>
        <p:spPr>
          <a:xfrm>
            <a:off x="3541273" y="327687"/>
            <a:ext cx="4239136" cy="983059"/>
          </a:xfrm>
          <a:prstGeom prst="rect">
            <a:avLst/>
          </a:prstGeom>
          <a:noFill/>
          <a:ln w="57150" cap="rnd" cmpd="tri">
            <a:solidFill>
              <a:schemeClr val="accent3">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99164" tIns="49582" rIns="99164" bIns="49582" rtlCol="0" anchor="ctr"/>
          <a:lstStyle/>
          <a:p>
            <a:pPr algn="ctr"/>
            <a:r>
              <a:rPr lang="en-US" sz="7100" dirty="0" err="1" smtClean="0">
                <a:solidFill>
                  <a:schemeClr val="tx1"/>
                </a:solidFill>
                <a:latin typeface="NikoshBAN" pitchFamily="2" charset="0"/>
                <a:cs typeface="NikoshBAN" pitchFamily="2" charset="0"/>
              </a:rPr>
              <a:t>পাঠ</a:t>
            </a:r>
            <a:r>
              <a:rPr lang="en-US" sz="7100" dirty="0" smtClean="0">
                <a:solidFill>
                  <a:schemeClr val="tx1"/>
                </a:solidFill>
                <a:latin typeface="NikoshBAN" pitchFamily="2" charset="0"/>
                <a:cs typeface="NikoshBAN" pitchFamily="2" charset="0"/>
              </a:rPr>
              <a:t> </a:t>
            </a:r>
            <a:r>
              <a:rPr lang="bn-IN" sz="7100" dirty="0" smtClean="0">
                <a:solidFill>
                  <a:schemeClr val="tx1"/>
                </a:solidFill>
                <a:latin typeface="NikoshBAN" pitchFamily="2" charset="0"/>
                <a:cs typeface="NikoshBAN" pitchFamily="2" charset="0"/>
              </a:rPr>
              <a:t>পরিচিতি </a:t>
            </a:r>
            <a:endParaRPr lang="en-US" dirty="0">
              <a:solidFill>
                <a:schemeClr val="tx1"/>
              </a:solidFill>
              <a:latin typeface="NikoshBAN" pitchFamily="2" charset="0"/>
              <a:cs typeface="NikoshBAN" pitchFamily="2" charset="0"/>
            </a:endParaRPr>
          </a:p>
        </p:txBody>
      </p:sp>
      <p:sp>
        <p:nvSpPr>
          <p:cNvPr id="9" name="Rectangle 8"/>
          <p:cNvSpPr/>
          <p:nvPr/>
        </p:nvSpPr>
        <p:spPr>
          <a:xfrm>
            <a:off x="0" y="0"/>
            <a:ext cx="12069763" cy="7864475"/>
          </a:xfrm>
          <a:prstGeom prst="rect">
            <a:avLst/>
          </a:prstGeom>
          <a:noFill/>
          <a:ln w="193675" cap="rnd" cmpd="tri">
            <a:solidFill>
              <a:srgbClr val="7030A0"/>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lIns="99164" tIns="49582" rIns="99164" bIns="49582" rtlCol="0" anchor="ctr"/>
          <a:lstStyle/>
          <a:p>
            <a:pPr algn="ctr"/>
            <a:endParaRPr lang="en-US"/>
          </a:p>
        </p:txBody>
      </p:sp>
      <p:pic>
        <p:nvPicPr>
          <p:cNvPr id="12" name="Picture 11" descr="bgs.png"/>
          <p:cNvPicPr>
            <a:picLocks noChangeAspect="1"/>
          </p:cNvPicPr>
          <p:nvPr/>
        </p:nvPicPr>
        <p:blipFill>
          <a:blip r:embed="rId2"/>
          <a:stretch>
            <a:fillRect/>
          </a:stretch>
        </p:blipFill>
        <p:spPr>
          <a:xfrm>
            <a:off x="8495284" y="2348061"/>
            <a:ext cx="2844080" cy="3569586"/>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1287218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77141" y="1720339"/>
            <a:ext cx="10561116" cy="311304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3903" tIns="56951" rIns="113903" bIns="56951" rtlCol="0" anchor="ctr"/>
          <a:lstStyle/>
          <a:p>
            <a:pPr algn="just"/>
            <a:r>
              <a:rPr lang="bn-IN" sz="3700" b="1" dirty="0" smtClean="0">
                <a:ln w="3175">
                  <a:solidFill>
                    <a:srgbClr val="002060"/>
                  </a:solidFill>
                </a:ln>
                <a:solidFill>
                  <a:schemeClr val="tx1"/>
                </a:solidFill>
                <a:latin typeface="NikoshBAN" pitchFamily="2" charset="0"/>
                <a:cs typeface="NikoshBAN" pitchFamily="2" charset="0"/>
              </a:rPr>
              <a:t>১৪.২.৩ </a:t>
            </a:r>
            <a:r>
              <a:rPr lang="en-US" sz="3700" b="1" dirty="0" err="1" smtClean="0">
                <a:ln w="3175">
                  <a:solidFill>
                    <a:srgbClr val="002060"/>
                  </a:solidFill>
                </a:ln>
                <a:solidFill>
                  <a:schemeClr val="tx1"/>
                </a:solidFill>
                <a:latin typeface="NikoshBAN" pitchFamily="2" charset="0"/>
                <a:cs typeface="NikoshBAN" pitchFamily="2" charset="0"/>
              </a:rPr>
              <a:t>মুক্তিযুদ্ধে</a:t>
            </a:r>
            <a:r>
              <a:rPr lang="en-US" sz="3700" b="1" dirty="0" smtClean="0">
                <a:ln w="3175">
                  <a:solidFill>
                    <a:srgbClr val="002060"/>
                  </a:solidFill>
                </a:ln>
                <a:solidFill>
                  <a:schemeClr val="tx1"/>
                </a:solidFill>
                <a:latin typeface="NikoshBAN" pitchFamily="2" charset="0"/>
                <a:cs typeface="NikoshBAN" pitchFamily="2" charset="0"/>
              </a:rPr>
              <a:t> </a:t>
            </a:r>
            <a:r>
              <a:rPr lang="en-US" sz="3700" b="1" dirty="0" err="1" smtClean="0">
                <a:ln w="3175">
                  <a:solidFill>
                    <a:srgbClr val="002060"/>
                  </a:solidFill>
                </a:ln>
                <a:solidFill>
                  <a:schemeClr val="tx1"/>
                </a:solidFill>
                <a:latin typeface="NikoshBAN" pitchFamily="2" charset="0"/>
                <a:cs typeface="NikoshBAN" pitchFamily="2" charset="0"/>
              </a:rPr>
              <a:t>অবদানের</a:t>
            </a:r>
            <a:r>
              <a:rPr lang="en-US" sz="3700" b="1" dirty="0" smtClean="0">
                <a:ln w="3175">
                  <a:solidFill>
                    <a:srgbClr val="002060"/>
                  </a:solidFill>
                </a:ln>
                <a:solidFill>
                  <a:schemeClr val="tx1"/>
                </a:solidFill>
                <a:latin typeface="NikoshBAN" pitchFamily="2" charset="0"/>
                <a:cs typeface="NikoshBAN" pitchFamily="2" charset="0"/>
              </a:rPr>
              <a:t> </a:t>
            </a:r>
            <a:r>
              <a:rPr lang="en-US" sz="3700" b="1" dirty="0" err="1" smtClean="0">
                <a:ln w="3175">
                  <a:solidFill>
                    <a:srgbClr val="002060"/>
                  </a:solidFill>
                </a:ln>
                <a:solidFill>
                  <a:schemeClr val="tx1"/>
                </a:solidFill>
                <a:latin typeface="NikoshBAN" pitchFamily="2" charset="0"/>
                <a:cs typeface="NikoshBAN" pitchFamily="2" charset="0"/>
              </a:rPr>
              <a:t>স্বী</a:t>
            </a:r>
            <a:r>
              <a:rPr lang="bn-IN" sz="3700" b="1" dirty="0" smtClean="0">
                <a:ln w="3175">
                  <a:solidFill>
                    <a:srgbClr val="002060"/>
                  </a:solidFill>
                </a:ln>
                <a:solidFill>
                  <a:schemeClr val="tx1"/>
                </a:solidFill>
                <a:latin typeface="NikoshBAN" pitchFamily="2" charset="0"/>
                <a:cs typeface="NikoshBAN" pitchFamily="2" charset="0"/>
              </a:rPr>
              <a:t>কৃতি হিসেবে দেওয়া উপাধিগুলোর নাম বলতে পারবে।</a:t>
            </a:r>
            <a:endParaRPr lang="en-US" sz="3700" b="1" dirty="0" smtClean="0">
              <a:ln w="3175">
                <a:solidFill>
                  <a:srgbClr val="002060"/>
                </a:solidFill>
              </a:ln>
              <a:solidFill>
                <a:schemeClr val="tx1"/>
              </a:solidFill>
              <a:latin typeface="NikoshBAN" pitchFamily="2" charset="0"/>
              <a:cs typeface="NikoshBAN" pitchFamily="2" charset="0"/>
            </a:endParaRPr>
          </a:p>
          <a:p>
            <a:pPr algn="just"/>
            <a:r>
              <a:rPr lang="bn-IN" sz="3700" b="1" dirty="0" smtClean="0">
                <a:ln w="3175">
                  <a:solidFill>
                    <a:srgbClr val="002060"/>
                  </a:solidFill>
                </a:ln>
                <a:solidFill>
                  <a:schemeClr val="tx1"/>
                </a:solidFill>
                <a:latin typeface="NikoshBAN" pitchFamily="2" charset="0"/>
                <a:cs typeface="NikoshBAN" pitchFamily="2" charset="0"/>
              </a:rPr>
              <a:t>১৪.৩.১ মুক্তিযুদ্ধের চেতনায় দেশপ্রেম ও জাতীয়তাবোধে উদ্বুদ্ধ হয়ে দেশ গড়ার কাজে অংশ নেবে। </a:t>
            </a:r>
            <a:endParaRPr lang="en-GB" sz="3700" b="1" dirty="0">
              <a:ln w="3175">
                <a:solidFill>
                  <a:srgbClr val="002060"/>
                </a:solidFill>
              </a:ln>
              <a:solidFill>
                <a:schemeClr val="tx1"/>
              </a:solidFill>
              <a:latin typeface="NikoshBAN" pitchFamily="2" charset="0"/>
              <a:cs typeface="NikoshBAN" pitchFamily="2" charset="0"/>
            </a:endParaRPr>
          </a:p>
        </p:txBody>
      </p:sp>
      <p:sp>
        <p:nvSpPr>
          <p:cNvPr id="4" name="TextBox 3"/>
          <p:cNvSpPr txBox="1"/>
          <p:nvPr/>
        </p:nvSpPr>
        <p:spPr>
          <a:xfrm>
            <a:off x="4084637" y="990600"/>
            <a:ext cx="3276600" cy="646331"/>
          </a:xfrm>
          <a:prstGeom prst="rect">
            <a:avLst/>
          </a:prstGeom>
          <a:noFill/>
        </p:spPr>
        <p:txBody>
          <a:bodyPr wrap="square" rtlCol="0">
            <a:spAutoFit/>
          </a:bodyPr>
          <a:lstStyle/>
          <a:p>
            <a:r>
              <a:rPr lang="bn-IN" sz="3600" dirty="0" smtClean="0">
                <a:latin typeface="NikoshBAN" pitchFamily="2" charset="0"/>
                <a:cs typeface="NikoshBAN" pitchFamily="2" charset="0"/>
              </a:rPr>
              <a:t>*** শিখনফল *** </a:t>
            </a: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1"/>
                                          </p:val>
                                        </p:tav>
                                        <p:tav tm="100000">
                                          <p:val>
                                            <p:strVal val="#ppt_x"/>
                                          </p:val>
                                        </p:tav>
                                      </p:tavLst>
                                    </p:anim>
                                    <p:anim calcmode="lin" valueType="num">
                                      <p:cBhvr>
                                        <p:cTn id="9"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5802" y="327662"/>
            <a:ext cx="10183934" cy="983066"/>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lIns="113903" tIns="56951" rIns="113903" bIns="56951" rtlCol="0" anchor="ctr"/>
          <a:lstStyle/>
          <a:p>
            <a:pPr algn="ctr"/>
            <a:r>
              <a:rPr lang="en-US" sz="5500" b="1" u="sng" dirty="0" err="1" smtClean="0">
                <a:solidFill>
                  <a:schemeClr val="tx1">
                    <a:lumMod val="95000"/>
                    <a:lumOff val="5000"/>
                  </a:schemeClr>
                </a:solidFill>
                <a:latin typeface="NikoshBAN" pitchFamily="2" charset="0"/>
                <a:cs typeface="NikoshBAN" pitchFamily="2" charset="0"/>
              </a:rPr>
              <a:t>নিচের</a:t>
            </a:r>
            <a:r>
              <a:rPr lang="en-US" sz="5500" b="1" u="sng" dirty="0" smtClean="0">
                <a:solidFill>
                  <a:schemeClr val="tx1">
                    <a:lumMod val="95000"/>
                    <a:lumOff val="5000"/>
                  </a:schemeClr>
                </a:solidFill>
                <a:latin typeface="NikoshBAN" pitchFamily="2" charset="0"/>
                <a:cs typeface="NikoshBAN" pitchFamily="2" charset="0"/>
              </a:rPr>
              <a:t> </a:t>
            </a:r>
            <a:r>
              <a:rPr lang="en-US" sz="5500" b="1" u="sng" dirty="0" err="1" smtClean="0">
                <a:solidFill>
                  <a:schemeClr val="tx1">
                    <a:lumMod val="95000"/>
                    <a:lumOff val="5000"/>
                  </a:schemeClr>
                </a:solidFill>
                <a:latin typeface="NikoshBAN" pitchFamily="2" charset="0"/>
                <a:cs typeface="NikoshBAN" pitchFamily="2" charset="0"/>
              </a:rPr>
              <a:t>ছবিগুলো</a:t>
            </a:r>
            <a:r>
              <a:rPr lang="en-US" sz="5500" b="1" u="sng" dirty="0" smtClean="0">
                <a:solidFill>
                  <a:schemeClr val="tx1">
                    <a:lumMod val="95000"/>
                    <a:lumOff val="5000"/>
                  </a:schemeClr>
                </a:solidFill>
                <a:latin typeface="NikoshBAN" pitchFamily="2" charset="0"/>
                <a:cs typeface="NikoshBAN" pitchFamily="2" charset="0"/>
              </a:rPr>
              <a:t> </a:t>
            </a:r>
            <a:r>
              <a:rPr lang="en-US" sz="5500" b="1" u="sng" dirty="0" err="1" smtClean="0">
                <a:solidFill>
                  <a:schemeClr val="tx1">
                    <a:lumMod val="95000"/>
                    <a:lumOff val="5000"/>
                  </a:schemeClr>
                </a:solidFill>
                <a:latin typeface="NikoshBAN" pitchFamily="2" charset="0"/>
                <a:cs typeface="NikoshBAN" pitchFamily="2" charset="0"/>
              </a:rPr>
              <a:t>লক্ষ্য</a:t>
            </a:r>
            <a:r>
              <a:rPr lang="en-US" sz="5500" b="1" u="sng" dirty="0" smtClean="0">
                <a:solidFill>
                  <a:schemeClr val="tx1">
                    <a:lumMod val="95000"/>
                    <a:lumOff val="5000"/>
                  </a:schemeClr>
                </a:solidFill>
                <a:latin typeface="NikoshBAN" pitchFamily="2" charset="0"/>
                <a:cs typeface="NikoshBAN" pitchFamily="2" charset="0"/>
              </a:rPr>
              <a:t> </a:t>
            </a:r>
            <a:r>
              <a:rPr lang="en-US" sz="5500" b="1" u="sng" dirty="0" err="1" smtClean="0">
                <a:solidFill>
                  <a:schemeClr val="tx1">
                    <a:lumMod val="95000"/>
                    <a:lumOff val="5000"/>
                  </a:schemeClr>
                </a:solidFill>
                <a:latin typeface="NikoshBAN" pitchFamily="2" charset="0"/>
                <a:cs typeface="NikoshBAN" pitchFamily="2" charset="0"/>
              </a:rPr>
              <a:t>করি</a:t>
            </a:r>
            <a:r>
              <a:rPr lang="en-US" sz="5500" b="1" u="sng" dirty="0" smtClean="0">
                <a:solidFill>
                  <a:schemeClr val="tx1">
                    <a:lumMod val="95000"/>
                    <a:lumOff val="5000"/>
                  </a:schemeClr>
                </a:solidFill>
                <a:latin typeface="NikoshBAN" pitchFamily="2" charset="0"/>
                <a:cs typeface="NikoshBAN" pitchFamily="2" charset="0"/>
              </a:rPr>
              <a:t> </a:t>
            </a:r>
            <a:endParaRPr lang="en-GB" sz="5500" b="1" u="sng" dirty="0">
              <a:solidFill>
                <a:schemeClr val="tx1">
                  <a:lumMod val="95000"/>
                  <a:lumOff val="5000"/>
                </a:schemeClr>
              </a:solidFill>
              <a:latin typeface="NikoshBAN" pitchFamily="2" charset="0"/>
              <a:cs typeface="NikoshBAN" pitchFamily="2" charset="0"/>
            </a:endParaRPr>
          </a:p>
        </p:txBody>
      </p:sp>
      <p:pic>
        <p:nvPicPr>
          <p:cNvPr id="3" name="Picture 2" descr="Bongobondu.jpg"/>
          <p:cNvPicPr>
            <a:picLocks noChangeAspect="1"/>
          </p:cNvPicPr>
          <p:nvPr/>
        </p:nvPicPr>
        <p:blipFill>
          <a:blip r:embed="rId2">
            <a:lum bright="30000" contrast="-17000"/>
          </a:blip>
          <a:stretch>
            <a:fillRect/>
          </a:stretch>
        </p:blipFill>
        <p:spPr>
          <a:xfrm>
            <a:off x="848619" y="1556494"/>
            <a:ext cx="2215177" cy="2446728"/>
          </a:xfrm>
          <a:prstGeom prst="rect">
            <a:avLst/>
          </a:prstGeom>
        </p:spPr>
      </p:pic>
      <p:sp>
        <p:nvSpPr>
          <p:cNvPr id="8" name="TextBox 7"/>
          <p:cNvSpPr txBox="1"/>
          <p:nvPr/>
        </p:nvSpPr>
        <p:spPr>
          <a:xfrm>
            <a:off x="819907" y="4146551"/>
            <a:ext cx="2828871" cy="392013"/>
          </a:xfrm>
          <a:prstGeom prst="rect">
            <a:avLst/>
          </a:prstGeom>
          <a:noFill/>
        </p:spPr>
        <p:txBody>
          <a:bodyPr wrap="square" lIns="113903" tIns="56951" rIns="113903" bIns="56951" rtlCol="0">
            <a:spAutoFit/>
          </a:bodyPr>
          <a:lstStyle/>
          <a:p>
            <a:r>
              <a:rPr lang="en-US" b="1" dirty="0" err="1">
                <a:ln w="3175">
                  <a:solidFill>
                    <a:srgbClr val="002060"/>
                  </a:solidFill>
                </a:ln>
                <a:latin typeface="NikoshBAN" pitchFamily="2" charset="0"/>
                <a:cs typeface="NikoshBAN" pitchFamily="2" charset="0"/>
              </a:rPr>
              <a:t>ক্যাপ্টেন</a:t>
            </a:r>
            <a:r>
              <a:rPr lang="en-US" b="1" dirty="0">
                <a:ln w="3175">
                  <a:solidFill>
                    <a:srgbClr val="002060"/>
                  </a:solidFill>
                </a:ln>
                <a:latin typeface="NikoshBAN" pitchFamily="2" charset="0"/>
                <a:cs typeface="NikoshBAN" pitchFamily="2" charset="0"/>
              </a:rPr>
              <a:t> </a:t>
            </a:r>
            <a:r>
              <a:rPr lang="en-US" b="1" dirty="0" err="1">
                <a:ln w="3175">
                  <a:solidFill>
                    <a:srgbClr val="002060"/>
                  </a:solidFill>
                </a:ln>
                <a:latin typeface="NikoshBAN" pitchFamily="2" charset="0"/>
                <a:cs typeface="NikoshBAN" pitchFamily="2" charset="0"/>
              </a:rPr>
              <a:t>মহিউদ্দিন</a:t>
            </a:r>
            <a:r>
              <a:rPr lang="en-US" b="1" dirty="0">
                <a:ln w="3175">
                  <a:solidFill>
                    <a:srgbClr val="002060"/>
                  </a:solidFill>
                </a:ln>
                <a:latin typeface="NikoshBAN" pitchFamily="2" charset="0"/>
                <a:cs typeface="NikoshBAN" pitchFamily="2" charset="0"/>
              </a:rPr>
              <a:t> </a:t>
            </a:r>
            <a:r>
              <a:rPr lang="en-US" b="1" dirty="0" err="1">
                <a:ln w="3175">
                  <a:solidFill>
                    <a:srgbClr val="002060"/>
                  </a:solidFill>
                </a:ln>
                <a:latin typeface="NikoshBAN" pitchFamily="2" charset="0"/>
                <a:cs typeface="NikoshBAN" pitchFamily="2" charset="0"/>
              </a:rPr>
              <a:t>জাহাঙ্গীর</a:t>
            </a:r>
            <a:r>
              <a:rPr lang="en-US" b="1" dirty="0">
                <a:ln w="3175">
                  <a:solidFill>
                    <a:srgbClr val="002060"/>
                  </a:solidFill>
                </a:ln>
                <a:latin typeface="NikoshBAN" pitchFamily="2" charset="0"/>
                <a:cs typeface="NikoshBAN" pitchFamily="2" charset="0"/>
              </a:rPr>
              <a:t>  </a:t>
            </a:r>
          </a:p>
        </p:txBody>
      </p:sp>
      <p:pic>
        <p:nvPicPr>
          <p:cNvPr id="13" name="Picture 12" descr="Bongobondu.jpg"/>
          <p:cNvPicPr>
            <a:picLocks noChangeAspect="1"/>
          </p:cNvPicPr>
          <p:nvPr/>
        </p:nvPicPr>
        <p:blipFill>
          <a:blip r:embed="rId3"/>
          <a:stretch>
            <a:fillRect/>
          </a:stretch>
        </p:blipFill>
        <p:spPr>
          <a:xfrm>
            <a:off x="4054672" y="1591480"/>
            <a:ext cx="2215177" cy="2376757"/>
          </a:xfrm>
          <a:prstGeom prst="rect">
            <a:avLst/>
          </a:prstGeom>
        </p:spPr>
      </p:pic>
      <p:sp>
        <p:nvSpPr>
          <p:cNvPr id="14" name="TextBox 13"/>
          <p:cNvSpPr txBox="1"/>
          <p:nvPr/>
        </p:nvSpPr>
        <p:spPr>
          <a:xfrm>
            <a:off x="3730625" y="4147135"/>
            <a:ext cx="2828871" cy="474335"/>
          </a:xfrm>
          <a:prstGeom prst="rect">
            <a:avLst/>
          </a:prstGeom>
          <a:noFill/>
        </p:spPr>
        <p:txBody>
          <a:bodyPr wrap="square" lIns="113903" tIns="56951" rIns="113903" bIns="56951" rtlCol="0">
            <a:spAutoFit/>
          </a:bodyPr>
          <a:lstStyle/>
          <a:p>
            <a:pPr algn="ctr"/>
            <a:r>
              <a:rPr lang="bn-IN" b="1" dirty="0">
                <a:ln w="3175">
                  <a:solidFill>
                    <a:srgbClr val="002060"/>
                  </a:solidFill>
                </a:ln>
                <a:latin typeface="NikoshBAN" pitchFamily="2" charset="0"/>
                <a:cs typeface="NikoshBAN" pitchFamily="2" charset="0"/>
              </a:rPr>
              <a:t>ফ্লাইট  লেফটেন্যান্ট মতিউর রহমান</a:t>
            </a:r>
            <a:r>
              <a:rPr lang="en-US" b="1" dirty="0">
                <a:ln w="3175">
                  <a:solidFill>
                    <a:srgbClr val="002060"/>
                  </a:solidFill>
                </a:ln>
                <a:latin typeface="NikoshBAN" pitchFamily="2" charset="0"/>
                <a:cs typeface="NikoshBAN" pitchFamily="2" charset="0"/>
              </a:rPr>
              <a:t>  </a:t>
            </a:r>
            <a:r>
              <a:rPr lang="bn-IN" b="1" dirty="0">
                <a:ln w="3175">
                  <a:solidFill>
                    <a:srgbClr val="002060"/>
                  </a:solidFill>
                </a:ln>
                <a:latin typeface="NikoshBAN" pitchFamily="2" charset="0"/>
                <a:cs typeface="NikoshBAN" pitchFamily="2" charset="0"/>
              </a:rPr>
              <a:t> </a:t>
            </a:r>
            <a:endParaRPr lang="en-US" b="1" dirty="0">
              <a:ln w="3175">
                <a:solidFill>
                  <a:srgbClr val="002060"/>
                </a:solidFill>
              </a:ln>
              <a:latin typeface="NikoshBAN" pitchFamily="2" charset="0"/>
              <a:cs typeface="NikoshBAN" pitchFamily="2" charset="0"/>
            </a:endParaRPr>
          </a:p>
        </p:txBody>
      </p:sp>
      <p:pic>
        <p:nvPicPr>
          <p:cNvPr id="16" name="Picture 15" descr="Bongobondu.jpg"/>
          <p:cNvPicPr>
            <a:picLocks noChangeAspect="1"/>
          </p:cNvPicPr>
          <p:nvPr/>
        </p:nvPicPr>
        <p:blipFill>
          <a:blip r:embed="rId4" cstate="print"/>
          <a:stretch>
            <a:fillRect/>
          </a:stretch>
        </p:blipFill>
        <p:spPr>
          <a:xfrm>
            <a:off x="7166429" y="1591480"/>
            <a:ext cx="1850211" cy="2376757"/>
          </a:xfrm>
          <a:prstGeom prst="rect">
            <a:avLst/>
          </a:prstGeom>
        </p:spPr>
      </p:pic>
      <p:sp>
        <p:nvSpPr>
          <p:cNvPr id="17" name="TextBox 16"/>
          <p:cNvSpPr txBox="1"/>
          <p:nvPr/>
        </p:nvSpPr>
        <p:spPr>
          <a:xfrm>
            <a:off x="6898977" y="4076458"/>
            <a:ext cx="2253834" cy="392013"/>
          </a:xfrm>
          <a:prstGeom prst="rect">
            <a:avLst/>
          </a:prstGeom>
          <a:noFill/>
        </p:spPr>
        <p:txBody>
          <a:bodyPr wrap="square" lIns="113903" tIns="56951" rIns="113903" bIns="56951" rtlCol="0">
            <a:spAutoFit/>
          </a:bodyPr>
          <a:lstStyle/>
          <a:p>
            <a:pPr algn="ctr"/>
            <a:r>
              <a:rPr lang="bn-IN" b="1" dirty="0">
                <a:ln w="3175">
                  <a:solidFill>
                    <a:srgbClr val="002060"/>
                  </a:solidFill>
                </a:ln>
                <a:latin typeface="NikoshBAN" pitchFamily="2" charset="0"/>
                <a:cs typeface="NikoshBAN" pitchFamily="2" charset="0"/>
              </a:rPr>
              <a:t>সিপাহি হামিদুর রহমান </a:t>
            </a:r>
            <a:endParaRPr lang="en-US" b="1" dirty="0">
              <a:ln w="3175">
                <a:solidFill>
                  <a:srgbClr val="002060"/>
                </a:solidFill>
              </a:ln>
              <a:latin typeface="NikoshBAN" pitchFamily="2" charset="0"/>
              <a:cs typeface="NikoshBAN" pitchFamily="2" charset="0"/>
            </a:endParaRPr>
          </a:p>
        </p:txBody>
      </p:sp>
      <p:pic>
        <p:nvPicPr>
          <p:cNvPr id="19" name="Picture 18" descr="Bongobondu.jpg"/>
          <p:cNvPicPr>
            <a:picLocks noChangeAspect="1"/>
          </p:cNvPicPr>
          <p:nvPr/>
        </p:nvPicPr>
        <p:blipFill>
          <a:blip r:embed="rId5"/>
          <a:stretch>
            <a:fillRect/>
          </a:stretch>
        </p:blipFill>
        <p:spPr>
          <a:xfrm>
            <a:off x="9523822" y="1638417"/>
            <a:ext cx="2074505" cy="2375743"/>
          </a:xfrm>
          <a:prstGeom prst="rect">
            <a:avLst/>
          </a:prstGeom>
        </p:spPr>
      </p:pic>
      <p:sp>
        <p:nvSpPr>
          <p:cNvPr id="20" name="TextBox 19"/>
          <p:cNvSpPr txBox="1"/>
          <p:nvPr/>
        </p:nvSpPr>
        <p:spPr>
          <a:xfrm>
            <a:off x="9495350" y="4178005"/>
            <a:ext cx="2253834" cy="669012"/>
          </a:xfrm>
          <a:prstGeom prst="rect">
            <a:avLst/>
          </a:prstGeom>
          <a:noFill/>
        </p:spPr>
        <p:txBody>
          <a:bodyPr wrap="square" lIns="113903" tIns="56951" rIns="113903" bIns="56951" rtlCol="0">
            <a:spAutoFit/>
          </a:bodyPr>
          <a:lstStyle/>
          <a:p>
            <a:pPr algn="ctr"/>
            <a:r>
              <a:rPr lang="bn-IN" b="1" dirty="0">
                <a:ln w="3175">
                  <a:solidFill>
                    <a:srgbClr val="002060"/>
                  </a:solidFill>
                </a:ln>
                <a:latin typeface="NikoshBAN" pitchFamily="2" charset="0"/>
                <a:cs typeface="NikoshBAN" pitchFamily="2" charset="0"/>
              </a:rPr>
              <a:t>ল্যান্স নায়েক  নূর মোহাম্মদ শেখ </a:t>
            </a:r>
            <a:endParaRPr lang="en-US" b="1" dirty="0">
              <a:ln w="3175">
                <a:solidFill>
                  <a:srgbClr val="002060"/>
                </a:solidFill>
              </a:ln>
              <a:latin typeface="NikoshBAN" pitchFamily="2" charset="0"/>
              <a:cs typeface="NikoshBAN" pitchFamily="2" charset="0"/>
            </a:endParaRPr>
          </a:p>
        </p:txBody>
      </p:sp>
      <p:pic>
        <p:nvPicPr>
          <p:cNvPr id="21" name="Picture 20" descr="Bongobondu.jpg"/>
          <p:cNvPicPr>
            <a:picLocks noChangeAspect="1"/>
          </p:cNvPicPr>
          <p:nvPr/>
        </p:nvPicPr>
        <p:blipFill>
          <a:blip r:embed="rId6"/>
          <a:stretch>
            <a:fillRect/>
          </a:stretch>
        </p:blipFill>
        <p:spPr>
          <a:xfrm>
            <a:off x="2074464" y="5079149"/>
            <a:ext cx="2168801" cy="2211898"/>
          </a:xfrm>
          <a:prstGeom prst="rect">
            <a:avLst/>
          </a:prstGeom>
        </p:spPr>
      </p:pic>
      <p:sp>
        <p:nvSpPr>
          <p:cNvPr id="22" name="TextBox 21"/>
          <p:cNvSpPr txBox="1"/>
          <p:nvPr/>
        </p:nvSpPr>
        <p:spPr>
          <a:xfrm>
            <a:off x="1995730" y="7422182"/>
            <a:ext cx="2359142" cy="422791"/>
          </a:xfrm>
          <a:prstGeom prst="rect">
            <a:avLst/>
          </a:prstGeom>
          <a:noFill/>
        </p:spPr>
        <p:txBody>
          <a:bodyPr wrap="square" lIns="113903" tIns="56951" rIns="113903" bIns="56951" rtlCol="0">
            <a:spAutoFit/>
          </a:bodyPr>
          <a:lstStyle/>
          <a:p>
            <a:r>
              <a:rPr lang="bn-IN" sz="2000" b="1" dirty="0">
                <a:ln w="3175">
                  <a:solidFill>
                    <a:srgbClr val="002060"/>
                  </a:solidFill>
                </a:ln>
                <a:latin typeface="NikoshBAN" pitchFamily="2" charset="0"/>
                <a:cs typeface="NikoshBAN" pitchFamily="2" charset="0"/>
              </a:rPr>
              <a:t>সিপাহি মোস্তফা কামাল </a:t>
            </a:r>
            <a:r>
              <a:rPr lang="en-US" sz="2000" b="1" dirty="0">
                <a:ln w="3175">
                  <a:solidFill>
                    <a:srgbClr val="002060"/>
                  </a:solidFill>
                </a:ln>
                <a:latin typeface="NikoshBAN" pitchFamily="2" charset="0"/>
                <a:cs typeface="NikoshBAN" pitchFamily="2" charset="0"/>
              </a:rPr>
              <a:t> </a:t>
            </a:r>
          </a:p>
        </p:txBody>
      </p:sp>
      <p:pic>
        <p:nvPicPr>
          <p:cNvPr id="23" name="Picture 22" descr="Bongobondu.jpg"/>
          <p:cNvPicPr>
            <a:picLocks noChangeAspect="1"/>
          </p:cNvPicPr>
          <p:nvPr/>
        </p:nvPicPr>
        <p:blipFill>
          <a:blip r:embed="rId7"/>
          <a:stretch>
            <a:fillRect/>
          </a:stretch>
        </p:blipFill>
        <p:spPr>
          <a:xfrm>
            <a:off x="5741110" y="4997227"/>
            <a:ext cx="2063830" cy="2375743"/>
          </a:xfrm>
          <a:prstGeom prst="rect">
            <a:avLst/>
          </a:prstGeom>
        </p:spPr>
      </p:pic>
      <p:sp>
        <p:nvSpPr>
          <p:cNvPr id="24" name="TextBox 23"/>
          <p:cNvSpPr txBox="1"/>
          <p:nvPr/>
        </p:nvSpPr>
        <p:spPr>
          <a:xfrm>
            <a:off x="5562209" y="7454893"/>
            <a:ext cx="2632912" cy="392013"/>
          </a:xfrm>
          <a:prstGeom prst="rect">
            <a:avLst/>
          </a:prstGeom>
          <a:noFill/>
        </p:spPr>
        <p:txBody>
          <a:bodyPr wrap="square" lIns="113903" tIns="56951" rIns="113903" bIns="56951" rtlCol="0">
            <a:spAutoFit/>
          </a:bodyPr>
          <a:lstStyle/>
          <a:p>
            <a:pPr algn="ctr"/>
            <a:r>
              <a:rPr lang="bn-IN" b="1" dirty="0" smtClean="0">
                <a:ln w="3175">
                  <a:solidFill>
                    <a:srgbClr val="002060"/>
                  </a:solidFill>
                </a:ln>
                <a:latin typeface="NikoshBAN" pitchFamily="2" charset="0"/>
                <a:cs typeface="NikoshBAN" pitchFamily="2" charset="0"/>
              </a:rPr>
              <a:t>ইঞ্জিন</a:t>
            </a:r>
            <a:r>
              <a:rPr lang="en-US" b="1" dirty="0" smtClean="0">
                <a:ln w="3175">
                  <a:solidFill>
                    <a:srgbClr val="002060"/>
                  </a:solidFill>
                </a:ln>
                <a:latin typeface="NikoshBAN" pitchFamily="2" charset="0"/>
                <a:cs typeface="NikoshBAN" pitchFamily="2" charset="0"/>
              </a:rPr>
              <a:t> </a:t>
            </a:r>
            <a:r>
              <a:rPr lang="en-US" b="1" dirty="0" err="1" smtClean="0">
                <a:ln w="3175">
                  <a:solidFill>
                    <a:srgbClr val="002060"/>
                  </a:solidFill>
                </a:ln>
                <a:latin typeface="NikoshBAN" pitchFamily="2" charset="0"/>
                <a:cs typeface="NikoshBAN" pitchFamily="2" charset="0"/>
              </a:rPr>
              <a:t>রুম</a:t>
            </a:r>
            <a:r>
              <a:rPr lang="bn-IN" b="1" dirty="0" smtClean="0">
                <a:ln w="3175">
                  <a:solidFill>
                    <a:srgbClr val="002060"/>
                  </a:solidFill>
                </a:ln>
                <a:latin typeface="NikoshBAN" pitchFamily="2" charset="0"/>
                <a:cs typeface="NikoshBAN" pitchFamily="2" charset="0"/>
              </a:rPr>
              <a:t> </a:t>
            </a:r>
            <a:r>
              <a:rPr lang="bn-IN" b="1" dirty="0">
                <a:ln w="3175">
                  <a:solidFill>
                    <a:srgbClr val="002060"/>
                  </a:solidFill>
                </a:ln>
                <a:latin typeface="NikoshBAN" pitchFamily="2" charset="0"/>
                <a:cs typeface="NikoshBAN" pitchFamily="2" charset="0"/>
              </a:rPr>
              <a:t>আর্টিফিসার রুহুল আমিন </a:t>
            </a:r>
            <a:r>
              <a:rPr lang="en-US" b="1" dirty="0">
                <a:ln w="3175">
                  <a:solidFill>
                    <a:srgbClr val="002060"/>
                  </a:solidFill>
                </a:ln>
                <a:latin typeface="NikoshBAN" pitchFamily="2" charset="0"/>
                <a:cs typeface="NikoshBAN" pitchFamily="2" charset="0"/>
              </a:rPr>
              <a:t> </a:t>
            </a:r>
          </a:p>
        </p:txBody>
      </p:sp>
      <p:pic>
        <p:nvPicPr>
          <p:cNvPr id="25" name="Picture 24" descr="Bongobondu.jpg"/>
          <p:cNvPicPr>
            <a:picLocks noChangeAspect="1"/>
          </p:cNvPicPr>
          <p:nvPr/>
        </p:nvPicPr>
        <p:blipFill>
          <a:blip r:embed="rId8"/>
          <a:stretch>
            <a:fillRect/>
          </a:stretch>
        </p:blipFill>
        <p:spPr>
          <a:xfrm>
            <a:off x="8769456" y="5079149"/>
            <a:ext cx="2178959" cy="2375742"/>
          </a:xfrm>
          <a:prstGeom prst="rect">
            <a:avLst/>
          </a:prstGeom>
        </p:spPr>
      </p:pic>
      <p:sp>
        <p:nvSpPr>
          <p:cNvPr id="26" name="TextBox 25"/>
          <p:cNvSpPr txBox="1"/>
          <p:nvPr/>
        </p:nvSpPr>
        <p:spPr>
          <a:xfrm>
            <a:off x="8681780" y="7454893"/>
            <a:ext cx="2359142" cy="392013"/>
          </a:xfrm>
          <a:prstGeom prst="rect">
            <a:avLst/>
          </a:prstGeom>
          <a:noFill/>
        </p:spPr>
        <p:txBody>
          <a:bodyPr wrap="square" lIns="113903" tIns="56951" rIns="113903" bIns="56951" rtlCol="0">
            <a:spAutoFit/>
          </a:bodyPr>
          <a:lstStyle/>
          <a:p>
            <a:pPr algn="ctr"/>
            <a:r>
              <a:rPr lang="bn-IN" b="1" dirty="0">
                <a:ln w="3175">
                  <a:solidFill>
                    <a:srgbClr val="002060"/>
                  </a:solidFill>
                </a:ln>
                <a:latin typeface="NikoshBAN" pitchFamily="2" charset="0"/>
                <a:cs typeface="NikoshBAN" pitchFamily="2" charset="0"/>
              </a:rPr>
              <a:t>ল্যান্স নায়েক মুন্সি আব্দুর রউফ </a:t>
            </a:r>
            <a:r>
              <a:rPr lang="en-US" b="1" dirty="0">
                <a:ln w="3175">
                  <a:solidFill>
                    <a:srgbClr val="002060"/>
                  </a:solidFill>
                </a:ln>
                <a:latin typeface="NikoshBAN" pitchFamily="2" charset="0"/>
                <a:cs typeface="NikoshBAN" pitchFamily="2"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1"/>
                                          </p:val>
                                        </p:tav>
                                        <p:tav tm="100000">
                                          <p:val>
                                            <p:strVal val="#ppt_x"/>
                                          </p:val>
                                        </p:tav>
                                      </p:tavLst>
                                    </p:anim>
                                    <p:anim calcmode="lin" valueType="num">
                                      <p:cBhvr>
                                        <p:cTn id="14"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slide(fromBottom)">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40" presetClass="entr" presetSubtype="0" fill="hold" grpId="0" nodeType="clickEffect">
                                  <p:stCondLst>
                                    <p:cond delay="0"/>
                                  </p:stCondLst>
                                  <p:iterate type="lt">
                                    <p:tmPct val="10000"/>
                                  </p:iterate>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1"/>
                                          </p:val>
                                        </p:tav>
                                        <p:tav tm="100000">
                                          <p:val>
                                            <p:strVal val="#ppt_x"/>
                                          </p:val>
                                        </p:tav>
                                      </p:tavLst>
                                    </p:anim>
                                    <p:anim calcmode="lin" valueType="num">
                                      <p:cBhvr>
                                        <p:cTn id="26"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slide(fromBottom)">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17"/>
                                        </p:tgtEl>
                                        <p:attrNameLst>
                                          <p:attrName>style.visibility</p:attrName>
                                        </p:attrNameLst>
                                      </p:cBhvr>
                                      <p:to>
                                        <p:strVal val="visible"/>
                                      </p:to>
                                    </p:set>
                                    <p:animEffect transition="in" filter="fade">
                                      <p:cBhvr>
                                        <p:cTn id="36" dur="1000"/>
                                        <p:tgtEl>
                                          <p:spTgt spid="17"/>
                                        </p:tgtEl>
                                      </p:cBhvr>
                                    </p:animEffect>
                                    <p:anim calcmode="lin" valueType="num">
                                      <p:cBhvr>
                                        <p:cTn id="37" dur="1000" fill="hold"/>
                                        <p:tgtEl>
                                          <p:spTgt spid="17"/>
                                        </p:tgtEl>
                                        <p:attrNameLst>
                                          <p:attrName>ppt_x</p:attrName>
                                        </p:attrNameLst>
                                      </p:cBhvr>
                                      <p:tavLst>
                                        <p:tav tm="0">
                                          <p:val>
                                            <p:strVal val="#ppt_x-.1"/>
                                          </p:val>
                                        </p:tav>
                                        <p:tav tm="100000">
                                          <p:val>
                                            <p:strVal val="#ppt_x"/>
                                          </p:val>
                                        </p:tav>
                                      </p:tavLst>
                                    </p:anim>
                                    <p:anim calcmode="lin" valueType="num">
                                      <p:cBhvr>
                                        <p:cTn id="3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slide(fromBottom)">
                                      <p:cBhvr>
                                        <p:cTn id="43" dur="5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40" presetClass="entr" presetSubtype="0" fill="hold" grpId="0" nodeType="clickEffect">
                                  <p:stCondLst>
                                    <p:cond delay="0"/>
                                  </p:stCondLst>
                                  <p:iterate type="lt">
                                    <p:tmPct val="10000"/>
                                  </p:iterate>
                                  <p:childTnLst>
                                    <p:set>
                                      <p:cBhvr>
                                        <p:cTn id="47" dur="1" fill="hold">
                                          <p:stCondLst>
                                            <p:cond delay="0"/>
                                          </p:stCondLst>
                                        </p:cTn>
                                        <p:tgtEl>
                                          <p:spTgt spid="20"/>
                                        </p:tgtEl>
                                        <p:attrNameLst>
                                          <p:attrName>style.visibility</p:attrName>
                                        </p:attrNameLst>
                                      </p:cBhvr>
                                      <p:to>
                                        <p:strVal val="visible"/>
                                      </p:to>
                                    </p:set>
                                    <p:animEffect transition="in" filter="fade">
                                      <p:cBhvr>
                                        <p:cTn id="48" dur="1000"/>
                                        <p:tgtEl>
                                          <p:spTgt spid="20"/>
                                        </p:tgtEl>
                                      </p:cBhvr>
                                    </p:animEffect>
                                    <p:anim calcmode="lin" valueType="num">
                                      <p:cBhvr>
                                        <p:cTn id="49" dur="1000" fill="hold"/>
                                        <p:tgtEl>
                                          <p:spTgt spid="20"/>
                                        </p:tgtEl>
                                        <p:attrNameLst>
                                          <p:attrName>ppt_x</p:attrName>
                                        </p:attrNameLst>
                                      </p:cBhvr>
                                      <p:tavLst>
                                        <p:tav tm="0">
                                          <p:val>
                                            <p:strVal val="#ppt_x-.1"/>
                                          </p:val>
                                        </p:tav>
                                        <p:tav tm="100000">
                                          <p:val>
                                            <p:strVal val="#ppt_x"/>
                                          </p:val>
                                        </p:tav>
                                      </p:tavLst>
                                    </p:anim>
                                    <p:anim calcmode="lin" valueType="num">
                                      <p:cBhvr>
                                        <p:cTn id="50" dur="10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slide(fromBottom)">
                                      <p:cBhvr>
                                        <p:cTn id="55" dur="500"/>
                                        <p:tgtEl>
                                          <p:spTgt spid="21"/>
                                        </p:tgtEl>
                                      </p:cBhvr>
                                    </p:animEffect>
                                  </p:childTnLst>
                                </p:cTn>
                              </p:par>
                            </p:childTnLst>
                          </p:cTn>
                        </p:par>
                      </p:childTnLst>
                    </p:cTn>
                  </p:par>
                  <p:par>
                    <p:cTn id="56" fill="hold">
                      <p:stCondLst>
                        <p:cond delay="indefinite"/>
                      </p:stCondLst>
                      <p:childTnLst>
                        <p:par>
                          <p:cTn id="57" fill="hold">
                            <p:stCondLst>
                              <p:cond delay="0"/>
                            </p:stCondLst>
                            <p:childTnLst>
                              <p:par>
                                <p:cTn id="58" presetID="40" presetClass="entr" presetSubtype="0" fill="hold" grpId="0" nodeType="clickEffect">
                                  <p:stCondLst>
                                    <p:cond delay="0"/>
                                  </p:stCondLst>
                                  <p:iterate type="lt">
                                    <p:tmPct val="10000"/>
                                  </p:iterate>
                                  <p:childTnLst>
                                    <p:set>
                                      <p:cBhvr>
                                        <p:cTn id="59" dur="1" fill="hold">
                                          <p:stCondLst>
                                            <p:cond delay="0"/>
                                          </p:stCondLst>
                                        </p:cTn>
                                        <p:tgtEl>
                                          <p:spTgt spid="22"/>
                                        </p:tgtEl>
                                        <p:attrNameLst>
                                          <p:attrName>style.visibility</p:attrName>
                                        </p:attrNameLst>
                                      </p:cBhvr>
                                      <p:to>
                                        <p:strVal val="visible"/>
                                      </p:to>
                                    </p:set>
                                    <p:animEffect transition="in" filter="fade">
                                      <p:cBhvr>
                                        <p:cTn id="60" dur="1000"/>
                                        <p:tgtEl>
                                          <p:spTgt spid="22"/>
                                        </p:tgtEl>
                                      </p:cBhvr>
                                    </p:animEffect>
                                    <p:anim calcmode="lin" valueType="num">
                                      <p:cBhvr>
                                        <p:cTn id="61" dur="1000" fill="hold"/>
                                        <p:tgtEl>
                                          <p:spTgt spid="22"/>
                                        </p:tgtEl>
                                        <p:attrNameLst>
                                          <p:attrName>ppt_x</p:attrName>
                                        </p:attrNameLst>
                                      </p:cBhvr>
                                      <p:tavLst>
                                        <p:tav tm="0">
                                          <p:val>
                                            <p:strVal val="#ppt_x-.1"/>
                                          </p:val>
                                        </p:tav>
                                        <p:tav tm="100000">
                                          <p:val>
                                            <p:strVal val="#ppt_x"/>
                                          </p:val>
                                        </p:tav>
                                      </p:tavLst>
                                    </p:anim>
                                    <p:anim calcmode="lin" valueType="num">
                                      <p:cBhvr>
                                        <p:cTn id="62" dur="10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slide(fromBottom)">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40" presetClass="entr" presetSubtype="0" fill="hold" grpId="0" nodeType="clickEffect">
                                  <p:stCondLst>
                                    <p:cond delay="0"/>
                                  </p:stCondLst>
                                  <p:iterate type="lt">
                                    <p:tmPct val="10000"/>
                                  </p:iterate>
                                  <p:childTnLst>
                                    <p:set>
                                      <p:cBhvr>
                                        <p:cTn id="71" dur="1" fill="hold">
                                          <p:stCondLst>
                                            <p:cond delay="0"/>
                                          </p:stCondLst>
                                        </p:cTn>
                                        <p:tgtEl>
                                          <p:spTgt spid="24"/>
                                        </p:tgtEl>
                                        <p:attrNameLst>
                                          <p:attrName>style.visibility</p:attrName>
                                        </p:attrNameLst>
                                      </p:cBhvr>
                                      <p:to>
                                        <p:strVal val="visible"/>
                                      </p:to>
                                    </p:set>
                                    <p:animEffect transition="in" filter="fade">
                                      <p:cBhvr>
                                        <p:cTn id="72" dur="1000"/>
                                        <p:tgtEl>
                                          <p:spTgt spid="24"/>
                                        </p:tgtEl>
                                      </p:cBhvr>
                                    </p:animEffect>
                                    <p:anim calcmode="lin" valueType="num">
                                      <p:cBhvr>
                                        <p:cTn id="73" dur="1000" fill="hold"/>
                                        <p:tgtEl>
                                          <p:spTgt spid="24"/>
                                        </p:tgtEl>
                                        <p:attrNameLst>
                                          <p:attrName>ppt_x</p:attrName>
                                        </p:attrNameLst>
                                      </p:cBhvr>
                                      <p:tavLst>
                                        <p:tav tm="0">
                                          <p:val>
                                            <p:strVal val="#ppt_x-.1"/>
                                          </p:val>
                                        </p:tav>
                                        <p:tav tm="100000">
                                          <p:val>
                                            <p:strVal val="#ppt_x"/>
                                          </p:val>
                                        </p:tav>
                                      </p:tavLst>
                                    </p:anim>
                                    <p:anim calcmode="lin" valueType="num">
                                      <p:cBhvr>
                                        <p:cTn id="74" dur="10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2" presetClass="entr" presetSubtype="4" fill="hold" nodeType="click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slide(fromBottom)">
                                      <p:cBhvr>
                                        <p:cTn id="79" dur="500"/>
                                        <p:tgtEl>
                                          <p:spTgt spid="25"/>
                                        </p:tgtEl>
                                      </p:cBhvr>
                                    </p:animEffect>
                                  </p:childTnLst>
                                </p:cTn>
                              </p:par>
                            </p:childTnLst>
                          </p:cTn>
                        </p:par>
                      </p:childTnLst>
                    </p:cTn>
                  </p:par>
                  <p:par>
                    <p:cTn id="80" fill="hold">
                      <p:stCondLst>
                        <p:cond delay="indefinite"/>
                      </p:stCondLst>
                      <p:childTnLst>
                        <p:par>
                          <p:cTn id="81" fill="hold">
                            <p:stCondLst>
                              <p:cond delay="0"/>
                            </p:stCondLst>
                            <p:childTnLst>
                              <p:par>
                                <p:cTn id="82" presetID="40" presetClass="entr" presetSubtype="0" fill="hold" grpId="0" nodeType="clickEffect">
                                  <p:stCondLst>
                                    <p:cond delay="0"/>
                                  </p:stCondLst>
                                  <p:iterate type="lt">
                                    <p:tmPct val="10000"/>
                                  </p:iterate>
                                  <p:childTnLst>
                                    <p:set>
                                      <p:cBhvr>
                                        <p:cTn id="83" dur="1" fill="hold">
                                          <p:stCondLst>
                                            <p:cond delay="0"/>
                                          </p:stCondLst>
                                        </p:cTn>
                                        <p:tgtEl>
                                          <p:spTgt spid="26"/>
                                        </p:tgtEl>
                                        <p:attrNameLst>
                                          <p:attrName>style.visibility</p:attrName>
                                        </p:attrNameLst>
                                      </p:cBhvr>
                                      <p:to>
                                        <p:strVal val="visible"/>
                                      </p:to>
                                    </p:set>
                                    <p:animEffect transition="in" filter="fade">
                                      <p:cBhvr>
                                        <p:cTn id="84" dur="1000"/>
                                        <p:tgtEl>
                                          <p:spTgt spid="26"/>
                                        </p:tgtEl>
                                      </p:cBhvr>
                                    </p:animEffect>
                                    <p:anim calcmode="lin" valueType="num">
                                      <p:cBhvr>
                                        <p:cTn id="85" dur="1000" fill="hold"/>
                                        <p:tgtEl>
                                          <p:spTgt spid="26"/>
                                        </p:tgtEl>
                                        <p:attrNameLst>
                                          <p:attrName>ppt_x</p:attrName>
                                        </p:attrNameLst>
                                      </p:cBhvr>
                                      <p:tavLst>
                                        <p:tav tm="0">
                                          <p:val>
                                            <p:strVal val="#ppt_x-.1"/>
                                          </p:val>
                                        </p:tav>
                                        <p:tav tm="100000">
                                          <p:val>
                                            <p:strVal val="#ppt_x"/>
                                          </p:val>
                                        </p:tav>
                                      </p:tavLst>
                                    </p:anim>
                                    <p:anim calcmode="lin" valueType="num">
                                      <p:cBhvr>
                                        <p:cTn id="86" dur="10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17" grpId="0"/>
      <p:bldP spid="20" grpId="0"/>
      <p:bldP spid="22" grpId="0"/>
      <p:bldP spid="24"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p:cNvSpPr/>
          <p:nvPr/>
        </p:nvSpPr>
        <p:spPr>
          <a:xfrm>
            <a:off x="1414394" y="2129949"/>
            <a:ext cx="8392315" cy="3031121"/>
          </a:xfrm>
          <a:prstGeom prst="cloud">
            <a:avLst/>
          </a:prstGeom>
          <a:noFill/>
          <a:ln>
            <a:noFill/>
          </a:ln>
        </p:spPr>
        <p:style>
          <a:lnRef idx="2">
            <a:schemeClr val="dk1"/>
          </a:lnRef>
          <a:fillRef idx="1">
            <a:schemeClr val="lt1"/>
          </a:fillRef>
          <a:effectRef idx="0">
            <a:schemeClr val="dk1"/>
          </a:effectRef>
          <a:fontRef idx="minor">
            <a:schemeClr val="dk1"/>
          </a:fontRef>
        </p:style>
        <p:txBody>
          <a:bodyPr lIns="113903" tIns="56951" rIns="113903" bIns="56951" rtlCol="0" anchor="ctr"/>
          <a:lstStyle/>
          <a:p>
            <a:pPr algn="ctr">
              <a:lnSpc>
                <a:spcPct val="150000"/>
              </a:lnSpc>
            </a:pPr>
            <a:endParaRPr lang="en-US" sz="45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NikoshBAN"/>
            </a:endParaRPr>
          </a:p>
        </p:txBody>
      </p:sp>
      <p:sp>
        <p:nvSpPr>
          <p:cNvPr id="4" name="TextBox 3"/>
          <p:cNvSpPr txBox="1"/>
          <p:nvPr/>
        </p:nvSpPr>
        <p:spPr>
          <a:xfrm>
            <a:off x="2034353" y="3860799"/>
            <a:ext cx="6929486" cy="1015663"/>
          </a:xfrm>
          <a:prstGeom prst="rect">
            <a:avLst/>
          </a:prstGeom>
          <a:noFill/>
        </p:spPr>
        <p:txBody>
          <a:bodyPr wrap="square" rtlCol="0">
            <a:spAutoFit/>
          </a:bodyPr>
          <a:lstStyle/>
          <a:p>
            <a:r>
              <a:rPr lang="bn-IN" sz="6000" b="1" dirty="0" smtClean="0">
                <a:latin typeface="NikoshBAN" pitchFamily="2" charset="0"/>
                <a:cs typeface="NikoshBAN" pitchFamily="2" charset="0"/>
              </a:rPr>
              <a:t>মুক্তিযোদ্ধাদের রাষ্ট্রীয় উপাধি</a:t>
            </a:r>
            <a:endParaRPr lang="en-US" dirty="0"/>
          </a:p>
        </p:txBody>
      </p:sp>
      <p:sp>
        <p:nvSpPr>
          <p:cNvPr id="5" name="TextBox 4"/>
          <p:cNvSpPr txBox="1"/>
          <p:nvPr/>
        </p:nvSpPr>
        <p:spPr>
          <a:xfrm>
            <a:off x="3391675" y="1574783"/>
            <a:ext cx="4357718" cy="1107996"/>
          </a:xfrm>
          <a:prstGeom prst="rect">
            <a:avLst/>
          </a:prstGeom>
          <a:noFill/>
        </p:spPr>
        <p:txBody>
          <a:bodyPr wrap="square" rtlCol="0">
            <a:spAutoFit/>
          </a:bodyPr>
          <a:lstStyle/>
          <a:p>
            <a:r>
              <a:rPr lang="bn-IN" sz="6600" dirty="0" smtClean="0">
                <a:latin typeface="NikoshBAN" pitchFamily="2" charset="0"/>
                <a:cs typeface="NikoshBAN" pitchFamily="2" charset="0"/>
              </a:rPr>
              <a:t>আজকের পাঠ</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nodePh="1">
                                  <p:stCondLst>
                                    <p:cond delay="0"/>
                                  </p:stCondLst>
                                  <p:endCondLst>
                                    <p:cond evt="begin" delay="0">
                                      <p:tn val="5"/>
                                    </p:cond>
                                  </p:end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455" fill="hold">
                                          <p:stCondLst>
                                            <p:cond delay="0"/>
                                          </p:stCondLst>
                                        </p:cTn>
                                        <p:tgtEl>
                                          <p:spTgt spid="3"/>
                                        </p:tgtEl>
                                        <p:attrNameLst>
                                          <p:attrName>style.rotation</p:attrName>
                                        </p:attrNameLst>
                                      </p:cBhvr>
                                      <p:to>
                                        <p:strVal val="-45.0"/>
                                      </p:to>
                                    </p:set>
                                    <p:anim calcmode="lin" valueType="num">
                                      <p:cBhvr>
                                        <p:cTn id="8"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7140" y="1884183"/>
            <a:ext cx="11221186" cy="1802288"/>
          </a:xfrm>
          <a:prstGeom prst="rect">
            <a:avLst/>
          </a:prstGeom>
          <a:noFill/>
          <a:ln>
            <a:noFill/>
          </a:ln>
        </p:spPr>
        <p:style>
          <a:lnRef idx="2">
            <a:schemeClr val="dk1"/>
          </a:lnRef>
          <a:fillRef idx="1">
            <a:schemeClr val="lt1"/>
          </a:fillRef>
          <a:effectRef idx="0">
            <a:schemeClr val="dk1"/>
          </a:effectRef>
          <a:fontRef idx="minor">
            <a:schemeClr val="dk1"/>
          </a:fontRef>
        </p:style>
        <p:txBody>
          <a:bodyPr lIns="113903" tIns="56951" rIns="113903" bIns="56951" rtlCol="0" anchor="ctr"/>
          <a:lstStyle/>
          <a:p>
            <a:pPr algn="ctr"/>
            <a:r>
              <a:rPr lang="bn-IN" sz="2800" u="sng" dirty="0" smtClean="0">
                <a:solidFill>
                  <a:schemeClr val="tx1">
                    <a:lumMod val="95000"/>
                    <a:lumOff val="5000"/>
                  </a:schemeClr>
                </a:solidFill>
                <a:latin typeface="NikoshBAN" pitchFamily="2" charset="0"/>
                <a:cs typeface="NikoshBAN" pitchFamily="2" charset="0"/>
              </a:rPr>
              <a:t>ক্যাপ্টেন মহিউদ্দিন জাহাঙ্গীর </a:t>
            </a:r>
          </a:p>
          <a:p>
            <a:pPr algn="just"/>
            <a:r>
              <a:rPr lang="bn-IN" sz="2500" dirty="0" smtClean="0">
                <a:solidFill>
                  <a:schemeClr val="tx1"/>
                </a:solidFill>
                <a:latin typeface="NikoshBAN" pitchFamily="2" charset="0"/>
                <a:cs typeface="NikoshBAN" pitchFamily="2" charset="0"/>
              </a:rPr>
              <a:t>১৯৪৯ সালের ৭ই মার্চ বরিশাল জেলার বাবুগঞ্জ উপজেলার রহিমগঞ্জ গ্রামে জন্মগ্রহন করেন। চাঁপাইনবাবগঞ্জের পশ্চিমে বারঘরিয়া এলাকায় পাকিস্তান বাহিনীর সাথে সম্মুখ যুদ্ধে স্লাইপার বুলেটের আঘাতে ১৯৭১ সালের ১৪ ডিসেম্বর শহীদ হন। মুক্তিযুদ্ধে অসীম সাহসিকতা ও বীরত্বের স্বীকৃতিস্বরূপ বাংলাদেশ সরকার ক্যাপ্টেন মহিউদ্দিন জাহাঙ্গীরকে বীরশ্রেষ্ঠ উপাধি প্রদান করেন। </a:t>
            </a:r>
            <a:endParaRPr lang="en-GB" sz="2500" dirty="0">
              <a:solidFill>
                <a:schemeClr val="tx1"/>
              </a:solidFill>
              <a:latin typeface="NikoshBAN" pitchFamily="2" charset="0"/>
              <a:cs typeface="NikoshBAN" pitchFamily="2" charset="0"/>
            </a:endParaRPr>
          </a:p>
        </p:txBody>
      </p:sp>
      <p:pic>
        <p:nvPicPr>
          <p:cNvPr id="4" name="Picture 3" descr="index.jpg"/>
          <p:cNvPicPr>
            <a:picLocks noChangeAspect="1"/>
          </p:cNvPicPr>
          <p:nvPr/>
        </p:nvPicPr>
        <p:blipFill>
          <a:blip r:embed="rId2"/>
          <a:stretch>
            <a:fillRect/>
          </a:stretch>
        </p:blipFill>
        <p:spPr>
          <a:xfrm>
            <a:off x="4783902" y="163819"/>
            <a:ext cx="1816754" cy="1628113"/>
          </a:xfrm>
          <a:prstGeom prst="ellipse">
            <a:avLst/>
          </a:prstGeom>
          <a:ln w="12700" cap="rnd">
            <a:solidFill>
              <a:schemeClr val="tx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descr="index.jpg"/>
          <p:cNvPicPr>
            <a:picLocks noChangeAspect="1"/>
          </p:cNvPicPr>
          <p:nvPr/>
        </p:nvPicPr>
        <p:blipFill>
          <a:blip r:embed="rId3" cstate="print"/>
          <a:stretch>
            <a:fillRect/>
          </a:stretch>
        </p:blipFill>
        <p:spPr>
          <a:xfrm>
            <a:off x="4964637" y="3768393"/>
            <a:ext cx="1832466" cy="1556521"/>
          </a:xfrm>
          <a:prstGeom prst="ellipse">
            <a:avLst/>
          </a:prstGeom>
          <a:ln w="12700" cap="rnd">
            <a:solidFill>
              <a:schemeClr val="tx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p:cNvSpPr/>
          <p:nvPr/>
        </p:nvSpPr>
        <p:spPr>
          <a:xfrm>
            <a:off x="377140" y="5406836"/>
            <a:ext cx="11221186" cy="1802288"/>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lIns="113903" tIns="56951" rIns="113903" bIns="56951" rtlCol="0" anchor="ctr"/>
          <a:lstStyle/>
          <a:p>
            <a:pPr algn="ctr"/>
            <a:r>
              <a:rPr lang="bn-IN" sz="2800" u="sng" dirty="0" smtClean="0">
                <a:solidFill>
                  <a:schemeClr val="tx1">
                    <a:lumMod val="95000"/>
                    <a:lumOff val="5000"/>
                  </a:schemeClr>
                </a:solidFill>
                <a:latin typeface="NikoshBAN" pitchFamily="2" charset="0"/>
                <a:cs typeface="NikoshBAN" pitchFamily="2" charset="0"/>
              </a:rPr>
              <a:t>ফ্লাইট লেফটেন্যান্ট মতিউর রহমান </a:t>
            </a:r>
          </a:p>
          <a:p>
            <a:pPr algn="just"/>
            <a:r>
              <a:rPr lang="bn-IN" sz="2500" dirty="0" smtClean="0">
                <a:solidFill>
                  <a:schemeClr val="tx1"/>
                </a:solidFill>
                <a:latin typeface="NikoshBAN" pitchFamily="2" charset="0"/>
                <a:cs typeface="NikoshBAN" pitchFamily="2" charset="0"/>
              </a:rPr>
              <a:t>১৯৪১ সালের ২৯শে অক্টোবর ঢাকায় জন্মগ্রহন করেন। </a:t>
            </a:r>
            <a:r>
              <a:rPr lang="en-US" sz="2500" dirty="0" err="1" smtClean="0">
                <a:solidFill>
                  <a:schemeClr val="tx1"/>
                </a:solidFill>
                <a:latin typeface="NikoshBAN" pitchFamily="2" charset="0"/>
                <a:cs typeface="NikoshBAN" pitchFamily="2" charset="0"/>
              </a:rPr>
              <a:t>পাকিস্তান</a:t>
            </a:r>
            <a:r>
              <a:rPr lang="en-US" sz="2500" dirty="0" smtClean="0">
                <a:solidFill>
                  <a:schemeClr val="tx1"/>
                </a:solidFill>
                <a:latin typeface="NikoshBAN" pitchFamily="2" charset="0"/>
                <a:cs typeface="NikoshBAN" pitchFamily="2" charset="0"/>
              </a:rPr>
              <a:t> </a:t>
            </a:r>
            <a:r>
              <a:rPr lang="en-US" sz="2500" dirty="0" err="1" smtClean="0">
                <a:solidFill>
                  <a:schemeClr val="tx1"/>
                </a:solidFill>
                <a:latin typeface="NikoshBAN" pitchFamily="2" charset="0"/>
                <a:cs typeface="NikoshBAN" pitchFamily="2" charset="0"/>
              </a:rPr>
              <a:t>বিমান</a:t>
            </a:r>
            <a:r>
              <a:rPr lang="en-US" sz="2500" dirty="0" smtClean="0">
                <a:solidFill>
                  <a:schemeClr val="tx1"/>
                </a:solidFill>
                <a:latin typeface="NikoshBAN" pitchFamily="2" charset="0"/>
                <a:cs typeface="NikoshBAN" pitchFamily="2" charset="0"/>
              </a:rPr>
              <a:t> </a:t>
            </a:r>
            <a:r>
              <a:rPr lang="en-US" sz="2500" dirty="0" err="1" smtClean="0">
                <a:solidFill>
                  <a:schemeClr val="tx1"/>
                </a:solidFill>
                <a:latin typeface="NikoshBAN" pitchFamily="2" charset="0"/>
                <a:cs typeface="NikoshBAN" pitchFamily="2" charset="0"/>
              </a:rPr>
              <a:t>ঘাটি</a:t>
            </a:r>
            <a:r>
              <a:rPr lang="en-US" sz="2500" dirty="0" smtClean="0">
                <a:solidFill>
                  <a:schemeClr val="tx1"/>
                </a:solidFill>
                <a:latin typeface="NikoshBAN" pitchFamily="2" charset="0"/>
                <a:cs typeface="NikoshBAN" pitchFamily="2" charset="0"/>
              </a:rPr>
              <a:t> </a:t>
            </a:r>
            <a:r>
              <a:rPr lang="en-US" sz="2500" dirty="0" err="1" smtClean="0">
                <a:solidFill>
                  <a:schemeClr val="tx1"/>
                </a:solidFill>
                <a:latin typeface="NikoshBAN" pitchFamily="2" charset="0"/>
                <a:cs typeface="NikoshBAN" pitchFamily="2" charset="0"/>
              </a:rPr>
              <a:t>থেকে</a:t>
            </a:r>
            <a:r>
              <a:rPr lang="en-US" sz="2500" dirty="0" smtClean="0">
                <a:solidFill>
                  <a:schemeClr val="tx1"/>
                </a:solidFill>
                <a:latin typeface="NikoshBAN" pitchFamily="2" charset="0"/>
                <a:cs typeface="NikoshBAN" pitchFamily="2" charset="0"/>
              </a:rPr>
              <a:t> </a:t>
            </a:r>
            <a:r>
              <a:rPr lang="en-US" sz="2500" dirty="0" err="1" smtClean="0">
                <a:solidFill>
                  <a:schemeClr val="tx1"/>
                </a:solidFill>
                <a:latin typeface="NikoshBAN" pitchFamily="2" charset="0"/>
                <a:cs typeface="NikoshBAN" pitchFamily="2" charset="0"/>
              </a:rPr>
              <a:t>যুদ্ধ</a:t>
            </a:r>
            <a:r>
              <a:rPr lang="en-US" sz="2500" dirty="0" smtClean="0">
                <a:solidFill>
                  <a:schemeClr val="tx1"/>
                </a:solidFill>
                <a:latin typeface="NikoshBAN" pitchFamily="2" charset="0"/>
                <a:cs typeface="NikoshBAN" pitchFamily="2" charset="0"/>
              </a:rPr>
              <a:t> </a:t>
            </a:r>
            <a:r>
              <a:rPr lang="en-US" sz="2500" dirty="0" err="1" smtClean="0">
                <a:solidFill>
                  <a:schemeClr val="tx1"/>
                </a:solidFill>
                <a:latin typeface="NikoshBAN" pitchFamily="2" charset="0"/>
                <a:cs typeface="NikoshBAN" pitchFamily="2" charset="0"/>
              </a:rPr>
              <a:t>বিমান</a:t>
            </a:r>
            <a:r>
              <a:rPr lang="en-US" sz="2500" dirty="0" smtClean="0">
                <a:solidFill>
                  <a:schemeClr val="tx1"/>
                </a:solidFill>
                <a:latin typeface="NikoshBAN" pitchFamily="2" charset="0"/>
                <a:cs typeface="NikoshBAN" pitchFamily="2" charset="0"/>
              </a:rPr>
              <a:t> </a:t>
            </a:r>
            <a:r>
              <a:rPr lang="en-US" sz="2500" dirty="0" err="1" smtClean="0">
                <a:solidFill>
                  <a:schemeClr val="tx1"/>
                </a:solidFill>
                <a:latin typeface="NikoshBAN" pitchFamily="2" charset="0"/>
                <a:cs typeface="NikoshBAN" pitchFamily="2" charset="0"/>
              </a:rPr>
              <a:t>ছিনতাই</a:t>
            </a:r>
            <a:r>
              <a:rPr lang="en-US" sz="2500" dirty="0" smtClean="0">
                <a:solidFill>
                  <a:schemeClr val="tx1"/>
                </a:solidFill>
                <a:latin typeface="NikoshBAN" pitchFamily="2" charset="0"/>
                <a:cs typeface="NikoshBAN" pitchFamily="2" charset="0"/>
              </a:rPr>
              <a:t> </a:t>
            </a:r>
            <a:r>
              <a:rPr lang="en-US" sz="2500" dirty="0" err="1" smtClean="0">
                <a:solidFill>
                  <a:schemeClr val="tx1"/>
                </a:solidFill>
                <a:latin typeface="NikoshBAN" pitchFamily="2" charset="0"/>
                <a:cs typeface="NikoshBAN" pitchFamily="2" charset="0"/>
              </a:rPr>
              <a:t>করে</a:t>
            </a:r>
            <a:r>
              <a:rPr lang="en-US" sz="2500" dirty="0" smtClean="0">
                <a:solidFill>
                  <a:schemeClr val="tx1"/>
                </a:solidFill>
                <a:latin typeface="NikoshBAN" pitchFamily="2" charset="0"/>
                <a:cs typeface="NikoshBAN" pitchFamily="2" charset="0"/>
              </a:rPr>
              <a:t> </a:t>
            </a:r>
            <a:r>
              <a:rPr lang="en-US" sz="2500" dirty="0" err="1" smtClean="0">
                <a:solidFill>
                  <a:schemeClr val="tx1"/>
                </a:solidFill>
                <a:latin typeface="NikoshBAN" pitchFamily="2" charset="0"/>
                <a:cs typeface="NikoshBAN" pitchFamily="2" charset="0"/>
              </a:rPr>
              <a:t>পালানোর</a:t>
            </a:r>
            <a:r>
              <a:rPr lang="en-US" sz="2500" dirty="0" smtClean="0">
                <a:solidFill>
                  <a:schemeClr val="tx1"/>
                </a:solidFill>
                <a:latin typeface="NikoshBAN" pitchFamily="2" charset="0"/>
                <a:cs typeface="NikoshBAN" pitchFamily="2" charset="0"/>
              </a:rPr>
              <a:t> </a:t>
            </a:r>
            <a:r>
              <a:rPr lang="en-US" sz="2500" dirty="0" err="1" smtClean="0">
                <a:solidFill>
                  <a:schemeClr val="tx1"/>
                </a:solidFill>
                <a:latin typeface="NikoshBAN" pitchFamily="2" charset="0"/>
                <a:cs typeface="NikoshBAN" pitchFamily="2" charset="0"/>
              </a:rPr>
              <a:t>সময়</a:t>
            </a:r>
            <a:r>
              <a:rPr lang="en-US" sz="2500" dirty="0" smtClean="0">
                <a:solidFill>
                  <a:schemeClr val="tx1"/>
                </a:solidFill>
                <a:latin typeface="NikoshBAN" pitchFamily="2" charset="0"/>
                <a:cs typeface="NikoshBAN" pitchFamily="2" charset="0"/>
              </a:rPr>
              <a:t> </a:t>
            </a:r>
            <a:r>
              <a:rPr lang="bn-IN" sz="2500" dirty="0" smtClean="0">
                <a:solidFill>
                  <a:schemeClr val="tx1"/>
                </a:solidFill>
                <a:latin typeface="NikoshBAN" pitchFamily="2" charset="0"/>
                <a:cs typeface="NikoshBAN" pitchFamily="2" charset="0"/>
              </a:rPr>
              <a:t>সিন্ধুর বেদিনে বিমানটি বিধ্বস্ত হয়ে ১৯৭১ সালের ২০ আগস্ট শহীদ হন। মুক্তিযুদ্ধে অসীম সাহসিকতা ও বীরত্বের স্বীকৃতিস্বরূপ বাংলাদেশ সরকার ফ্লাইট লেফটেন্যান্ট মতিউর রহমান বীরশ্রেষ্ঠ উপাধি প্রদান করেন। </a:t>
            </a:r>
            <a:endParaRPr lang="en-GB" sz="2500"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slide(fromBottom)">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5"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7140" y="1556494"/>
            <a:ext cx="11221186" cy="1802288"/>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lIns="113903" tIns="56951" rIns="113903" bIns="56951" rtlCol="0" anchor="ctr"/>
          <a:lstStyle/>
          <a:p>
            <a:pPr algn="ctr"/>
            <a:r>
              <a:rPr lang="bn-IN" sz="2800" u="sng" dirty="0" smtClean="0">
                <a:solidFill>
                  <a:srgbClr val="002060"/>
                </a:solidFill>
                <a:latin typeface="NikoshBAN" pitchFamily="2" charset="0"/>
                <a:cs typeface="NikoshBAN" pitchFamily="2" charset="0"/>
              </a:rPr>
              <a:t>সিপাহি হামিদুর রহমান  </a:t>
            </a:r>
          </a:p>
          <a:p>
            <a:pPr algn="just"/>
            <a:r>
              <a:rPr lang="bn-IN" sz="2500" dirty="0" smtClean="0">
                <a:latin typeface="NikoshBAN" pitchFamily="2" charset="0"/>
                <a:cs typeface="NikoshBAN" pitchFamily="2" charset="0"/>
              </a:rPr>
              <a:t>১৯৫৩ সালের ২রা ফেব্রুয়ারি ঝিনাইদহ জেলার কালিগঞ্জের খদ্দখালিশপুর গ্রামে জন্মগ্রহন করেন। ১ ইস্ট বেঙ্গল রেজিমেন্টের ধলই আক্রমনে সহযোদ্ধাদের জীবন রক্ষার্থে শত্রুর বাঙ্কার ধ্বংস করতে গিয়ে শত্রুর মেশিনগান বাস্টের আঘাতে ১৯৭১ সালের ২৮ অক্টোবর শহীদ হন। মুক্তিযুদ্ধে অসীম সাহসিকতা ও বীরত্বের স্বীকৃতিস্বরূপ বাংলাদেশ সরকার সিপাহি হামিদুর রহমানকে বীরশ্রেষ্ঠ উপাধি প্রদান করেন।  </a:t>
            </a:r>
            <a:endParaRPr lang="en-GB" sz="2500" dirty="0">
              <a:latin typeface="NikoshBAN" pitchFamily="2" charset="0"/>
              <a:cs typeface="NikoshBAN" pitchFamily="2" charset="0"/>
            </a:endParaRPr>
          </a:p>
        </p:txBody>
      </p:sp>
      <p:pic>
        <p:nvPicPr>
          <p:cNvPr id="3" name="Picture 2" descr="index.jpg"/>
          <p:cNvPicPr>
            <a:picLocks noChangeAspect="1"/>
          </p:cNvPicPr>
          <p:nvPr/>
        </p:nvPicPr>
        <p:blipFill>
          <a:blip r:embed="rId2" cstate="print"/>
          <a:stretch>
            <a:fillRect/>
          </a:stretch>
        </p:blipFill>
        <p:spPr>
          <a:xfrm>
            <a:off x="5072823" y="163819"/>
            <a:ext cx="1333205" cy="1392676"/>
          </a:xfrm>
          <a:prstGeom prst="ellipse">
            <a:avLst/>
          </a:prstGeom>
          <a:ln w="12700" cap="rnd">
            <a:solidFill>
              <a:schemeClr val="tx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3" descr="index.jpg"/>
          <p:cNvPicPr>
            <a:picLocks noChangeAspect="1"/>
          </p:cNvPicPr>
          <p:nvPr/>
        </p:nvPicPr>
        <p:blipFill>
          <a:blip r:embed="rId3"/>
          <a:stretch>
            <a:fillRect/>
          </a:stretch>
        </p:blipFill>
        <p:spPr>
          <a:xfrm>
            <a:off x="4964637" y="3440704"/>
            <a:ext cx="1832466" cy="1537112"/>
          </a:xfrm>
          <a:prstGeom prst="ellipse">
            <a:avLst/>
          </a:prstGeom>
          <a:ln w="12700" cap="rnd">
            <a:solidFill>
              <a:schemeClr val="tx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4"/>
          <p:cNvSpPr/>
          <p:nvPr/>
        </p:nvSpPr>
        <p:spPr>
          <a:xfrm>
            <a:off x="377140" y="5079148"/>
            <a:ext cx="11221186" cy="1802288"/>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lIns="113903" tIns="56951" rIns="113903" bIns="56951" rtlCol="0" anchor="ctr"/>
          <a:lstStyle/>
          <a:p>
            <a:pPr algn="ctr"/>
            <a:r>
              <a:rPr lang="bn-IN" sz="2800" u="sng" dirty="0" smtClean="0">
                <a:solidFill>
                  <a:srgbClr val="002060"/>
                </a:solidFill>
                <a:latin typeface="NikoshBAN" pitchFamily="2" charset="0"/>
                <a:cs typeface="NikoshBAN" pitchFamily="2" charset="0"/>
              </a:rPr>
              <a:t>ল্যান্স নায়েক নূর মোহাম্মদ শেখ </a:t>
            </a:r>
          </a:p>
          <a:p>
            <a:pPr algn="just"/>
            <a:r>
              <a:rPr lang="bn-IN" sz="2500" dirty="0" smtClean="0">
                <a:latin typeface="NikoshBAN" pitchFamily="2" charset="0"/>
                <a:cs typeface="NikoshBAN" pitchFamily="2" charset="0"/>
              </a:rPr>
              <a:t>১৯৩৬ সালের ২৬ ফেব্রুয়ারি </a:t>
            </a:r>
            <a:r>
              <a:rPr lang="bn-IN" sz="2500" dirty="0" smtClean="0">
                <a:solidFill>
                  <a:schemeClr val="tx1"/>
                </a:solidFill>
                <a:latin typeface="NikoshBAN" pitchFamily="2" charset="0"/>
                <a:cs typeface="NikoshBAN" pitchFamily="2" charset="0"/>
              </a:rPr>
              <a:t>নড়াইল জে</a:t>
            </a:r>
            <a:r>
              <a:rPr lang="en-US" sz="2500" dirty="0" err="1" smtClean="0">
                <a:solidFill>
                  <a:schemeClr val="tx1"/>
                </a:solidFill>
                <a:latin typeface="NikoshBAN" pitchFamily="2" charset="0"/>
                <a:cs typeface="NikoshBAN" pitchFamily="2" charset="0"/>
              </a:rPr>
              <a:t>লার</a:t>
            </a:r>
            <a:r>
              <a:rPr lang="en-US" sz="2500" dirty="0" smtClean="0">
                <a:solidFill>
                  <a:schemeClr val="tx1"/>
                </a:solidFill>
                <a:latin typeface="NikoshBAN" pitchFamily="2" charset="0"/>
                <a:cs typeface="NikoshBAN" pitchFamily="2" charset="0"/>
              </a:rPr>
              <a:t> </a:t>
            </a:r>
            <a:r>
              <a:rPr lang="bn-IN" sz="2500" dirty="0" smtClean="0">
                <a:latin typeface="NikoshBAN" pitchFamily="2" charset="0"/>
                <a:cs typeface="NikoshBAN" pitchFamily="2" charset="0"/>
              </a:rPr>
              <a:t>মহিষখোলা গ্রামের এক দরিদ্র পরিবারে নূর মোহাম্মদ শেখ জন্মগ্রহ</a:t>
            </a:r>
            <a:r>
              <a:rPr lang="en-US" sz="2500" dirty="0" smtClean="0">
                <a:latin typeface="NikoshBAN" pitchFamily="2" charset="0"/>
                <a:cs typeface="NikoshBAN" pitchFamily="2" charset="0"/>
              </a:rPr>
              <a:t>ন </a:t>
            </a:r>
            <a:r>
              <a:rPr lang="bn-IN" sz="2500" dirty="0" smtClean="0">
                <a:latin typeface="NikoshBAN" pitchFamily="2" charset="0"/>
                <a:cs typeface="NikoshBAN" pitchFamily="2" charset="0"/>
              </a:rPr>
              <a:t>করেন। সুতিপুর প্রতিরক্ষা অবস্থানের সামনে স্ট্যান্ডিং পেট্রোলের অধিনায়কের দায়িত্ব পালনের সময় পাকিস্তান সেনাবাহিনীর আক্রমনে ১৯৭১ সালের ৫ সেপ্টেম্বর শহীদ হন। মুক্তিযুদ্ধে অসীম সাহসিকতা ও বীরত্বের স্বীকৃতিস্বরূপ বাংলাদেশ সরকার ল্যান্স নায়েক নূর মোহাম্মদ শেখকে বীরশ্রেষ্ঠ উপাধি প্রদান করেন। </a:t>
            </a:r>
            <a:endParaRPr lang="en-GB" sz="25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slide(fromBottom)">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7140" y="1638416"/>
            <a:ext cx="11221186" cy="1802288"/>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lIns="113903" tIns="56951" rIns="113903" bIns="56951" rtlCol="0" anchor="ctr"/>
          <a:lstStyle/>
          <a:p>
            <a:pPr algn="ctr"/>
            <a:r>
              <a:rPr lang="bn-IN" sz="2800" u="sng" dirty="0" smtClean="0">
                <a:solidFill>
                  <a:srgbClr val="002060"/>
                </a:solidFill>
                <a:latin typeface="NikoshBAN" pitchFamily="2" charset="0"/>
                <a:cs typeface="NikoshBAN" pitchFamily="2" charset="0"/>
              </a:rPr>
              <a:t>সিপাহি মোস্তফা কামাল  </a:t>
            </a:r>
          </a:p>
          <a:p>
            <a:pPr algn="just"/>
            <a:r>
              <a:rPr lang="bn-IN" sz="2500" dirty="0" smtClean="0">
                <a:latin typeface="NikoshBAN" pitchFamily="2" charset="0"/>
                <a:cs typeface="NikoshBAN" pitchFamily="2" charset="0"/>
              </a:rPr>
              <a:t>১৯</a:t>
            </a:r>
            <a:r>
              <a:rPr lang="en-US" sz="2500" dirty="0" smtClean="0">
                <a:latin typeface="NikoshBAN" pitchFamily="2" charset="0"/>
                <a:cs typeface="NikoshBAN" pitchFamily="2" charset="0"/>
              </a:rPr>
              <a:t>৪৯</a:t>
            </a:r>
            <a:r>
              <a:rPr lang="bn-IN" sz="2500" dirty="0" smtClean="0">
                <a:latin typeface="NikoshBAN" pitchFamily="2" charset="0"/>
                <a:cs typeface="NikoshBAN" pitchFamily="2" charset="0"/>
              </a:rPr>
              <a:t> সালের ১৬ ডিসেম্বর বরিশাল জেলার দৌলতখান থানার পশ্চিম হাজীপাড়া গ্রামে জন্মগ্রহন করেন। দরুইন গ্রামে পাকিস্তান বাহিনীর সাথে স্মমুখ যুদ্ধে ১৯৭১ সালের ১৮ এপ্রিল শহীদ হন। মুক্তিযুদ্ধে অসীম সাহসিকতা ও বীরত্বের স্বীকৃতিস্বরূপ বাংলাদেশ সরকার সিপাহি মোস্তফা কামালকে বীরশ্রেষ্ঠ উপাধি প্রদান করেন।  </a:t>
            </a:r>
            <a:endParaRPr lang="en-GB" sz="2500" dirty="0">
              <a:latin typeface="NikoshBAN" pitchFamily="2" charset="0"/>
              <a:cs typeface="NikoshBAN" pitchFamily="2" charset="0"/>
            </a:endParaRPr>
          </a:p>
        </p:txBody>
      </p:sp>
      <p:pic>
        <p:nvPicPr>
          <p:cNvPr id="3" name="Picture 2" descr="index.jpg"/>
          <p:cNvPicPr>
            <a:picLocks noChangeAspect="1"/>
          </p:cNvPicPr>
          <p:nvPr/>
        </p:nvPicPr>
        <p:blipFill>
          <a:blip r:embed="rId2"/>
          <a:stretch>
            <a:fillRect/>
          </a:stretch>
        </p:blipFill>
        <p:spPr>
          <a:xfrm>
            <a:off x="5072823" y="163818"/>
            <a:ext cx="1826927" cy="1556520"/>
          </a:xfrm>
          <a:prstGeom prst="ellipse">
            <a:avLst/>
          </a:prstGeom>
          <a:ln w="12700" cap="rnd">
            <a:solidFill>
              <a:schemeClr val="tx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3" descr="index.jpg"/>
          <p:cNvPicPr>
            <a:picLocks noChangeAspect="1"/>
          </p:cNvPicPr>
          <p:nvPr/>
        </p:nvPicPr>
        <p:blipFill>
          <a:blip r:embed="rId3"/>
          <a:stretch>
            <a:fillRect/>
          </a:stretch>
        </p:blipFill>
        <p:spPr>
          <a:xfrm>
            <a:off x="5213220" y="3358782"/>
            <a:ext cx="1335302" cy="1537112"/>
          </a:xfrm>
          <a:prstGeom prst="ellipse">
            <a:avLst/>
          </a:prstGeom>
          <a:ln w="12700" cap="rnd">
            <a:solidFill>
              <a:schemeClr val="tx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4"/>
          <p:cNvSpPr/>
          <p:nvPr/>
        </p:nvSpPr>
        <p:spPr>
          <a:xfrm>
            <a:off x="377140" y="4997226"/>
            <a:ext cx="11221186" cy="1802288"/>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lIns="113903" tIns="56951" rIns="113903" bIns="56951" rtlCol="0" anchor="ctr"/>
          <a:lstStyle/>
          <a:p>
            <a:pPr algn="ctr"/>
            <a:r>
              <a:rPr lang="bn-IN" sz="2800" u="sng" dirty="0" smtClean="0">
                <a:solidFill>
                  <a:srgbClr val="002060"/>
                </a:solidFill>
                <a:latin typeface="NikoshBAN" pitchFamily="2" charset="0"/>
                <a:cs typeface="NikoshBAN" pitchFamily="2" charset="0"/>
              </a:rPr>
              <a:t>ইঞ্জিনরুম আর্টিফিসার রুহুল আমিন  </a:t>
            </a:r>
          </a:p>
          <a:p>
            <a:pPr algn="just"/>
            <a:r>
              <a:rPr lang="bn-IN" sz="2500" dirty="0" smtClean="0">
                <a:latin typeface="NikoshBAN" pitchFamily="2" charset="0"/>
                <a:cs typeface="NikoshBAN" pitchFamily="2" charset="0"/>
              </a:rPr>
              <a:t>১৯৩৫ সালের জুন মাসে নোয়াখালী জেলার বাঘচাপড়া গ্রামে জন্মগ্রহন করেন। খুলনা শিপইয়ার্ডের কাছাকাছি পাকিস্তানি জঙ্গি বিমানের বোমার আঘাতে আহত হন। পরে পাকিস্তানি সেনা ও রাজাকারদের নির্মম অত্যাচারে ১৯৭১ সালের ১০ ডিসেম্বর শহীদ হন। মুক্তিযুদ্ধে অসীম সাহসিকতা ও বীরত্বের স্বীকৃতিস্বরূপ বাংলাদেশ সরকার ইঞ্জিনরুম আর্টিফিসার রুহুল আমিনকে বীরশ্রেষ্ঠ উপাধি প্রদান করেন। </a:t>
            </a:r>
            <a:endParaRPr lang="en-GB" sz="25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slide(fromBottom)">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823</TotalTime>
  <Words>675</Words>
  <Application>Microsoft Office PowerPoint</Application>
  <PresentationFormat>Custom</PresentationFormat>
  <Paragraphs>67</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Ekushey Puja</vt:lpstr>
      <vt:lpstr>NikoshBAN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amader muktizuddh part 6</dc:title>
  <dc:creator>Md. nasir Uddin Khan</dc:creator>
  <cp:lastModifiedBy>RaNa</cp:lastModifiedBy>
  <cp:revision>143</cp:revision>
  <dcterms:created xsi:type="dcterms:W3CDTF">2019-10-14T04:00:11Z</dcterms:created>
  <dcterms:modified xsi:type="dcterms:W3CDTF">2021-01-31T19:00:53Z</dcterms:modified>
</cp:coreProperties>
</file>