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6" r:id="rId2"/>
    <p:sldId id="277" r:id="rId3"/>
    <p:sldId id="266" r:id="rId4"/>
    <p:sldId id="257" r:id="rId5"/>
    <p:sldId id="270" r:id="rId6"/>
    <p:sldId id="264" r:id="rId7"/>
    <p:sldId id="271" r:id="rId8"/>
    <p:sldId id="258" r:id="rId9"/>
    <p:sldId id="261" r:id="rId10"/>
    <p:sldId id="262" r:id="rId11"/>
    <p:sldId id="259" r:id="rId12"/>
    <p:sldId id="273" r:id="rId13"/>
    <p:sldId id="263" r:id="rId14"/>
    <p:sldId id="267" r:id="rId15"/>
    <p:sldId id="268" r:id="rId16"/>
    <p:sldId id="269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2D030B-3ABA-4824-A6B3-21404AF1498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EDDDA9-39FA-4260-9A49-E2F61EF3DCD9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6000" dirty="0" err="1">
              <a:latin typeface="NikoshBAN" pitchFamily="2" charset="0"/>
              <a:cs typeface="NikoshBAN" pitchFamily="2" charset="0"/>
            </a:rPr>
            <a:t>শিখনফল</a:t>
          </a:r>
          <a:r>
            <a:rPr lang="en-US" sz="6000" dirty="0"/>
            <a:t> </a:t>
          </a:r>
        </a:p>
      </dgm:t>
    </dgm:pt>
    <dgm:pt modelId="{7E99DC59-93AA-44DC-8DDC-51278F13D451}" type="parTrans" cxnId="{8A69C8B5-19F7-4E2D-BB59-A13F893B864E}">
      <dgm:prSet/>
      <dgm:spPr/>
      <dgm:t>
        <a:bodyPr/>
        <a:lstStyle/>
        <a:p>
          <a:endParaRPr lang="en-US" sz="2400"/>
        </a:p>
      </dgm:t>
    </dgm:pt>
    <dgm:pt modelId="{E01359EF-9778-45C5-AC11-37CC319CE093}" type="sibTrans" cxnId="{8A69C8B5-19F7-4E2D-BB59-A13F893B864E}">
      <dgm:prSet/>
      <dgm:spPr/>
      <dgm:t>
        <a:bodyPr/>
        <a:lstStyle/>
        <a:p>
          <a:endParaRPr lang="en-US" sz="2400"/>
        </a:p>
      </dgm:t>
    </dgm:pt>
    <dgm:pt modelId="{03ED28A3-D4CC-40E0-897A-5BDC35E4AD88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US" sz="3200" dirty="0">
              <a:latin typeface="NikoshBAN" pitchFamily="2" charset="0"/>
              <a:cs typeface="NikoshBAN" pitchFamily="2" charset="0"/>
            </a:rPr>
            <a:t>  ১.১.২ - </a:t>
          </a:r>
          <a:r>
            <a:rPr lang="en-US" sz="3200" dirty="0" err="1">
              <a:latin typeface="NikoshBAN" pitchFamily="2" charset="0"/>
              <a:cs typeface="NikoshBAN" pitchFamily="2" charset="0"/>
            </a:rPr>
            <a:t>পরিবেশ</a:t>
          </a:r>
          <a:r>
            <a:rPr lang="en-US" sz="3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>
              <a:latin typeface="NikoshBAN" pitchFamily="2" charset="0"/>
              <a:cs typeface="NikoshBAN" pitchFamily="2" charset="0"/>
            </a:rPr>
            <a:t>কী</a:t>
          </a:r>
          <a:r>
            <a:rPr lang="en-US" sz="3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>
              <a:latin typeface="NikoshBAN" pitchFamily="2" charset="0"/>
              <a:cs typeface="NikoshBAN" pitchFamily="2" charset="0"/>
            </a:rPr>
            <a:t>বলতে</a:t>
          </a:r>
          <a:r>
            <a:rPr lang="en-US" sz="3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>
              <a:latin typeface="NikoshBAN" pitchFamily="2" charset="0"/>
              <a:cs typeface="NikoshBAN" pitchFamily="2" charset="0"/>
            </a:rPr>
            <a:t>পারবে</a:t>
          </a:r>
          <a:r>
            <a:rPr lang="en-US" sz="3200" dirty="0">
              <a:latin typeface="NikoshBAN" pitchFamily="2" charset="0"/>
              <a:cs typeface="NikoshBAN" pitchFamily="2" charset="0"/>
            </a:rPr>
            <a:t>। </a:t>
          </a:r>
        </a:p>
      </dgm:t>
    </dgm:pt>
    <dgm:pt modelId="{DAC4D924-2240-4261-A891-AADB83D4D2A0}" type="parTrans" cxnId="{4F977863-331D-4C31-A4AE-87504534357C}">
      <dgm:prSet custT="1"/>
      <dgm:spPr/>
      <dgm:t>
        <a:bodyPr/>
        <a:lstStyle/>
        <a:p>
          <a:endParaRPr lang="en-US" sz="700"/>
        </a:p>
      </dgm:t>
    </dgm:pt>
    <dgm:pt modelId="{785BE943-22EE-4AB9-BD09-FCED43F698A8}" type="sibTrans" cxnId="{4F977863-331D-4C31-A4AE-87504534357C}">
      <dgm:prSet/>
      <dgm:spPr/>
      <dgm:t>
        <a:bodyPr/>
        <a:lstStyle/>
        <a:p>
          <a:endParaRPr lang="en-US" sz="2400"/>
        </a:p>
      </dgm:t>
    </dgm:pt>
    <dgm:pt modelId="{374DDE55-3E1D-4FFB-8844-34AE7B5BB4E3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200" dirty="0">
              <a:latin typeface="NikoshBAN" pitchFamily="2" charset="0"/>
              <a:cs typeface="NikoshBAN" pitchFamily="2" charset="0"/>
            </a:rPr>
            <a:t>১.২.২ - </a:t>
          </a:r>
          <a:r>
            <a:rPr lang="en-US" sz="3200" dirty="0" err="1">
              <a:latin typeface="NikoshBAN" pitchFamily="2" charset="0"/>
              <a:cs typeface="NikoshBAN" pitchFamily="2" charset="0"/>
            </a:rPr>
            <a:t>প্র্রাকৃতিক</a:t>
          </a:r>
          <a:r>
            <a:rPr lang="en-US" sz="3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>
              <a:latin typeface="NikoshBAN" pitchFamily="2" charset="0"/>
              <a:cs typeface="NikoshBAN" pitchFamily="2" charset="0"/>
            </a:rPr>
            <a:t>পরিবেশ</a:t>
          </a:r>
          <a:r>
            <a:rPr lang="en-US" sz="3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>
              <a:latin typeface="NikoshBAN" pitchFamily="2" charset="0"/>
              <a:cs typeface="NikoshBAN" pitchFamily="2" charset="0"/>
            </a:rPr>
            <a:t>কাকে</a:t>
          </a:r>
          <a:r>
            <a:rPr lang="en-US" sz="3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>
              <a:latin typeface="NikoshBAN" pitchFamily="2" charset="0"/>
              <a:cs typeface="NikoshBAN" pitchFamily="2" charset="0"/>
            </a:rPr>
            <a:t>বলে</a:t>
          </a:r>
          <a:r>
            <a:rPr lang="en-US" sz="3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>
              <a:latin typeface="NikoshBAN" pitchFamily="2" charset="0"/>
              <a:cs typeface="NikoshBAN" pitchFamily="2" charset="0"/>
            </a:rPr>
            <a:t>বলতে</a:t>
          </a:r>
          <a:r>
            <a:rPr lang="en-US" sz="3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>
              <a:latin typeface="NikoshBAN" pitchFamily="2" charset="0"/>
              <a:cs typeface="NikoshBAN" pitchFamily="2" charset="0"/>
            </a:rPr>
            <a:t>পারবে</a:t>
          </a:r>
          <a:r>
            <a:rPr lang="en-US" sz="3200" dirty="0">
              <a:latin typeface="NikoshBAN" pitchFamily="2" charset="0"/>
              <a:cs typeface="NikoshBAN" pitchFamily="2" charset="0"/>
            </a:rPr>
            <a:t>। </a:t>
          </a:r>
        </a:p>
      </dgm:t>
    </dgm:pt>
    <dgm:pt modelId="{28F3FE9E-5674-4996-93F2-56AD7F32D7D9}" type="parTrans" cxnId="{0C23DF14-F3FC-4818-A6DC-1D44D715849D}">
      <dgm:prSet custT="1"/>
      <dgm:spPr/>
      <dgm:t>
        <a:bodyPr/>
        <a:lstStyle/>
        <a:p>
          <a:endParaRPr lang="en-US" sz="700"/>
        </a:p>
      </dgm:t>
    </dgm:pt>
    <dgm:pt modelId="{6FAE353D-962F-4C41-A371-13E62BAD0863}" type="sibTrans" cxnId="{0C23DF14-F3FC-4818-A6DC-1D44D715849D}">
      <dgm:prSet/>
      <dgm:spPr/>
      <dgm:t>
        <a:bodyPr/>
        <a:lstStyle/>
        <a:p>
          <a:endParaRPr lang="en-US" sz="2400"/>
        </a:p>
      </dgm:t>
    </dgm:pt>
    <dgm:pt modelId="{ECD4DFE1-2D32-41BC-8D96-D7A4705DD36E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200" dirty="0">
              <a:latin typeface="NikoshBAN" pitchFamily="2" charset="0"/>
              <a:cs typeface="NikoshBAN" pitchFamily="2" charset="0"/>
            </a:rPr>
            <a:t>১.২.৩ – </a:t>
          </a:r>
          <a:r>
            <a:rPr lang="en-US" sz="3200" dirty="0" err="1">
              <a:latin typeface="NikoshBAN" pitchFamily="2" charset="0"/>
              <a:cs typeface="NikoshBAN" pitchFamily="2" charset="0"/>
            </a:rPr>
            <a:t>পর্যবেক্ষণের</a:t>
          </a:r>
          <a:r>
            <a:rPr lang="en-US" sz="3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>
              <a:latin typeface="NikoshBAN" pitchFamily="2" charset="0"/>
              <a:cs typeface="NikoshBAN" pitchFamily="2" charset="0"/>
            </a:rPr>
            <a:t>ভিত্তিতে</a:t>
          </a:r>
          <a:r>
            <a:rPr lang="en-US" sz="3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>
              <a:latin typeface="NikoshBAN" pitchFamily="2" charset="0"/>
              <a:cs typeface="NikoshBAN" pitchFamily="2" charset="0"/>
            </a:rPr>
            <a:t>প্রাকৃতিক</a:t>
          </a:r>
          <a:r>
            <a:rPr lang="en-US" sz="3200" dirty="0">
              <a:latin typeface="NikoshBAN" pitchFamily="2" charset="0"/>
              <a:cs typeface="NikoshBAN" pitchFamily="2" charset="0"/>
            </a:rPr>
            <a:t> ও </a:t>
          </a:r>
          <a:r>
            <a:rPr lang="en-US" sz="3200" dirty="0" err="1">
              <a:latin typeface="NikoshBAN" pitchFamily="2" charset="0"/>
              <a:cs typeface="NikoshBAN" pitchFamily="2" charset="0"/>
            </a:rPr>
            <a:t>সামাজিক</a:t>
          </a:r>
          <a:endParaRPr lang="en-US" sz="3200" dirty="0">
            <a:latin typeface="NikoshBAN" pitchFamily="2" charset="0"/>
            <a:cs typeface="NikoshBAN" pitchFamily="2" charset="0"/>
          </a:endParaRPr>
        </a:p>
        <a:p>
          <a:r>
            <a:rPr lang="en-US" sz="3200" dirty="0">
              <a:latin typeface="NikoshBAN" pitchFamily="2" charset="0"/>
              <a:cs typeface="NikoshBAN" pitchFamily="2" charset="0"/>
            </a:rPr>
            <a:t>         </a:t>
          </a:r>
          <a:r>
            <a:rPr lang="en-US" sz="3200" dirty="0" err="1">
              <a:latin typeface="NikoshBAN" pitchFamily="2" charset="0"/>
              <a:cs typeface="NikoshBAN" pitchFamily="2" charset="0"/>
            </a:rPr>
            <a:t>পরিবেশের</a:t>
          </a:r>
          <a:r>
            <a:rPr lang="en-US" sz="3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>
              <a:latin typeface="NikoshBAN" pitchFamily="2" charset="0"/>
              <a:cs typeface="NikoshBAN" pitchFamily="2" charset="0"/>
            </a:rPr>
            <a:t>বিভিন্ন</a:t>
          </a:r>
          <a:r>
            <a:rPr lang="en-US" sz="3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>
              <a:latin typeface="NikoshBAN" pitchFamily="2" charset="0"/>
              <a:cs typeface="NikoshBAN" pitchFamily="2" charset="0"/>
            </a:rPr>
            <a:t>উপাদান</a:t>
          </a:r>
          <a:r>
            <a:rPr lang="en-US" sz="3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>
              <a:latin typeface="NikoshBAN" pitchFamily="2" charset="0"/>
              <a:cs typeface="NikoshBAN" pitchFamily="2" charset="0"/>
            </a:rPr>
            <a:t>শনাক্ত</a:t>
          </a:r>
          <a:r>
            <a:rPr lang="en-US" sz="3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>
              <a:latin typeface="NikoshBAN" pitchFamily="2" charset="0"/>
              <a:cs typeface="NikoshBAN" pitchFamily="2" charset="0"/>
            </a:rPr>
            <a:t>করতে</a:t>
          </a:r>
          <a:r>
            <a:rPr lang="en-US" sz="3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>
              <a:latin typeface="NikoshBAN" pitchFamily="2" charset="0"/>
              <a:cs typeface="NikoshBAN" pitchFamily="2" charset="0"/>
            </a:rPr>
            <a:t>পারবে</a:t>
          </a:r>
          <a:r>
            <a:rPr lang="en-US" sz="3200" dirty="0">
              <a:latin typeface="NikoshBAN" pitchFamily="2" charset="0"/>
              <a:cs typeface="NikoshBAN" pitchFamily="2" charset="0"/>
            </a:rPr>
            <a:t>।</a:t>
          </a:r>
        </a:p>
      </dgm:t>
    </dgm:pt>
    <dgm:pt modelId="{56F84D87-DDE1-4887-8E4C-A2C4FD79C320}" type="parTrans" cxnId="{33547785-6B80-455B-9973-2035CE723BA2}">
      <dgm:prSet custT="1"/>
      <dgm:spPr/>
      <dgm:t>
        <a:bodyPr/>
        <a:lstStyle/>
        <a:p>
          <a:endParaRPr lang="en-US" sz="700"/>
        </a:p>
      </dgm:t>
    </dgm:pt>
    <dgm:pt modelId="{E556BD85-2B99-4CC4-B3EE-EF1A23DCB33E}" type="sibTrans" cxnId="{33547785-6B80-455B-9973-2035CE723BA2}">
      <dgm:prSet/>
      <dgm:spPr/>
      <dgm:t>
        <a:bodyPr/>
        <a:lstStyle/>
        <a:p>
          <a:endParaRPr lang="en-US" sz="2400"/>
        </a:p>
      </dgm:t>
    </dgm:pt>
    <dgm:pt modelId="{049182FA-D321-417A-A74F-F5EDEA374111}" type="pres">
      <dgm:prSet presAssocID="{862D030B-3ABA-4824-A6B3-21404AF1498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9EBC96-5A7E-4FB6-80F2-43642CA9DF0B}" type="pres">
      <dgm:prSet presAssocID="{7EEDDDA9-39FA-4260-9A49-E2F61EF3DCD9}" presName="root1" presStyleCnt="0"/>
      <dgm:spPr/>
    </dgm:pt>
    <dgm:pt modelId="{2D899644-FAD0-44B6-98E8-A391E97C41CB}" type="pres">
      <dgm:prSet presAssocID="{7EEDDDA9-39FA-4260-9A49-E2F61EF3DCD9}" presName="LevelOneTextNode" presStyleLbl="node0" presStyleIdx="0" presStyleCnt="1" custLinFactNeighborX="-525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AAB95F-321D-4D80-B3BB-5B8AB1D6B3A8}" type="pres">
      <dgm:prSet presAssocID="{7EEDDDA9-39FA-4260-9A49-E2F61EF3DCD9}" presName="level2hierChild" presStyleCnt="0"/>
      <dgm:spPr/>
    </dgm:pt>
    <dgm:pt modelId="{621812FB-04A3-4104-9628-7C0CCAD5A49E}" type="pres">
      <dgm:prSet presAssocID="{DAC4D924-2240-4261-A891-AADB83D4D2A0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716B096F-9969-4D87-9384-AB1EB08CF2FF}" type="pres">
      <dgm:prSet presAssocID="{DAC4D924-2240-4261-A891-AADB83D4D2A0}" presName="connTx" presStyleLbl="parChTrans1D2" presStyleIdx="0" presStyleCnt="3"/>
      <dgm:spPr/>
      <dgm:t>
        <a:bodyPr/>
        <a:lstStyle/>
        <a:p>
          <a:endParaRPr lang="en-US"/>
        </a:p>
      </dgm:t>
    </dgm:pt>
    <dgm:pt modelId="{D79C984B-EFF0-4FA7-B1BD-998B983B9810}" type="pres">
      <dgm:prSet presAssocID="{03ED28A3-D4CC-40E0-897A-5BDC35E4AD88}" presName="root2" presStyleCnt="0"/>
      <dgm:spPr/>
    </dgm:pt>
    <dgm:pt modelId="{F0F91B7E-7142-4210-86ED-BDCD0823DB00}" type="pres">
      <dgm:prSet presAssocID="{03ED28A3-D4CC-40E0-897A-5BDC35E4AD88}" presName="LevelTwoTextNode" presStyleLbl="node2" presStyleIdx="0" presStyleCnt="3" custScaleX="166136" custLinFactNeighborX="-103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C4729C-BECD-4C03-A91F-E9D6A0A7938A}" type="pres">
      <dgm:prSet presAssocID="{03ED28A3-D4CC-40E0-897A-5BDC35E4AD88}" presName="level3hierChild" presStyleCnt="0"/>
      <dgm:spPr/>
    </dgm:pt>
    <dgm:pt modelId="{8937EFE5-7F4C-4E01-9113-D08C2693C437}" type="pres">
      <dgm:prSet presAssocID="{28F3FE9E-5674-4996-93F2-56AD7F32D7D9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DAEC4C41-4B0E-4F45-9E4B-6CB6B806C01C}" type="pres">
      <dgm:prSet presAssocID="{28F3FE9E-5674-4996-93F2-56AD7F32D7D9}" presName="connTx" presStyleLbl="parChTrans1D2" presStyleIdx="1" presStyleCnt="3"/>
      <dgm:spPr/>
      <dgm:t>
        <a:bodyPr/>
        <a:lstStyle/>
        <a:p>
          <a:endParaRPr lang="en-US"/>
        </a:p>
      </dgm:t>
    </dgm:pt>
    <dgm:pt modelId="{09409851-D9CC-4ED8-8B1B-F92955CA4813}" type="pres">
      <dgm:prSet presAssocID="{374DDE55-3E1D-4FFB-8844-34AE7B5BB4E3}" presName="root2" presStyleCnt="0"/>
      <dgm:spPr/>
    </dgm:pt>
    <dgm:pt modelId="{6FCA0A58-B270-4E28-AE98-91FBEBAF6FC0}" type="pres">
      <dgm:prSet presAssocID="{374DDE55-3E1D-4FFB-8844-34AE7B5BB4E3}" presName="LevelTwoTextNode" presStyleLbl="node2" presStyleIdx="1" presStyleCnt="3" custScaleX="238258" custLinFactNeighborX="-103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0C7DF1-6535-49E0-96B2-6B620363BF86}" type="pres">
      <dgm:prSet presAssocID="{374DDE55-3E1D-4FFB-8844-34AE7B5BB4E3}" presName="level3hierChild" presStyleCnt="0"/>
      <dgm:spPr/>
    </dgm:pt>
    <dgm:pt modelId="{FB38FB87-0764-4330-8209-D8FFD86968B5}" type="pres">
      <dgm:prSet presAssocID="{56F84D87-DDE1-4887-8E4C-A2C4FD79C320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BDD7CF9A-4EC1-4765-97FA-3E3A6E30491F}" type="pres">
      <dgm:prSet presAssocID="{56F84D87-DDE1-4887-8E4C-A2C4FD79C320}" presName="connTx" presStyleLbl="parChTrans1D2" presStyleIdx="2" presStyleCnt="3"/>
      <dgm:spPr/>
      <dgm:t>
        <a:bodyPr/>
        <a:lstStyle/>
        <a:p>
          <a:endParaRPr lang="en-US"/>
        </a:p>
      </dgm:t>
    </dgm:pt>
    <dgm:pt modelId="{75127CFD-ECD4-4CB0-A68F-28889D5BE117}" type="pres">
      <dgm:prSet presAssocID="{ECD4DFE1-2D32-41BC-8D96-D7A4705DD36E}" presName="root2" presStyleCnt="0"/>
      <dgm:spPr/>
    </dgm:pt>
    <dgm:pt modelId="{05FA0A08-CC03-4C4D-B07E-D294FBDFD309}" type="pres">
      <dgm:prSet presAssocID="{ECD4DFE1-2D32-41BC-8D96-D7A4705DD36E}" presName="LevelTwoTextNode" presStyleLbl="node2" presStyleIdx="2" presStyleCnt="3" custScaleX="241866" custScaleY="171876" custLinFactNeighborX="-103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006259-8CD9-4D03-8163-E80AC3557AA9}" type="pres">
      <dgm:prSet presAssocID="{ECD4DFE1-2D32-41BC-8D96-D7A4705DD36E}" presName="level3hierChild" presStyleCnt="0"/>
      <dgm:spPr/>
    </dgm:pt>
  </dgm:ptLst>
  <dgm:cxnLst>
    <dgm:cxn modelId="{703782C4-6253-43A0-98DA-D3F2038C0004}" type="presOf" srcId="{ECD4DFE1-2D32-41BC-8D96-D7A4705DD36E}" destId="{05FA0A08-CC03-4C4D-B07E-D294FBDFD309}" srcOrd="0" destOrd="0" presId="urn:microsoft.com/office/officeart/2008/layout/HorizontalMultiLevelHierarchy"/>
    <dgm:cxn modelId="{33547785-6B80-455B-9973-2035CE723BA2}" srcId="{7EEDDDA9-39FA-4260-9A49-E2F61EF3DCD9}" destId="{ECD4DFE1-2D32-41BC-8D96-D7A4705DD36E}" srcOrd="2" destOrd="0" parTransId="{56F84D87-DDE1-4887-8E4C-A2C4FD79C320}" sibTransId="{E556BD85-2B99-4CC4-B3EE-EF1A23DCB33E}"/>
    <dgm:cxn modelId="{262C9461-1F81-4353-BCB2-420B03FA867A}" type="presOf" srcId="{374DDE55-3E1D-4FFB-8844-34AE7B5BB4E3}" destId="{6FCA0A58-B270-4E28-AE98-91FBEBAF6FC0}" srcOrd="0" destOrd="0" presId="urn:microsoft.com/office/officeart/2008/layout/HorizontalMultiLevelHierarchy"/>
    <dgm:cxn modelId="{3AD2DA0C-1569-465B-BD77-8926B9C072A7}" type="presOf" srcId="{28F3FE9E-5674-4996-93F2-56AD7F32D7D9}" destId="{DAEC4C41-4B0E-4F45-9E4B-6CB6B806C01C}" srcOrd="1" destOrd="0" presId="urn:microsoft.com/office/officeart/2008/layout/HorizontalMultiLevelHierarchy"/>
    <dgm:cxn modelId="{DB5D85AB-36BD-4DC0-B0F5-F305F045B306}" type="presOf" srcId="{28F3FE9E-5674-4996-93F2-56AD7F32D7D9}" destId="{8937EFE5-7F4C-4E01-9113-D08C2693C437}" srcOrd="0" destOrd="0" presId="urn:microsoft.com/office/officeart/2008/layout/HorizontalMultiLevelHierarchy"/>
    <dgm:cxn modelId="{6BB05C30-252E-4AC3-BE45-5E8B7398DEE0}" type="presOf" srcId="{862D030B-3ABA-4824-A6B3-21404AF1498A}" destId="{049182FA-D321-417A-A74F-F5EDEA374111}" srcOrd="0" destOrd="0" presId="urn:microsoft.com/office/officeart/2008/layout/HorizontalMultiLevelHierarchy"/>
    <dgm:cxn modelId="{4F977863-331D-4C31-A4AE-87504534357C}" srcId="{7EEDDDA9-39FA-4260-9A49-E2F61EF3DCD9}" destId="{03ED28A3-D4CC-40E0-897A-5BDC35E4AD88}" srcOrd="0" destOrd="0" parTransId="{DAC4D924-2240-4261-A891-AADB83D4D2A0}" sibTransId="{785BE943-22EE-4AB9-BD09-FCED43F698A8}"/>
    <dgm:cxn modelId="{440D1100-0EE7-41F6-B2E3-71D48A1D2D3E}" type="presOf" srcId="{03ED28A3-D4CC-40E0-897A-5BDC35E4AD88}" destId="{F0F91B7E-7142-4210-86ED-BDCD0823DB00}" srcOrd="0" destOrd="0" presId="urn:microsoft.com/office/officeart/2008/layout/HorizontalMultiLevelHierarchy"/>
    <dgm:cxn modelId="{27587942-89CF-4701-8E9F-5059C16A568D}" type="presOf" srcId="{DAC4D924-2240-4261-A891-AADB83D4D2A0}" destId="{621812FB-04A3-4104-9628-7C0CCAD5A49E}" srcOrd="0" destOrd="0" presId="urn:microsoft.com/office/officeart/2008/layout/HorizontalMultiLevelHierarchy"/>
    <dgm:cxn modelId="{8A69C8B5-19F7-4E2D-BB59-A13F893B864E}" srcId="{862D030B-3ABA-4824-A6B3-21404AF1498A}" destId="{7EEDDDA9-39FA-4260-9A49-E2F61EF3DCD9}" srcOrd="0" destOrd="0" parTransId="{7E99DC59-93AA-44DC-8DDC-51278F13D451}" sibTransId="{E01359EF-9778-45C5-AC11-37CC319CE093}"/>
    <dgm:cxn modelId="{835B4E60-1F11-4928-837C-3170728E3614}" type="presOf" srcId="{56F84D87-DDE1-4887-8E4C-A2C4FD79C320}" destId="{FB38FB87-0764-4330-8209-D8FFD86968B5}" srcOrd="0" destOrd="0" presId="urn:microsoft.com/office/officeart/2008/layout/HorizontalMultiLevelHierarchy"/>
    <dgm:cxn modelId="{97A8A7E7-D265-4014-AE1C-DE3DFF340C62}" type="presOf" srcId="{DAC4D924-2240-4261-A891-AADB83D4D2A0}" destId="{716B096F-9969-4D87-9384-AB1EB08CF2FF}" srcOrd="1" destOrd="0" presId="urn:microsoft.com/office/officeart/2008/layout/HorizontalMultiLevelHierarchy"/>
    <dgm:cxn modelId="{45BF3006-0EA4-4216-9A15-57D6A2144531}" type="presOf" srcId="{56F84D87-DDE1-4887-8E4C-A2C4FD79C320}" destId="{BDD7CF9A-4EC1-4765-97FA-3E3A6E30491F}" srcOrd="1" destOrd="0" presId="urn:microsoft.com/office/officeart/2008/layout/HorizontalMultiLevelHierarchy"/>
    <dgm:cxn modelId="{C3E45ACB-FCC3-4ECB-BD2B-530CC33CBFCF}" type="presOf" srcId="{7EEDDDA9-39FA-4260-9A49-E2F61EF3DCD9}" destId="{2D899644-FAD0-44B6-98E8-A391E97C41CB}" srcOrd="0" destOrd="0" presId="urn:microsoft.com/office/officeart/2008/layout/HorizontalMultiLevelHierarchy"/>
    <dgm:cxn modelId="{0C23DF14-F3FC-4818-A6DC-1D44D715849D}" srcId="{7EEDDDA9-39FA-4260-9A49-E2F61EF3DCD9}" destId="{374DDE55-3E1D-4FFB-8844-34AE7B5BB4E3}" srcOrd="1" destOrd="0" parTransId="{28F3FE9E-5674-4996-93F2-56AD7F32D7D9}" sibTransId="{6FAE353D-962F-4C41-A371-13E62BAD0863}"/>
    <dgm:cxn modelId="{B57ECEFA-0957-4A82-811E-B6FCD46554D2}" type="presParOf" srcId="{049182FA-D321-417A-A74F-F5EDEA374111}" destId="{3F9EBC96-5A7E-4FB6-80F2-43642CA9DF0B}" srcOrd="0" destOrd="0" presId="urn:microsoft.com/office/officeart/2008/layout/HorizontalMultiLevelHierarchy"/>
    <dgm:cxn modelId="{F6A4A3F3-FB41-446C-B6F5-5309B4EBC0A9}" type="presParOf" srcId="{3F9EBC96-5A7E-4FB6-80F2-43642CA9DF0B}" destId="{2D899644-FAD0-44B6-98E8-A391E97C41CB}" srcOrd="0" destOrd="0" presId="urn:microsoft.com/office/officeart/2008/layout/HorizontalMultiLevelHierarchy"/>
    <dgm:cxn modelId="{FAC812AF-81E7-46F6-B209-127312834D36}" type="presParOf" srcId="{3F9EBC96-5A7E-4FB6-80F2-43642CA9DF0B}" destId="{B0AAB95F-321D-4D80-B3BB-5B8AB1D6B3A8}" srcOrd="1" destOrd="0" presId="urn:microsoft.com/office/officeart/2008/layout/HorizontalMultiLevelHierarchy"/>
    <dgm:cxn modelId="{30C7646F-5B54-4902-AEF0-2BDEC059A568}" type="presParOf" srcId="{B0AAB95F-321D-4D80-B3BB-5B8AB1D6B3A8}" destId="{621812FB-04A3-4104-9628-7C0CCAD5A49E}" srcOrd="0" destOrd="0" presId="urn:microsoft.com/office/officeart/2008/layout/HorizontalMultiLevelHierarchy"/>
    <dgm:cxn modelId="{DB5DA790-2E44-4790-B2F0-636756584185}" type="presParOf" srcId="{621812FB-04A3-4104-9628-7C0CCAD5A49E}" destId="{716B096F-9969-4D87-9384-AB1EB08CF2FF}" srcOrd="0" destOrd="0" presId="urn:microsoft.com/office/officeart/2008/layout/HorizontalMultiLevelHierarchy"/>
    <dgm:cxn modelId="{F7E447EA-718A-411E-92CB-C10D96233982}" type="presParOf" srcId="{B0AAB95F-321D-4D80-B3BB-5B8AB1D6B3A8}" destId="{D79C984B-EFF0-4FA7-B1BD-998B983B9810}" srcOrd="1" destOrd="0" presId="urn:microsoft.com/office/officeart/2008/layout/HorizontalMultiLevelHierarchy"/>
    <dgm:cxn modelId="{7F62C2C7-FCBA-4DAA-A909-E747D8C856AF}" type="presParOf" srcId="{D79C984B-EFF0-4FA7-B1BD-998B983B9810}" destId="{F0F91B7E-7142-4210-86ED-BDCD0823DB00}" srcOrd="0" destOrd="0" presId="urn:microsoft.com/office/officeart/2008/layout/HorizontalMultiLevelHierarchy"/>
    <dgm:cxn modelId="{C183F7A7-9BA7-4D58-973E-9A51CDCF2C6D}" type="presParOf" srcId="{D79C984B-EFF0-4FA7-B1BD-998B983B9810}" destId="{76C4729C-BECD-4C03-A91F-E9D6A0A7938A}" srcOrd="1" destOrd="0" presId="urn:microsoft.com/office/officeart/2008/layout/HorizontalMultiLevelHierarchy"/>
    <dgm:cxn modelId="{907D757F-1695-464B-832B-FFE20CA8FC6C}" type="presParOf" srcId="{B0AAB95F-321D-4D80-B3BB-5B8AB1D6B3A8}" destId="{8937EFE5-7F4C-4E01-9113-D08C2693C437}" srcOrd="2" destOrd="0" presId="urn:microsoft.com/office/officeart/2008/layout/HorizontalMultiLevelHierarchy"/>
    <dgm:cxn modelId="{15945D3F-CC11-45EC-B5DE-C96D60DFE4F4}" type="presParOf" srcId="{8937EFE5-7F4C-4E01-9113-D08C2693C437}" destId="{DAEC4C41-4B0E-4F45-9E4B-6CB6B806C01C}" srcOrd="0" destOrd="0" presId="urn:microsoft.com/office/officeart/2008/layout/HorizontalMultiLevelHierarchy"/>
    <dgm:cxn modelId="{9177956A-4C85-4AB0-BBBE-8666BD0096C1}" type="presParOf" srcId="{B0AAB95F-321D-4D80-B3BB-5B8AB1D6B3A8}" destId="{09409851-D9CC-4ED8-8B1B-F92955CA4813}" srcOrd="3" destOrd="0" presId="urn:microsoft.com/office/officeart/2008/layout/HorizontalMultiLevelHierarchy"/>
    <dgm:cxn modelId="{C99FC973-29A6-4613-8511-A8AF597618FE}" type="presParOf" srcId="{09409851-D9CC-4ED8-8B1B-F92955CA4813}" destId="{6FCA0A58-B270-4E28-AE98-91FBEBAF6FC0}" srcOrd="0" destOrd="0" presId="urn:microsoft.com/office/officeart/2008/layout/HorizontalMultiLevelHierarchy"/>
    <dgm:cxn modelId="{054F8D2B-06E4-47EC-B9D3-01E717C82438}" type="presParOf" srcId="{09409851-D9CC-4ED8-8B1B-F92955CA4813}" destId="{F90C7DF1-6535-49E0-96B2-6B620363BF86}" srcOrd="1" destOrd="0" presId="urn:microsoft.com/office/officeart/2008/layout/HorizontalMultiLevelHierarchy"/>
    <dgm:cxn modelId="{7E9C361F-7529-4A6D-B525-BE85F882338F}" type="presParOf" srcId="{B0AAB95F-321D-4D80-B3BB-5B8AB1D6B3A8}" destId="{FB38FB87-0764-4330-8209-D8FFD86968B5}" srcOrd="4" destOrd="0" presId="urn:microsoft.com/office/officeart/2008/layout/HorizontalMultiLevelHierarchy"/>
    <dgm:cxn modelId="{3E066088-3CBE-406D-8A86-948B71C8E333}" type="presParOf" srcId="{FB38FB87-0764-4330-8209-D8FFD86968B5}" destId="{BDD7CF9A-4EC1-4765-97FA-3E3A6E30491F}" srcOrd="0" destOrd="0" presId="urn:microsoft.com/office/officeart/2008/layout/HorizontalMultiLevelHierarchy"/>
    <dgm:cxn modelId="{6250FC7C-B3AA-4545-8AC3-637DC3F43F3F}" type="presParOf" srcId="{B0AAB95F-321D-4D80-B3BB-5B8AB1D6B3A8}" destId="{75127CFD-ECD4-4CB0-A68F-28889D5BE117}" srcOrd="5" destOrd="0" presId="urn:microsoft.com/office/officeart/2008/layout/HorizontalMultiLevelHierarchy"/>
    <dgm:cxn modelId="{474885B2-D220-4316-8A35-E45BE0E2EBA3}" type="presParOf" srcId="{75127CFD-ECD4-4CB0-A68F-28889D5BE117}" destId="{05FA0A08-CC03-4C4D-B07E-D294FBDFD309}" srcOrd="0" destOrd="0" presId="urn:microsoft.com/office/officeart/2008/layout/HorizontalMultiLevelHierarchy"/>
    <dgm:cxn modelId="{FD93F53D-9E6E-484E-A484-56F953D34764}" type="presParOf" srcId="{75127CFD-ECD4-4CB0-A68F-28889D5BE117}" destId="{E8006259-8CD9-4D03-8163-E80AC3557AA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55E18A-ABAC-462E-8CDE-DEA38979FE47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38A69B-A7E8-4EB3-9FD8-04B390ED36CB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>
              <a:latin typeface="NikoshBAN" pitchFamily="2" charset="0"/>
              <a:cs typeface="NikoshBAN" pitchFamily="2" charset="0"/>
            </a:rPr>
            <a:t>পরিবেশ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F013CB19-2F53-4ACF-8734-07762E246578}" type="parTrans" cxnId="{F30646F1-95F3-41FA-A23D-F31C635A6B37}">
      <dgm:prSet/>
      <dgm:spPr/>
      <dgm:t>
        <a:bodyPr/>
        <a:lstStyle/>
        <a:p>
          <a:endParaRPr lang="en-US"/>
        </a:p>
      </dgm:t>
    </dgm:pt>
    <dgm:pt modelId="{6D530F55-9635-4969-BC13-F23D4D53E1EC}" type="sibTrans" cxnId="{F30646F1-95F3-41FA-A23D-F31C635A6B37}">
      <dgm:prSet/>
      <dgm:spPr/>
      <dgm:t>
        <a:bodyPr/>
        <a:lstStyle/>
        <a:p>
          <a:endParaRPr lang="en-US"/>
        </a:p>
      </dgm:t>
    </dgm:pt>
    <dgm:pt modelId="{B3B7A356-BC81-471A-9B35-C09B44DA2786}">
      <dgm:prSet phldrT="[Text]"/>
      <dgm:spPr/>
      <dgm:t>
        <a:bodyPr/>
        <a:lstStyle/>
        <a:p>
          <a:pPr algn="l"/>
          <a:r>
            <a:rPr lang="en-US" dirty="0" err="1">
              <a:latin typeface="NikoshBAN" pitchFamily="2" charset="0"/>
              <a:cs typeface="NikoshBAN" pitchFamily="2" charset="0"/>
            </a:rPr>
            <a:t>আমাদের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চারপাশে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যা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কিছু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আছে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তা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নিয়েই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আমাদের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পরিবেশ</a:t>
          </a:r>
          <a:r>
            <a:rPr lang="en-US" dirty="0">
              <a:latin typeface="NikoshBAN" pitchFamily="2" charset="0"/>
              <a:cs typeface="NikoshBAN" pitchFamily="2" charset="0"/>
            </a:rPr>
            <a:t>।</a:t>
          </a:r>
        </a:p>
      </dgm:t>
    </dgm:pt>
    <dgm:pt modelId="{1208B817-6492-44D4-9D20-A62FDCF46923}" type="parTrans" cxnId="{A8AB1759-2CF6-4706-BC23-31ABB796AEB2}">
      <dgm:prSet/>
      <dgm:spPr/>
      <dgm:t>
        <a:bodyPr/>
        <a:lstStyle/>
        <a:p>
          <a:endParaRPr lang="en-US"/>
        </a:p>
      </dgm:t>
    </dgm:pt>
    <dgm:pt modelId="{034F84F0-A459-4FA7-8F72-51C4710596C6}" type="sibTrans" cxnId="{A8AB1759-2CF6-4706-BC23-31ABB796AEB2}">
      <dgm:prSet/>
      <dgm:spPr/>
      <dgm:t>
        <a:bodyPr/>
        <a:lstStyle/>
        <a:p>
          <a:endParaRPr lang="en-US"/>
        </a:p>
      </dgm:t>
    </dgm:pt>
    <dgm:pt modelId="{1C800C74-94DB-4DE1-83A1-410232866F84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>
              <a:latin typeface="NikoshBAN" pitchFamily="2" charset="0"/>
              <a:cs typeface="NikoshBAN" pitchFamily="2" charset="0"/>
            </a:rPr>
            <a:t>প্রাকৃতিক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পরিবেশ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AC88BD9-0287-429F-92C4-1C6156604F9F}" type="parTrans" cxnId="{CD89EB80-9B66-4B9F-A3DA-3F1FF4F5BC0D}">
      <dgm:prSet/>
      <dgm:spPr/>
      <dgm:t>
        <a:bodyPr/>
        <a:lstStyle/>
        <a:p>
          <a:endParaRPr lang="en-US"/>
        </a:p>
      </dgm:t>
    </dgm:pt>
    <dgm:pt modelId="{57625DF5-1F51-4D4B-BC06-9690B3465EA4}" type="sibTrans" cxnId="{CD89EB80-9B66-4B9F-A3DA-3F1FF4F5BC0D}">
      <dgm:prSet/>
      <dgm:spPr/>
      <dgm:t>
        <a:bodyPr/>
        <a:lstStyle/>
        <a:p>
          <a:endParaRPr lang="en-US"/>
        </a:p>
      </dgm:t>
    </dgm:pt>
    <dgm:pt modelId="{68E3CC86-7275-45DF-8E54-1F61AE4C9F0A}">
      <dgm:prSet phldrT="[Text]"/>
      <dgm:spPr/>
      <dgm:t>
        <a:bodyPr/>
        <a:lstStyle/>
        <a:p>
          <a:r>
            <a:rPr lang="en-US" dirty="0" err="1">
              <a:latin typeface="NikoshBAN" pitchFamily="2" charset="0"/>
              <a:cs typeface="NikoshBAN" pitchFamily="2" charset="0"/>
            </a:rPr>
            <a:t>পানি</a:t>
          </a:r>
          <a:r>
            <a:rPr lang="en-US" dirty="0">
              <a:latin typeface="NikoshBAN" pitchFamily="2" charset="0"/>
              <a:cs typeface="NikoshBAN" pitchFamily="2" charset="0"/>
            </a:rPr>
            <a:t>, </a:t>
          </a:r>
          <a:r>
            <a:rPr lang="en-US" dirty="0" err="1">
              <a:latin typeface="NikoshBAN" pitchFamily="2" charset="0"/>
              <a:cs typeface="NikoshBAN" pitchFamily="2" charset="0"/>
            </a:rPr>
            <a:t>গাছ-পালা</a:t>
          </a:r>
          <a:r>
            <a:rPr lang="en-US" dirty="0">
              <a:latin typeface="NikoshBAN" pitchFamily="2" charset="0"/>
              <a:cs typeface="NikoshBAN" pitchFamily="2" charset="0"/>
            </a:rPr>
            <a:t>, </a:t>
          </a:r>
          <a:r>
            <a:rPr lang="en-US" dirty="0" err="1">
              <a:latin typeface="NikoshBAN" pitchFamily="2" charset="0"/>
              <a:cs typeface="NikoshBAN" pitchFamily="2" charset="0"/>
            </a:rPr>
            <a:t>লতা-পাতা</a:t>
          </a:r>
          <a:r>
            <a:rPr lang="en-US" dirty="0">
              <a:latin typeface="NikoshBAN" pitchFamily="2" charset="0"/>
              <a:cs typeface="NikoshBAN" pitchFamily="2" charset="0"/>
            </a:rPr>
            <a:t>, </a:t>
          </a:r>
          <a:r>
            <a:rPr lang="en-US" dirty="0" err="1">
              <a:latin typeface="NikoshBAN" pitchFamily="2" charset="0"/>
              <a:cs typeface="NikoshBAN" pitchFamily="2" charset="0"/>
            </a:rPr>
            <a:t>ভূমি</a:t>
          </a:r>
          <a:r>
            <a:rPr lang="en-US" dirty="0">
              <a:latin typeface="NikoshBAN" pitchFamily="2" charset="0"/>
              <a:cs typeface="NikoshBAN" pitchFamily="2" charset="0"/>
            </a:rPr>
            <a:t>, </a:t>
          </a:r>
          <a:r>
            <a:rPr lang="en-US" dirty="0" err="1">
              <a:latin typeface="NikoshBAN" pitchFamily="2" charset="0"/>
              <a:cs typeface="NikoshBAN" pitchFamily="2" charset="0"/>
            </a:rPr>
            <a:t>পশু-পাখি</a:t>
          </a:r>
          <a:r>
            <a:rPr lang="en-US" dirty="0">
              <a:latin typeface="NikoshBAN" pitchFamily="2" charset="0"/>
              <a:cs typeface="NikoshBAN" pitchFamily="2" charset="0"/>
            </a:rPr>
            <a:t>, </a:t>
          </a:r>
          <a:r>
            <a:rPr lang="en-US" dirty="0" err="1">
              <a:latin typeface="NikoshBAN" pitchFamily="2" charset="0"/>
              <a:cs typeface="NikoshBAN" pitchFamily="2" charset="0"/>
            </a:rPr>
            <a:t>প্রাণী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ইত্যাদি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নিয়ে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আমাদের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প্রাকৃতিক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পরিবেশ</a:t>
          </a:r>
          <a:r>
            <a:rPr lang="en-US" dirty="0">
              <a:latin typeface="NikoshBAN" pitchFamily="2" charset="0"/>
              <a:cs typeface="NikoshBAN" pitchFamily="2" charset="0"/>
            </a:rPr>
            <a:t>।</a:t>
          </a:r>
        </a:p>
      </dgm:t>
    </dgm:pt>
    <dgm:pt modelId="{4608A910-E0C2-47F6-8A54-30CC06EAD3A1}" type="parTrans" cxnId="{13A96AD3-7335-4BBB-9AE0-2FDE29902B57}">
      <dgm:prSet/>
      <dgm:spPr/>
      <dgm:t>
        <a:bodyPr/>
        <a:lstStyle/>
        <a:p>
          <a:endParaRPr lang="en-US"/>
        </a:p>
      </dgm:t>
    </dgm:pt>
    <dgm:pt modelId="{71035DC5-845E-4440-851D-5DDACA724EEC}" type="sibTrans" cxnId="{13A96AD3-7335-4BBB-9AE0-2FDE29902B57}">
      <dgm:prSet/>
      <dgm:spPr/>
      <dgm:t>
        <a:bodyPr/>
        <a:lstStyle/>
        <a:p>
          <a:endParaRPr lang="en-US"/>
        </a:p>
      </dgm:t>
    </dgm:pt>
    <dgm:pt modelId="{FF4215AD-5935-4468-A9DE-B7D0405D1F9B}" type="pres">
      <dgm:prSet presAssocID="{CB55E18A-ABAC-462E-8CDE-DEA38979FE4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D55F28-6379-4BBF-8DCC-C0F3A91B0751}" type="pres">
      <dgm:prSet presAssocID="{1C800C74-94DB-4DE1-83A1-410232866F84}" presName="boxAndChildren" presStyleCnt="0"/>
      <dgm:spPr/>
    </dgm:pt>
    <dgm:pt modelId="{691CE599-1F6F-4685-9BB6-CC342AFFCF04}" type="pres">
      <dgm:prSet presAssocID="{1C800C74-94DB-4DE1-83A1-410232866F84}" presName="parentTextBox" presStyleLbl="node1" presStyleIdx="0" presStyleCnt="2"/>
      <dgm:spPr/>
      <dgm:t>
        <a:bodyPr/>
        <a:lstStyle/>
        <a:p>
          <a:endParaRPr lang="en-US"/>
        </a:p>
      </dgm:t>
    </dgm:pt>
    <dgm:pt modelId="{D4C4A598-E86F-432C-8966-EF7CADB7EA86}" type="pres">
      <dgm:prSet presAssocID="{1C800C74-94DB-4DE1-83A1-410232866F84}" presName="entireBox" presStyleLbl="node1" presStyleIdx="0" presStyleCnt="2"/>
      <dgm:spPr/>
      <dgm:t>
        <a:bodyPr/>
        <a:lstStyle/>
        <a:p>
          <a:endParaRPr lang="en-US"/>
        </a:p>
      </dgm:t>
    </dgm:pt>
    <dgm:pt modelId="{B73ECE58-D9FB-4CA4-A5F0-39705807C30F}" type="pres">
      <dgm:prSet presAssocID="{1C800C74-94DB-4DE1-83A1-410232866F84}" presName="descendantBox" presStyleCnt="0"/>
      <dgm:spPr/>
    </dgm:pt>
    <dgm:pt modelId="{F5984E1A-3E0F-42C8-AE06-CFC942771D81}" type="pres">
      <dgm:prSet presAssocID="{68E3CC86-7275-45DF-8E54-1F61AE4C9F0A}" presName="childTextBox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F45394-38F2-4802-99C0-B352B8B45184}" type="pres">
      <dgm:prSet presAssocID="{6D530F55-9635-4969-BC13-F23D4D53E1EC}" presName="sp" presStyleCnt="0"/>
      <dgm:spPr/>
    </dgm:pt>
    <dgm:pt modelId="{F5DA79C8-10D2-43B8-96F7-20B531FE8896}" type="pres">
      <dgm:prSet presAssocID="{3C38A69B-A7E8-4EB3-9FD8-04B390ED36CB}" presName="arrowAndChildren" presStyleCnt="0"/>
      <dgm:spPr/>
    </dgm:pt>
    <dgm:pt modelId="{01DBF629-C817-424C-91F8-BD17CC30CF73}" type="pres">
      <dgm:prSet presAssocID="{3C38A69B-A7E8-4EB3-9FD8-04B390ED36CB}" presName="parentTextArrow" presStyleLbl="node1" presStyleIdx="0" presStyleCnt="2"/>
      <dgm:spPr/>
      <dgm:t>
        <a:bodyPr/>
        <a:lstStyle/>
        <a:p>
          <a:endParaRPr lang="en-US"/>
        </a:p>
      </dgm:t>
    </dgm:pt>
    <dgm:pt modelId="{E3CF536F-3976-4FBF-834D-3364982C8C1F}" type="pres">
      <dgm:prSet presAssocID="{3C38A69B-A7E8-4EB3-9FD8-04B390ED36CB}" presName="arrow" presStyleLbl="node1" presStyleIdx="1" presStyleCnt="2"/>
      <dgm:spPr/>
      <dgm:t>
        <a:bodyPr/>
        <a:lstStyle/>
        <a:p>
          <a:endParaRPr lang="en-US"/>
        </a:p>
      </dgm:t>
    </dgm:pt>
    <dgm:pt modelId="{767D6A2E-9C25-4CE3-A155-303F3C90A826}" type="pres">
      <dgm:prSet presAssocID="{3C38A69B-A7E8-4EB3-9FD8-04B390ED36CB}" presName="descendantArrow" presStyleCnt="0"/>
      <dgm:spPr/>
    </dgm:pt>
    <dgm:pt modelId="{5ED32100-A29F-4FE1-AF72-04455FE46622}" type="pres">
      <dgm:prSet presAssocID="{B3B7A356-BC81-471A-9B35-C09B44DA2786}" presName="childTextArrow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89EB80-9B66-4B9F-A3DA-3F1FF4F5BC0D}" srcId="{CB55E18A-ABAC-462E-8CDE-DEA38979FE47}" destId="{1C800C74-94DB-4DE1-83A1-410232866F84}" srcOrd="1" destOrd="0" parTransId="{9AC88BD9-0287-429F-92C4-1C6156604F9F}" sibTransId="{57625DF5-1F51-4D4B-BC06-9690B3465EA4}"/>
    <dgm:cxn modelId="{A8AB1759-2CF6-4706-BC23-31ABB796AEB2}" srcId="{3C38A69B-A7E8-4EB3-9FD8-04B390ED36CB}" destId="{B3B7A356-BC81-471A-9B35-C09B44DA2786}" srcOrd="0" destOrd="0" parTransId="{1208B817-6492-44D4-9D20-A62FDCF46923}" sibTransId="{034F84F0-A459-4FA7-8F72-51C4710596C6}"/>
    <dgm:cxn modelId="{F30646F1-95F3-41FA-A23D-F31C635A6B37}" srcId="{CB55E18A-ABAC-462E-8CDE-DEA38979FE47}" destId="{3C38A69B-A7E8-4EB3-9FD8-04B390ED36CB}" srcOrd="0" destOrd="0" parTransId="{F013CB19-2F53-4ACF-8734-07762E246578}" sibTransId="{6D530F55-9635-4969-BC13-F23D4D53E1EC}"/>
    <dgm:cxn modelId="{4E7718F1-85C8-49B6-9AA1-F37F53A6D1B6}" type="presOf" srcId="{1C800C74-94DB-4DE1-83A1-410232866F84}" destId="{D4C4A598-E86F-432C-8966-EF7CADB7EA86}" srcOrd="1" destOrd="0" presId="urn:microsoft.com/office/officeart/2005/8/layout/process4"/>
    <dgm:cxn modelId="{5D898AC6-C67C-4C63-8475-8FEFBECBB9D6}" type="presOf" srcId="{68E3CC86-7275-45DF-8E54-1F61AE4C9F0A}" destId="{F5984E1A-3E0F-42C8-AE06-CFC942771D81}" srcOrd="0" destOrd="0" presId="urn:microsoft.com/office/officeart/2005/8/layout/process4"/>
    <dgm:cxn modelId="{D3F68E6B-186A-4281-9A5A-52C634C4ECAA}" type="presOf" srcId="{3C38A69B-A7E8-4EB3-9FD8-04B390ED36CB}" destId="{01DBF629-C817-424C-91F8-BD17CC30CF73}" srcOrd="0" destOrd="0" presId="urn:microsoft.com/office/officeart/2005/8/layout/process4"/>
    <dgm:cxn modelId="{BA7CAE38-D244-41AC-BBEB-8D74785D7A0B}" type="presOf" srcId="{B3B7A356-BC81-471A-9B35-C09B44DA2786}" destId="{5ED32100-A29F-4FE1-AF72-04455FE46622}" srcOrd="0" destOrd="0" presId="urn:microsoft.com/office/officeart/2005/8/layout/process4"/>
    <dgm:cxn modelId="{51CA2309-215B-439C-BB4F-9741A166B96A}" type="presOf" srcId="{CB55E18A-ABAC-462E-8CDE-DEA38979FE47}" destId="{FF4215AD-5935-4468-A9DE-B7D0405D1F9B}" srcOrd="0" destOrd="0" presId="urn:microsoft.com/office/officeart/2005/8/layout/process4"/>
    <dgm:cxn modelId="{BA769259-1088-4734-8D3F-E4A59927250F}" type="presOf" srcId="{1C800C74-94DB-4DE1-83A1-410232866F84}" destId="{691CE599-1F6F-4685-9BB6-CC342AFFCF04}" srcOrd="0" destOrd="0" presId="urn:microsoft.com/office/officeart/2005/8/layout/process4"/>
    <dgm:cxn modelId="{13A96AD3-7335-4BBB-9AE0-2FDE29902B57}" srcId="{1C800C74-94DB-4DE1-83A1-410232866F84}" destId="{68E3CC86-7275-45DF-8E54-1F61AE4C9F0A}" srcOrd="0" destOrd="0" parTransId="{4608A910-E0C2-47F6-8A54-30CC06EAD3A1}" sibTransId="{71035DC5-845E-4440-851D-5DDACA724EEC}"/>
    <dgm:cxn modelId="{B207ECC4-B5B9-4870-8DBC-01F67BD48849}" type="presOf" srcId="{3C38A69B-A7E8-4EB3-9FD8-04B390ED36CB}" destId="{E3CF536F-3976-4FBF-834D-3364982C8C1F}" srcOrd="1" destOrd="0" presId="urn:microsoft.com/office/officeart/2005/8/layout/process4"/>
    <dgm:cxn modelId="{F59289C2-BA42-45F1-A4CC-D2679F4641B0}" type="presParOf" srcId="{FF4215AD-5935-4468-A9DE-B7D0405D1F9B}" destId="{D8D55F28-6379-4BBF-8DCC-C0F3A91B0751}" srcOrd="0" destOrd="0" presId="urn:microsoft.com/office/officeart/2005/8/layout/process4"/>
    <dgm:cxn modelId="{4358E8DE-73F6-46A8-BF93-40150787810A}" type="presParOf" srcId="{D8D55F28-6379-4BBF-8DCC-C0F3A91B0751}" destId="{691CE599-1F6F-4685-9BB6-CC342AFFCF04}" srcOrd="0" destOrd="0" presId="urn:microsoft.com/office/officeart/2005/8/layout/process4"/>
    <dgm:cxn modelId="{B1488E47-13E2-46DF-924F-FF1C2193684F}" type="presParOf" srcId="{D8D55F28-6379-4BBF-8DCC-C0F3A91B0751}" destId="{D4C4A598-E86F-432C-8966-EF7CADB7EA86}" srcOrd="1" destOrd="0" presId="urn:microsoft.com/office/officeart/2005/8/layout/process4"/>
    <dgm:cxn modelId="{D5CBA72B-EB4B-4CBC-84B7-D70C49365BB0}" type="presParOf" srcId="{D8D55F28-6379-4BBF-8DCC-C0F3A91B0751}" destId="{B73ECE58-D9FB-4CA4-A5F0-39705807C30F}" srcOrd="2" destOrd="0" presId="urn:microsoft.com/office/officeart/2005/8/layout/process4"/>
    <dgm:cxn modelId="{F63DDF42-43CB-4DF3-97F7-9CB4859DF4D3}" type="presParOf" srcId="{B73ECE58-D9FB-4CA4-A5F0-39705807C30F}" destId="{F5984E1A-3E0F-42C8-AE06-CFC942771D81}" srcOrd="0" destOrd="0" presId="urn:microsoft.com/office/officeart/2005/8/layout/process4"/>
    <dgm:cxn modelId="{438C1BB6-F9F6-4623-BDD7-60C4C8B00BA3}" type="presParOf" srcId="{FF4215AD-5935-4468-A9DE-B7D0405D1F9B}" destId="{11F45394-38F2-4802-99C0-B352B8B45184}" srcOrd="1" destOrd="0" presId="urn:microsoft.com/office/officeart/2005/8/layout/process4"/>
    <dgm:cxn modelId="{B46681CC-9E05-41F4-98FF-B391C1D75086}" type="presParOf" srcId="{FF4215AD-5935-4468-A9DE-B7D0405D1F9B}" destId="{F5DA79C8-10D2-43B8-96F7-20B531FE8896}" srcOrd="2" destOrd="0" presId="urn:microsoft.com/office/officeart/2005/8/layout/process4"/>
    <dgm:cxn modelId="{B3987B7F-7AD0-4E8F-9D7F-DEAA424DDC0C}" type="presParOf" srcId="{F5DA79C8-10D2-43B8-96F7-20B531FE8896}" destId="{01DBF629-C817-424C-91F8-BD17CC30CF73}" srcOrd="0" destOrd="0" presId="urn:microsoft.com/office/officeart/2005/8/layout/process4"/>
    <dgm:cxn modelId="{44B1279A-873F-41A2-8590-AA5A64DF98B3}" type="presParOf" srcId="{F5DA79C8-10D2-43B8-96F7-20B531FE8896}" destId="{E3CF536F-3976-4FBF-834D-3364982C8C1F}" srcOrd="1" destOrd="0" presId="urn:microsoft.com/office/officeart/2005/8/layout/process4"/>
    <dgm:cxn modelId="{18B91735-103E-418B-BBD3-0C5F9CBBED2F}" type="presParOf" srcId="{F5DA79C8-10D2-43B8-96F7-20B531FE8896}" destId="{767D6A2E-9C25-4CE3-A155-303F3C90A826}" srcOrd="2" destOrd="0" presId="urn:microsoft.com/office/officeart/2005/8/layout/process4"/>
    <dgm:cxn modelId="{BA28DCA8-EB48-4BE8-A8AE-762131E90CCB}" type="presParOf" srcId="{767D6A2E-9C25-4CE3-A155-303F3C90A826}" destId="{5ED32100-A29F-4FE1-AF72-04455FE4662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5B9964-E472-46A1-B5F8-6481F5CB8211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FFDC6D-F91F-4D12-AB73-23F014EE6A22}">
      <dgm:prSet phldrT="[Text]"/>
      <dgm:spPr/>
      <dgm:t>
        <a:bodyPr/>
        <a:lstStyle/>
        <a:p>
          <a:r>
            <a:rPr lang="en-US" dirty="0" err="1">
              <a:latin typeface="NikoshBAN" pitchFamily="2" charset="0"/>
              <a:cs typeface="NikoshBAN" pitchFamily="2" charset="0"/>
            </a:rPr>
            <a:t>প্রাকৃতিক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পরিবেশ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</a:p>
      </dgm:t>
    </dgm:pt>
    <dgm:pt modelId="{963A008F-3C10-4469-850B-13A906484506}" type="parTrans" cxnId="{47C2501E-7C04-4B3E-A99C-700E767C2A9E}">
      <dgm:prSet/>
      <dgm:spPr/>
      <dgm:t>
        <a:bodyPr/>
        <a:lstStyle/>
        <a:p>
          <a:endParaRPr lang="en-US"/>
        </a:p>
      </dgm:t>
    </dgm:pt>
    <dgm:pt modelId="{B6363ED6-4B36-498F-9EE7-13B18F4FC0D1}" type="sibTrans" cxnId="{47C2501E-7C04-4B3E-A99C-700E767C2A9E}">
      <dgm:prSet/>
      <dgm:spPr/>
      <dgm:t>
        <a:bodyPr/>
        <a:lstStyle/>
        <a:p>
          <a:endParaRPr lang="en-US"/>
        </a:p>
      </dgm:t>
    </dgm:pt>
    <dgm:pt modelId="{C383B577-9FA6-4CF5-986A-4221061D2DA5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>
              <a:latin typeface="NikoshBAN" pitchFamily="2" charset="0"/>
              <a:cs typeface="NikoshBAN" pitchFamily="2" charset="0"/>
            </a:rPr>
            <a:t>ভূমি</a:t>
          </a:r>
          <a:r>
            <a:rPr lang="en-US" dirty="0"/>
            <a:t> </a:t>
          </a:r>
        </a:p>
      </dgm:t>
    </dgm:pt>
    <dgm:pt modelId="{2CA619B4-1E35-47C0-88C5-CEF320029849}" type="parTrans" cxnId="{EC8A071A-8468-4126-8C52-EC03238E207E}">
      <dgm:prSet/>
      <dgm:spPr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</dgm:spPr>
      <dgm:t>
        <a:bodyPr/>
        <a:lstStyle/>
        <a:p>
          <a:endParaRPr lang="en-US"/>
        </a:p>
      </dgm:t>
    </dgm:pt>
    <dgm:pt modelId="{5C3AF89E-1330-4228-AB68-FF6C0CE284C3}" type="sibTrans" cxnId="{EC8A071A-8468-4126-8C52-EC03238E207E}">
      <dgm:prSet/>
      <dgm:spPr/>
      <dgm:t>
        <a:bodyPr/>
        <a:lstStyle/>
        <a:p>
          <a:endParaRPr lang="en-US"/>
        </a:p>
      </dgm:t>
    </dgm:pt>
    <dgm:pt modelId="{E9505784-6996-4CB1-89BF-D14C0BA6F483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>
              <a:latin typeface="NikoshBAN" pitchFamily="2" charset="0"/>
              <a:cs typeface="NikoshBAN" pitchFamily="2" charset="0"/>
            </a:rPr>
            <a:t>গাছপালা</a:t>
          </a:r>
          <a:r>
            <a:rPr lang="en-US" dirty="0"/>
            <a:t> </a:t>
          </a:r>
        </a:p>
      </dgm:t>
    </dgm:pt>
    <dgm:pt modelId="{C219E57B-5AFF-4D87-9F26-4C6913BA0057}" type="parTrans" cxnId="{9427B1EA-5CC9-4596-8EF2-250B615BF7D9}">
      <dgm:prSet/>
      <dgm:spPr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</dgm:spPr>
      <dgm:t>
        <a:bodyPr/>
        <a:lstStyle/>
        <a:p>
          <a:endParaRPr lang="en-US"/>
        </a:p>
      </dgm:t>
    </dgm:pt>
    <dgm:pt modelId="{4554FAEC-86E3-4001-93AD-F6AD8FA27A1D}" type="sibTrans" cxnId="{9427B1EA-5CC9-4596-8EF2-250B615BF7D9}">
      <dgm:prSet/>
      <dgm:spPr/>
      <dgm:t>
        <a:bodyPr/>
        <a:lstStyle/>
        <a:p>
          <a:endParaRPr lang="en-US"/>
        </a:p>
      </dgm:t>
    </dgm:pt>
    <dgm:pt modelId="{2583815B-4666-4881-84FD-38AC0B80B74E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>
              <a:latin typeface="NikoshBAN" pitchFamily="2" charset="0"/>
              <a:cs typeface="NikoshBAN" pitchFamily="2" charset="0"/>
            </a:rPr>
            <a:t>ফুল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</a:p>
      </dgm:t>
    </dgm:pt>
    <dgm:pt modelId="{04B3573E-D570-4D8D-82E7-EA35687E2D47}" type="parTrans" cxnId="{2F2C1E8B-9B5E-4CE2-BD60-8EE96276F319}">
      <dgm:prSet/>
      <dgm:spPr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</dgm:spPr>
      <dgm:t>
        <a:bodyPr/>
        <a:lstStyle/>
        <a:p>
          <a:endParaRPr lang="en-US"/>
        </a:p>
      </dgm:t>
    </dgm:pt>
    <dgm:pt modelId="{ED09333A-DB18-4A45-84A1-3F37FD3F98DD}" type="sibTrans" cxnId="{2F2C1E8B-9B5E-4CE2-BD60-8EE96276F319}">
      <dgm:prSet/>
      <dgm:spPr/>
      <dgm:t>
        <a:bodyPr/>
        <a:lstStyle/>
        <a:p>
          <a:endParaRPr lang="en-US"/>
        </a:p>
      </dgm:t>
    </dgm:pt>
    <dgm:pt modelId="{E816B1ED-661F-4493-B23C-DA68A87AF3C6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>
              <a:latin typeface="NikoshBAN" pitchFamily="2" charset="0"/>
              <a:cs typeface="NikoshBAN" pitchFamily="2" charset="0"/>
            </a:rPr>
            <a:t>প্রাণী</a:t>
          </a:r>
          <a:r>
            <a:rPr lang="en-US" dirty="0"/>
            <a:t> </a:t>
          </a:r>
        </a:p>
      </dgm:t>
    </dgm:pt>
    <dgm:pt modelId="{9A8CC481-BF5B-42CF-917B-AD6CA33B10D6}" type="parTrans" cxnId="{966FE6AC-1915-4DFF-81C4-61FF03F92605}">
      <dgm:prSet/>
      <dgm:spPr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</dgm:spPr>
      <dgm:t>
        <a:bodyPr/>
        <a:lstStyle/>
        <a:p>
          <a:endParaRPr lang="en-US"/>
        </a:p>
      </dgm:t>
    </dgm:pt>
    <dgm:pt modelId="{6E8D85C9-923C-4F73-84F5-DCFEDF8BDD39}" type="sibTrans" cxnId="{966FE6AC-1915-4DFF-81C4-61FF03F92605}">
      <dgm:prSet/>
      <dgm:spPr/>
      <dgm:t>
        <a:bodyPr/>
        <a:lstStyle/>
        <a:p>
          <a:endParaRPr lang="en-US"/>
        </a:p>
      </dgm:t>
    </dgm:pt>
    <dgm:pt modelId="{C505F805-C5F9-4D13-A981-9B5334F3B255}" type="pres">
      <dgm:prSet presAssocID="{F25B9964-E472-46A1-B5F8-6481F5CB821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573513-B149-4C00-BF90-6E2543F0FBBA}" type="pres">
      <dgm:prSet presAssocID="{71FFDC6D-F91F-4D12-AB73-23F014EE6A22}" presName="centerShape" presStyleLbl="node0" presStyleIdx="0" presStyleCnt="1"/>
      <dgm:spPr/>
      <dgm:t>
        <a:bodyPr/>
        <a:lstStyle/>
        <a:p>
          <a:endParaRPr lang="en-US"/>
        </a:p>
      </dgm:t>
    </dgm:pt>
    <dgm:pt modelId="{FF1C6388-6C04-458D-9F73-F7C287DBE3B4}" type="pres">
      <dgm:prSet presAssocID="{2CA619B4-1E35-47C0-88C5-CEF320029849}" presName="parTrans" presStyleLbl="sibTrans2D1" presStyleIdx="0" presStyleCnt="4"/>
      <dgm:spPr/>
      <dgm:t>
        <a:bodyPr/>
        <a:lstStyle/>
        <a:p>
          <a:endParaRPr lang="en-US"/>
        </a:p>
      </dgm:t>
    </dgm:pt>
    <dgm:pt modelId="{9B703E86-7CD5-469A-BA9D-38A6982A0697}" type="pres">
      <dgm:prSet presAssocID="{2CA619B4-1E35-47C0-88C5-CEF320029849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5A2EFC67-E9CE-4B4B-83E4-FD82F4E53410}" type="pres">
      <dgm:prSet presAssocID="{C383B577-9FA6-4CF5-986A-4221061D2DA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402EDB-3A8A-4BD6-B7FD-77A737432334}" type="pres">
      <dgm:prSet presAssocID="{C219E57B-5AFF-4D87-9F26-4C6913BA0057}" presName="parTrans" presStyleLbl="sibTrans2D1" presStyleIdx="1" presStyleCnt="4"/>
      <dgm:spPr/>
      <dgm:t>
        <a:bodyPr/>
        <a:lstStyle/>
        <a:p>
          <a:endParaRPr lang="en-US"/>
        </a:p>
      </dgm:t>
    </dgm:pt>
    <dgm:pt modelId="{C6B0581E-9C30-4FF7-AA94-C349B0091226}" type="pres">
      <dgm:prSet presAssocID="{C219E57B-5AFF-4D87-9F26-4C6913BA0057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81B059D6-744C-4496-A5E7-02DE53EA6CAF}" type="pres">
      <dgm:prSet presAssocID="{E9505784-6996-4CB1-89BF-D14C0BA6F48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72891F-EA26-4653-A749-0E768C0DA517}" type="pres">
      <dgm:prSet presAssocID="{04B3573E-D570-4D8D-82E7-EA35687E2D47}" presName="parTrans" presStyleLbl="sibTrans2D1" presStyleIdx="2" presStyleCnt="4"/>
      <dgm:spPr/>
      <dgm:t>
        <a:bodyPr/>
        <a:lstStyle/>
        <a:p>
          <a:endParaRPr lang="en-US"/>
        </a:p>
      </dgm:t>
    </dgm:pt>
    <dgm:pt modelId="{BF4C1110-1273-4DA4-A9BF-BB6CDA620625}" type="pres">
      <dgm:prSet presAssocID="{04B3573E-D570-4D8D-82E7-EA35687E2D47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D5A06935-FDA8-406D-AF75-1E8BDB16FC67}" type="pres">
      <dgm:prSet presAssocID="{2583815B-4666-4881-84FD-38AC0B80B74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097109-58D3-424C-8379-5B618D3A9C3A}" type="pres">
      <dgm:prSet presAssocID="{9A8CC481-BF5B-42CF-917B-AD6CA33B10D6}" presName="parTrans" presStyleLbl="sibTrans2D1" presStyleIdx="3" presStyleCnt="4"/>
      <dgm:spPr/>
      <dgm:t>
        <a:bodyPr/>
        <a:lstStyle/>
        <a:p>
          <a:endParaRPr lang="en-US"/>
        </a:p>
      </dgm:t>
    </dgm:pt>
    <dgm:pt modelId="{422DA806-02EF-4849-B605-C4A06464AD62}" type="pres">
      <dgm:prSet presAssocID="{9A8CC481-BF5B-42CF-917B-AD6CA33B10D6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ADF0D165-FEC3-47E1-AB30-99E8CE4F71DD}" type="pres">
      <dgm:prSet presAssocID="{E816B1ED-661F-4493-B23C-DA68A87AF3C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858448-AA68-49B6-807B-6EBB660D1783}" type="presOf" srcId="{2CA619B4-1E35-47C0-88C5-CEF320029849}" destId="{FF1C6388-6C04-458D-9F73-F7C287DBE3B4}" srcOrd="0" destOrd="0" presId="urn:microsoft.com/office/officeart/2005/8/layout/radial5"/>
    <dgm:cxn modelId="{22164AD2-7843-4B27-81B0-38FB6D1A7EFA}" type="presOf" srcId="{9A8CC481-BF5B-42CF-917B-AD6CA33B10D6}" destId="{422DA806-02EF-4849-B605-C4A06464AD62}" srcOrd="1" destOrd="0" presId="urn:microsoft.com/office/officeart/2005/8/layout/radial5"/>
    <dgm:cxn modelId="{F5D6B5E2-24C9-4CF4-99D1-B19E73706CAB}" type="presOf" srcId="{E816B1ED-661F-4493-B23C-DA68A87AF3C6}" destId="{ADF0D165-FEC3-47E1-AB30-99E8CE4F71DD}" srcOrd="0" destOrd="0" presId="urn:microsoft.com/office/officeart/2005/8/layout/radial5"/>
    <dgm:cxn modelId="{2F2C1E8B-9B5E-4CE2-BD60-8EE96276F319}" srcId="{71FFDC6D-F91F-4D12-AB73-23F014EE6A22}" destId="{2583815B-4666-4881-84FD-38AC0B80B74E}" srcOrd="2" destOrd="0" parTransId="{04B3573E-D570-4D8D-82E7-EA35687E2D47}" sibTransId="{ED09333A-DB18-4A45-84A1-3F37FD3F98DD}"/>
    <dgm:cxn modelId="{EC8A071A-8468-4126-8C52-EC03238E207E}" srcId="{71FFDC6D-F91F-4D12-AB73-23F014EE6A22}" destId="{C383B577-9FA6-4CF5-986A-4221061D2DA5}" srcOrd="0" destOrd="0" parTransId="{2CA619B4-1E35-47C0-88C5-CEF320029849}" sibTransId="{5C3AF89E-1330-4228-AB68-FF6C0CE284C3}"/>
    <dgm:cxn modelId="{F49E4026-40C8-44FD-BEA8-E3BF81D69034}" type="presOf" srcId="{E9505784-6996-4CB1-89BF-D14C0BA6F483}" destId="{81B059D6-744C-4496-A5E7-02DE53EA6CAF}" srcOrd="0" destOrd="0" presId="urn:microsoft.com/office/officeart/2005/8/layout/radial5"/>
    <dgm:cxn modelId="{86EC980E-97CB-44FD-B678-A0800A5C5A2E}" type="presOf" srcId="{C219E57B-5AFF-4D87-9F26-4C6913BA0057}" destId="{E5402EDB-3A8A-4BD6-B7FD-77A737432334}" srcOrd="0" destOrd="0" presId="urn:microsoft.com/office/officeart/2005/8/layout/radial5"/>
    <dgm:cxn modelId="{9427B1EA-5CC9-4596-8EF2-250B615BF7D9}" srcId="{71FFDC6D-F91F-4D12-AB73-23F014EE6A22}" destId="{E9505784-6996-4CB1-89BF-D14C0BA6F483}" srcOrd="1" destOrd="0" parTransId="{C219E57B-5AFF-4D87-9F26-4C6913BA0057}" sibTransId="{4554FAEC-86E3-4001-93AD-F6AD8FA27A1D}"/>
    <dgm:cxn modelId="{3A105371-4665-46F7-81B9-28D6CC9E14FE}" type="presOf" srcId="{71FFDC6D-F91F-4D12-AB73-23F014EE6A22}" destId="{AC573513-B149-4C00-BF90-6E2543F0FBBA}" srcOrd="0" destOrd="0" presId="urn:microsoft.com/office/officeart/2005/8/layout/radial5"/>
    <dgm:cxn modelId="{72122E87-3455-4D3A-91B0-0A660E03D96E}" type="presOf" srcId="{04B3573E-D570-4D8D-82E7-EA35687E2D47}" destId="{BF4C1110-1273-4DA4-A9BF-BB6CDA620625}" srcOrd="1" destOrd="0" presId="urn:microsoft.com/office/officeart/2005/8/layout/radial5"/>
    <dgm:cxn modelId="{F87C555E-59D9-409C-82F8-8D93EC96AE43}" type="presOf" srcId="{04B3573E-D570-4D8D-82E7-EA35687E2D47}" destId="{FD72891F-EA26-4653-A749-0E768C0DA517}" srcOrd="0" destOrd="0" presId="urn:microsoft.com/office/officeart/2005/8/layout/radial5"/>
    <dgm:cxn modelId="{2D466000-32CE-42D0-93CE-A46007398695}" type="presOf" srcId="{9A8CC481-BF5B-42CF-917B-AD6CA33B10D6}" destId="{EF097109-58D3-424C-8379-5B618D3A9C3A}" srcOrd="0" destOrd="0" presId="urn:microsoft.com/office/officeart/2005/8/layout/radial5"/>
    <dgm:cxn modelId="{966FE6AC-1915-4DFF-81C4-61FF03F92605}" srcId="{71FFDC6D-F91F-4D12-AB73-23F014EE6A22}" destId="{E816B1ED-661F-4493-B23C-DA68A87AF3C6}" srcOrd="3" destOrd="0" parTransId="{9A8CC481-BF5B-42CF-917B-AD6CA33B10D6}" sibTransId="{6E8D85C9-923C-4F73-84F5-DCFEDF8BDD39}"/>
    <dgm:cxn modelId="{0F3D8787-9935-4B9D-B439-844F8A84653D}" type="presOf" srcId="{2583815B-4666-4881-84FD-38AC0B80B74E}" destId="{D5A06935-FDA8-406D-AF75-1E8BDB16FC67}" srcOrd="0" destOrd="0" presId="urn:microsoft.com/office/officeart/2005/8/layout/radial5"/>
    <dgm:cxn modelId="{EE147169-DCCC-44F4-B214-1450894292BC}" type="presOf" srcId="{F25B9964-E472-46A1-B5F8-6481F5CB8211}" destId="{C505F805-C5F9-4D13-A981-9B5334F3B255}" srcOrd="0" destOrd="0" presId="urn:microsoft.com/office/officeart/2005/8/layout/radial5"/>
    <dgm:cxn modelId="{26996C72-C7BB-4755-8FFE-441FCCAC314F}" type="presOf" srcId="{C219E57B-5AFF-4D87-9F26-4C6913BA0057}" destId="{C6B0581E-9C30-4FF7-AA94-C349B0091226}" srcOrd="1" destOrd="0" presId="urn:microsoft.com/office/officeart/2005/8/layout/radial5"/>
    <dgm:cxn modelId="{47C2501E-7C04-4B3E-A99C-700E767C2A9E}" srcId="{F25B9964-E472-46A1-B5F8-6481F5CB8211}" destId="{71FFDC6D-F91F-4D12-AB73-23F014EE6A22}" srcOrd="0" destOrd="0" parTransId="{963A008F-3C10-4469-850B-13A906484506}" sibTransId="{B6363ED6-4B36-498F-9EE7-13B18F4FC0D1}"/>
    <dgm:cxn modelId="{050A0126-8574-4D14-8140-B275179390E1}" type="presOf" srcId="{2CA619B4-1E35-47C0-88C5-CEF320029849}" destId="{9B703E86-7CD5-469A-BA9D-38A6982A0697}" srcOrd="1" destOrd="0" presId="urn:microsoft.com/office/officeart/2005/8/layout/radial5"/>
    <dgm:cxn modelId="{23E248A2-A9A2-47C7-A7E4-040751C3BC90}" type="presOf" srcId="{C383B577-9FA6-4CF5-986A-4221061D2DA5}" destId="{5A2EFC67-E9CE-4B4B-83E4-FD82F4E53410}" srcOrd="0" destOrd="0" presId="urn:microsoft.com/office/officeart/2005/8/layout/radial5"/>
    <dgm:cxn modelId="{FC89439E-9CEB-4EE0-ABBB-A47BE66B4201}" type="presParOf" srcId="{C505F805-C5F9-4D13-A981-9B5334F3B255}" destId="{AC573513-B149-4C00-BF90-6E2543F0FBBA}" srcOrd="0" destOrd="0" presId="urn:microsoft.com/office/officeart/2005/8/layout/radial5"/>
    <dgm:cxn modelId="{B1F21392-0B2D-45FA-A20A-2E6EF7560AB4}" type="presParOf" srcId="{C505F805-C5F9-4D13-A981-9B5334F3B255}" destId="{FF1C6388-6C04-458D-9F73-F7C287DBE3B4}" srcOrd="1" destOrd="0" presId="urn:microsoft.com/office/officeart/2005/8/layout/radial5"/>
    <dgm:cxn modelId="{2C507EEF-0F3C-4199-A001-71C713B3A2E2}" type="presParOf" srcId="{FF1C6388-6C04-458D-9F73-F7C287DBE3B4}" destId="{9B703E86-7CD5-469A-BA9D-38A6982A0697}" srcOrd="0" destOrd="0" presId="urn:microsoft.com/office/officeart/2005/8/layout/radial5"/>
    <dgm:cxn modelId="{4EC1F33F-B251-46CA-BFF5-C373092FEB43}" type="presParOf" srcId="{C505F805-C5F9-4D13-A981-9B5334F3B255}" destId="{5A2EFC67-E9CE-4B4B-83E4-FD82F4E53410}" srcOrd="2" destOrd="0" presId="urn:microsoft.com/office/officeart/2005/8/layout/radial5"/>
    <dgm:cxn modelId="{CBFA0EC0-49C7-47A7-90DC-A8AB62769F7B}" type="presParOf" srcId="{C505F805-C5F9-4D13-A981-9B5334F3B255}" destId="{E5402EDB-3A8A-4BD6-B7FD-77A737432334}" srcOrd="3" destOrd="0" presId="urn:microsoft.com/office/officeart/2005/8/layout/radial5"/>
    <dgm:cxn modelId="{4F5BCE0C-56A7-492E-842D-9110437D4C6E}" type="presParOf" srcId="{E5402EDB-3A8A-4BD6-B7FD-77A737432334}" destId="{C6B0581E-9C30-4FF7-AA94-C349B0091226}" srcOrd="0" destOrd="0" presId="urn:microsoft.com/office/officeart/2005/8/layout/radial5"/>
    <dgm:cxn modelId="{DE4FAE51-8A4A-4572-BFAA-45A58A728D98}" type="presParOf" srcId="{C505F805-C5F9-4D13-A981-9B5334F3B255}" destId="{81B059D6-744C-4496-A5E7-02DE53EA6CAF}" srcOrd="4" destOrd="0" presId="urn:microsoft.com/office/officeart/2005/8/layout/radial5"/>
    <dgm:cxn modelId="{1BB27E6B-6C54-45DB-A2D9-B3DB21F5E731}" type="presParOf" srcId="{C505F805-C5F9-4D13-A981-9B5334F3B255}" destId="{FD72891F-EA26-4653-A749-0E768C0DA517}" srcOrd="5" destOrd="0" presId="urn:microsoft.com/office/officeart/2005/8/layout/radial5"/>
    <dgm:cxn modelId="{C389C4E9-7FCC-4550-B2CF-87599B8492CA}" type="presParOf" srcId="{FD72891F-EA26-4653-A749-0E768C0DA517}" destId="{BF4C1110-1273-4DA4-A9BF-BB6CDA620625}" srcOrd="0" destOrd="0" presId="urn:microsoft.com/office/officeart/2005/8/layout/radial5"/>
    <dgm:cxn modelId="{F244A510-A732-48F0-9584-FAF2C73A4CB6}" type="presParOf" srcId="{C505F805-C5F9-4D13-A981-9B5334F3B255}" destId="{D5A06935-FDA8-406D-AF75-1E8BDB16FC67}" srcOrd="6" destOrd="0" presId="urn:microsoft.com/office/officeart/2005/8/layout/radial5"/>
    <dgm:cxn modelId="{F9AD000B-EB16-475D-A4D0-E028FCD5FF69}" type="presParOf" srcId="{C505F805-C5F9-4D13-A981-9B5334F3B255}" destId="{EF097109-58D3-424C-8379-5B618D3A9C3A}" srcOrd="7" destOrd="0" presId="urn:microsoft.com/office/officeart/2005/8/layout/radial5"/>
    <dgm:cxn modelId="{77F1569B-BDE2-4EDB-91A2-97C9018D8227}" type="presParOf" srcId="{EF097109-58D3-424C-8379-5B618D3A9C3A}" destId="{422DA806-02EF-4849-B605-C4A06464AD62}" srcOrd="0" destOrd="0" presId="urn:microsoft.com/office/officeart/2005/8/layout/radial5"/>
    <dgm:cxn modelId="{CCE8D81A-349A-4A16-8C60-F78CCFFDDF7E}" type="presParOf" srcId="{C505F805-C5F9-4D13-A981-9B5334F3B255}" destId="{ADF0D165-FEC3-47E1-AB30-99E8CE4F71DD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38FB87-0764-4330-8209-D8FFD86968B5}">
      <dsp:nvSpPr>
        <dsp:cNvPr id="0" name=""/>
        <dsp:cNvSpPr/>
      </dsp:nvSpPr>
      <dsp:spPr>
        <a:xfrm>
          <a:off x="859460" y="2610678"/>
          <a:ext cx="277803" cy="10743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8901" y="0"/>
              </a:lnTo>
              <a:lnTo>
                <a:pt x="138901" y="1074325"/>
              </a:lnTo>
              <a:lnTo>
                <a:pt x="277803" y="107432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970620" y="3120099"/>
        <a:ext cx="55483" cy="55483"/>
      </dsp:txXfrm>
    </dsp:sp>
    <dsp:sp modelId="{8937EFE5-7F4C-4E01-9113-D08C2693C437}">
      <dsp:nvSpPr>
        <dsp:cNvPr id="0" name=""/>
        <dsp:cNvSpPr/>
      </dsp:nvSpPr>
      <dsp:spPr>
        <a:xfrm>
          <a:off x="859460" y="2301805"/>
          <a:ext cx="277803" cy="308872"/>
        </a:xfrm>
        <a:custGeom>
          <a:avLst/>
          <a:gdLst/>
          <a:ahLst/>
          <a:cxnLst/>
          <a:rect l="0" t="0" r="0" b="0"/>
          <a:pathLst>
            <a:path>
              <a:moveTo>
                <a:pt x="0" y="308872"/>
              </a:moveTo>
              <a:lnTo>
                <a:pt x="138901" y="308872"/>
              </a:lnTo>
              <a:lnTo>
                <a:pt x="138901" y="0"/>
              </a:lnTo>
              <a:lnTo>
                <a:pt x="277803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987976" y="2445856"/>
        <a:ext cx="20771" cy="20771"/>
      </dsp:txXfrm>
    </dsp:sp>
    <dsp:sp modelId="{621812FB-04A3-4104-9628-7C0CCAD5A49E}">
      <dsp:nvSpPr>
        <dsp:cNvPr id="0" name=""/>
        <dsp:cNvSpPr/>
      </dsp:nvSpPr>
      <dsp:spPr>
        <a:xfrm>
          <a:off x="859460" y="1227480"/>
          <a:ext cx="277803" cy="1383197"/>
        </a:xfrm>
        <a:custGeom>
          <a:avLst/>
          <a:gdLst/>
          <a:ahLst/>
          <a:cxnLst/>
          <a:rect l="0" t="0" r="0" b="0"/>
          <a:pathLst>
            <a:path>
              <a:moveTo>
                <a:pt x="0" y="1383197"/>
              </a:moveTo>
              <a:lnTo>
                <a:pt x="138901" y="1383197"/>
              </a:lnTo>
              <a:lnTo>
                <a:pt x="138901" y="0"/>
              </a:lnTo>
              <a:lnTo>
                <a:pt x="277803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963091" y="1883809"/>
        <a:ext cx="70540" cy="70540"/>
      </dsp:txXfrm>
    </dsp:sp>
    <dsp:sp modelId="{2D899644-FAD0-44B6-98E8-A391E97C41CB}">
      <dsp:nvSpPr>
        <dsp:cNvPr id="0" name=""/>
        <dsp:cNvSpPr/>
      </dsp:nvSpPr>
      <dsp:spPr>
        <a:xfrm rot="16200000">
          <a:off x="-1832006" y="2180948"/>
          <a:ext cx="4523473" cy="859460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 err="1">
              <a:latin typeface="NikoshBAN" pitchFamily="2" charset="0"/>
              <a:cs typeface="NikoshBAN" pitchFamily="2" charset="0"/>
            </a:rPr>
            <a:t>শিখনফল</a:t>
          </a:r>
          <a:r>
            <a:rPr lang="en-US" sz="6000" kern="1200" dirty="0"/>
            <a:t> </a:t>
          </a:r>
        </a:p>
      </dsp:txBody>
      <dsp:txXfrm>
        <a:off x="-1832006" y="2180948"/>
        <a:ext cx="4523473" cy="859460"/>
      </dsp:txXfrm>
    </dsp:sp>
    <dsp:sp modelId="{F0F91B7E-7142-4210-86ED-BDCD0823DB00}">
      <dsp:nvSpPr>
        <dsp:cNvPr id="0" name=""/>
        <dsp:cNvSpPr/>
      </dsp:nvSpPr>
      <dsp:spPr>
        <a:xfrm>
          <a:off x="1137263" y="797750"/>
          <a:ext cx="4683421" cy="859460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latin typeface="NikoshBAN" pitchFamily="2" charset="0"/>
              <a:cs typeface="NikoshBAN" pitchFamily="2" charset="0"/>
            </a:rPr>
            <a:t>  ১.১.২ - </a:t>
          </a:r>
          <a:r>
            <a:rPr lang="en-US" sz="3200" kern="1200" dirty="0" err="1">
              <a:latin typeface="NikoshBAN" pitchFamily="2" charset="0"/>
              <a:cs typeface="NikoshBAN" pitchFamily="2" charset="0"/>
            </a:rPr>
            <a:t>পরিবেশ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>
              <a:latin typeface="NikoshBAN" pitchFamily="2" charset="0"/>
              <a:cs typeface="NikoshBAN" pitchFamily="2" charset="0"/>
            </a:rPr>
            <a:t>কী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>
              <a:latin typeface="NikoshBAN" pitchFamily="2" charset="0"/>
              <a:cs typeface="NikoshBAN" pitchFamily="2" charset="0"/>
            </a:rPr>
            <a:t>বলতে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>
              <a:latin typeface="NikoshBAN" pitchFamily="2" charset="0"/>
              <a:cs typeface="NikoshBAN" pitchFamily="2" charset="0"/>
            </a:rPr>
            <a:t>পারবে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। </a:t>
          </a:r>
        </a:p>
      </dsp:txBody>
      <dsp:txXfrm>
        <a:off x="1137263" y="797750"/>
        <a:ext cx="4683421" cy="859460"/>
      </dsp:txXfrm>
    </dsp:sp>
    <dsp:sp modelId="{6FCA0A58-B270-4E28-AE98-91FBEBAF6FC0}">
      <dsp:nvSpPr>
        <dsp:cNvPr id="0" name=""/>
        <dsp:cNvSpPr/>
      </dsp:nvSpPr>
      <dsp:spPr>
        <a:xfrm>
          <a:off x="1137263" y="1872075"/>
          <a:ext cx="6716561" cy="859460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latin typeface="NikoshBAN" pitchFamily="2" charset="0"/>
              <a:cs typeface="NikoshBAN" pitchFamily="2" charset="0"/>
            </a:rPr>
            <a:t>১.২.২ - </a:t>
          </a:r>
          <a:r>
            <a:rPr lang="en-US" sz="3200" kern="1200" dirty="0" err="1">
              <a:latin typeface="NikoshBAN" pitchFamily="2" charset="0"/>
              <a:cs typeface="NikoshBAN" pitchFamily="2" charset="0"/>
            </a:rPr>
            <a:t>প্র্রাকৃতিক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>
              <a:latin typeface="NikoshBAN" pitchFamily="2" charset="0"/>
              <a:cs typeface="NikoshBAN" pitchFamily="2" charset="0"/>
            </a:rPr>
            <a:t>পরিবেশ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>
              <a:latin typeface="NikoshBAN" pitchFamily="2" charset="0"/>
              <a:cs typeface="NikoshBAN" pitchFamily="2" charset="0"/>
            </a:rPr>
            <a:t>কাকে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>
              <a:latin typeface="NikoshBAN" pitchFamily="2" charset="0"/>
              <a:cs typeface="NikoshBAN" pitchFamily="2" charset="0"/>
            </a:rPr>
            <a:t>বলে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>
              <a:latin typeface="NikoshBAN" pitchFamily="2" charset="0"/>
              <a:cs typeface="NikoshBAN" pitchFamily="2" charset="0"/>
            </a:rPr>
            <a:t>বলতে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>
              <a:latin typeface="NikoshBAN" pitchFamily="2" charset="0"/>
              <a:cs typeface="NikoshBAN" pitchFamily="2" charset="0"/>
            </a:rPr>
            <a:t>পারবে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। </a:t>
          </a:r>
        </a:p>
      </dsp:txBody>
      <dsp:txXfrm>
        <a:off x="1137263" y="1872075"/>
        <a:ext cx="6716561" cy="859460"/>
      </dsp:txXfrm>
    </dsp:sp>
    <dsp:sp modelId="{05FA0A08-CC03-4C4D-B07E-D294FBDFD309}">
      <dsp:nvSpPr>
        <dsp:cNvPr id="0" name=""/>
        <dsp:cNvSpPr/>
      </dsp:nvSpPr>
      <dsp:spPr>
        <a:xfrm>
          <a:off x="1137263" y="2946400"/>
          <a:ext cx="6818272" cy="1477205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latin typeface="NikoshBAN" pitchFamily="2" charset="0"/>
              <a:cs typeface="NikoshBAN" pitchFamily="2" charset="0"/>
            </a:rPr>
            <a:t>১.২.৩ – </a:t>
          </a:r>
          <a:r>
            <a:rPr lang="en-US" sz="3200" kern="1200" dirty="0" err="1">
              <a:latin typeface="NikoshBAN" pitchFamily="2" charset="0"/>
              <a:cs typeface="NikoshBAN" pitchFamily="2" charset="0"/>
            </a:rPr>
            <a:t>পর্যবেক্ষণের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>
              <a:latin typeface="NikoshBAN" pitchFamily="2" charset="0"/>
              <a:cs typeface="NikoshBAN" pitchFamily="2" charset="0"/>
            </a:rPr>
            <a:t>ভিত্তিতে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>
              <a:latin typeface="NikoshBAN" pitchFamily="2" charset="0"/>
              <a:cs typeface="NikoshBAN" pitchFamily="2" charset="0"/>
            </a:rPr>
            <a:t>প্রাকৃতিক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 ও </a:t>
          </a:r>
          <a:r>
            <a:rPr lang="en-US" sz="3200" kern="1200" dirty="0" err="1">
              <a:latin typeface="NikoshBAN" pitchFamily="2" charset="0"/>
              <a:cs typeface="NikoshBAN" pitchFamily="2" charset="0"/>
            </a:rPr>
            <a:t>সামাজিক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latin typeface="NikoshBAN" pitchFamily="2" charset="0"/>
              <a:cs typeface="NikoshBAN" pitchFamily="2" charset="0"/>
            </a:rPr>
            <a:t>         </a:t>
          </a:r>
          <a:r>
            <a:rPr lang="en-US" sz="3200" kern="1200" dirty="0" err="1">
              <a:latin typeface="NikoshBAN" pitchFamily="2" charset="0"/>
              <a:cs typeface="NikoshBAN" pitchFamily="2" charset="0"/>
            </a:rPr>
            <a:t>পরিবেশের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>
              <a:latin typeface="NikoshBAN" pitchFamily="2" charset="0"/>
              <a:cs typeface="NikoshBAN" pitchFamily="2" charset="0"/>
            </a:rPr>
            <a:t>বিভিন্ন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>
              <a:latin typeface="NikoshBAN" pitchFamily="2" charset="0"/>
              <a:cs typeface="NikoshBAN" pitchFamily="2" charset="0"/>
            </a:rPr>
            <a:t>উপাদান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>
              <a:latin typeface="NikoshBAN" pitchFamily="2" charset="0"/>
              <a:cs typeface="NikoshBAN" pitchFamily="2" charset="0"/>
            </a:rPr>
            <a:t>শনাক্ত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>
              <a:latin typeface="NikoshBAN" pitchFamily="2" charset="0"/>
              <a:cs typeface="NikoshBAN" pitchFamily="2" charset="0"/>
            </a:rPr>
            <a:t>করতে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>
              <a:latin typeface="NikoshBAN" pitchFamily="2" charset="0"/>
              <a:cs typeface="NikoshBAN" pitchFamily="2" charset="0"/>
            </a:rPr>
            <a:t>পারবে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।</a:t>
          </a:r>
        </a:p>
      </dsp:txBody>
      <dsp:txXfrm>
        <a:off x="1137263" y="2946400"/>
        <a:ext cx="6818272" cy="14772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162F3-D286-4D26-B97E-D24CBD0BBDE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4BF49-DE69-427F-BE18-4C46E80AF6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830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মোহাম্মদ</a:t>
            </a:r>
            <a:r>
              <a:rPr lang="en-US" dirty="0"/>
              <a:t> </a:t>
            </a:r>
            <a:r>
              <a:rPr lang="en-US" dirty="0" err="1"/>
              <a:t>আবদুর</a:t>
            </a:r>
            <a:r>
              <a:rPr lang="en-US" baseline="0" dirty="0"/>
              <a:t> </a:t>
            </a:r>
            <a:r>
              <a:rPr lang="en-US" baseline="0"/>
              <a:t>রশিদ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BF641-9228-4ED9-A498-016E9E73AD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305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C6D1E3B-1CD7-43FB-89BE-5BAED9A0F4A4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1F34ABA-2A19-4452-82D7-FA5446F0F68A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730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D1E3B-1CD7-43FB-89BE-5BAED9A0F4A4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4ABA-2A19-4452-82D7-FA5446F0F6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09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D1E3B-1CD7-43FB-89BE-5BAED9A0F4A4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4ABA-2A19-4452-82D7-FA5446F0F68A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50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D1E3B-1CD7-43FB-89BE-5BAED9A0F4A4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4ABA-2A19-4452-82D7-FA5446F0F68A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667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D1E3B-1CD7-43FB-89BE-5BAED9A0F4A4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4ABA-2A19-4452-82D7-FA5446F0F6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042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D1E3B-1CD7-43FB-89BE-5BAED9A0F4A4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4ABA-2A19-4452-82D7-FA5446F0F68A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3484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D1E3B-1CD7-43FB-89BE-5BAED9A0F4A4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4ABA-2A19-4452-82D7-FA5446F0F68A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870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D1E3B-1CD7-43FB-89BE-5BAED9A0F4A4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4ABA-2A19-4452-82D7-FA5446F0F68A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6050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D1E3B-1CD7-43FB-89BE-5BAED9A0F4A4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4ABA-2A19-4452-82D7-FA5446F0F68A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29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D1E3B-1CD7-43FB-89BE-5BAED9A0F4A4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4ABA-2A19-4452-82D7-FA5446F0F6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603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D1E3B-1CD7-43FB-89BE-5BAED9A0F4A4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4ABA-2A19-4452-82D7-FA5446F0F68A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327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D1E3B-1CD7-43FB-89BE-5BAED9A0F4A4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4ABA-2A19-4452-82D7-FA5446F0F6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964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D1E3B-1CD7-43FB-89BE-5BAED9A0F4A4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4ABA-2A19-4452-82D7-FA5446F0F68A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390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D1E3B-1CD7-43FB-89BE-5BAED9A0F4A4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4ABA-2A19-4452-82D7-FA5446F0F68A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5855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D1E3B-1CD7-43FB-89BE-5BAED9A0F4A4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4ABA-2A19-4452-82D7-FA5446F0F6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749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D1E3B-1CD7-43FB-89BE-5BAED9A0F4A4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4ABA-2A19-4452-82D7-FA5446F0F68A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919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D1E3B-1CD7-43FB-89BE-5BAED9A0F4A4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4ABA-2A19-4452-82D7-FA5446F0F6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07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C6D1E3B-1CD7-43FB-89BE-5BAED9A0F4A4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1F34ABA-2A19-4452-82D7-FA5446F0F6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84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40B9A6C9-3292-4D88-88F6-F9EE0CA3D88D}"/>
              </a:ext>
            </a:extLst>
          </p:cNvPr>
          <p:cNvSpPr/>
          <p:nvPr/>
        </p:nvSpPr>
        <p:spPr>
          <a:xfrm>
            <a:off x="1285461" y="530087"/>
            <a:ext cx="9687339" cy="5738191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001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721" y="3706573"/>
            <a:ext cx="3652793" cy="247617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322" y="672242"/>
            <a:ext cx="3370879" cy="252815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39"/>
          <a:stretch/>
        </p:blipFill>
        <p:spPr>
          <a:xfrm>
            <a:off x="2190713" y="651460"/>
            <a:ext cx="3652793" cy="254731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1" r="10560" b="7646"/>
          <a:stretch/>
        </p:blipFill>
        <p:spPr>
          <a:xfrm>
            <a:off x="6611322" y="3699646"/>
            <a:ext cx="3370879" cy="248255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12" y="5345270"/>
            <a:ext cx="938652" cy="8918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896" y="5356568"/>
            <a:ext cx="883304" cy="8918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43154" y="228601"/>
            <a:ext cx="4186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পাচ্ছঃ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7600" y="3191471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গাছ-পালা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96200" y="3195936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লতা-পাতা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53400" y="6112316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ফুল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77861" y="6112316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গাছ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62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709" y="685800"/>
            <a:ext cx="3890091" cy="2590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10"/>
          <a:stretch/>
        </p:blipFill>
        <p:spPr>
          <a:xfrm>
            <a:off x="6248401" y="671753"/>
            <a:ext cx="3890091" cy="2590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1" y="3657600"/>
            <a:ext cx="3917275" cy="25998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0"/>
          <a:stretch/>
        </p:blipFill>
        <p:spPr>
          <a:xfrm>
            <a:off x="2129709" y="3661226"/>
            <a:ext cx="3890091" cy="255075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414" y="3854122"/>
            <a:ext cx="851833" cy="8518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05200" y="3173849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মেঘ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48600" y="321058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বৃষ্টি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0045" y="61722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সূর্য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09109" y="6135469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নদী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43154" y="162580"/>
            <a:ext cx="4186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পাচ্ছঃ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51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218344449"/>
              </p:ext>
            </p:extLst>
          </p:nvPr>
        </p:nvGraphicFramePr>
        <p:xfrm>
          <a:off x="2247900" y="838200"/>
          <a:ext cx="7581900" cy="4952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6602625" y="1482956"/>
            <a:ext cx="1301288" cy="1301288"/>
            <a:chOff x="4963477" y="1825855"/>
            <a:chExt cx="1301288" cy="1301288"/>
          </a:xfrm>
        </p:grpSpPr>
        <p:sp>
          <p:nvSpPr>
            <p:cNvPr id="27" name="Oval 26"/>
            <p:cNvSpPr/>
            <p:nvPr/>
          </p:nvSpPr>
          <p:spPr>
            <a:xfrm>
              <a:off x="4963477" y="1825855"/>
              <a:ext cx="1301288" cy="130128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28" name="Oval 4"/>
            <p:cNvSpPr/>
            <p:nvPr/>
          </p:nvSpPr>
          <p:spPr>
            <a:xfrm>
              <a:off x="5154046" y="2016424"/>
              <a:ext cx="920150" cy="92015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31750" tIns="31750" rIns="31750" bIns="31750" numCol="1" spcCol="1270" anchor="ctr" anchorCtr="0">
              <a:noAutofit/>
            </a:bodyPr>
            <a:lstStyle/>
            <a:p>
              <a:pPr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dirty="0" err="1">
                  <a:latin typeface="NikoshBAN" pitchFamily="2" charset="0"/>
                  <a:cs typeface="NikoshBAN" pitchFamily="2" charset="0"/>
                </a:rPr>
                <a:t>পানি</a:t>
              </a:r>
              <a:r>
                <a:rPr lang="en-US" sz="2500" dirty="0"/>
                <a:t> 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588356" y="3862022"/>
            <a:ext cx="1301288" cy="1301288"/>
            <a:chOff x="4963477" y="1825855"/>
            <a:chExt cx="1301288" cy="1301288"/>
          </a:xfrm>
        </p:grpSpPr>
        <p:sp>
          <p:nvSpPr>
            <p:cNvPr id="30" name="Oval 29"/>
            <p:cNvSpPr/>
            <p:nvPr/>
          </p:nvSpPr>
          <p:spPr>
            <a:xfrm>
              <a:off x="4963477" y="1825855"/>
              <a:ext cx="1301288" cy="130128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31" name="Oval 4"/>
            <p:cNvSpPr/>
            <p:nvPr/>
          </p:nvSpPr>
          <p:spPr>
            <a:xfrm>
              <a:off x="5154046" y="2016424"/>
              <a:ext cx="920150" cy="92015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31750" tIns="31750" rIns="31750" bIns="31750" numCol="1" spcCol="1270" anchor="ctr" anchorCtr="0">
              <a:noAutofit/>
            </a:bodyPr>
            <a:lstStyle/>
            <a:p>
              <a:pPr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পশু-পাখি</a:t>
              </a:r>
              <a:r>
                <a:rPr lang="en-US" sz="25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500" dirty="0"/>
                <a:t> 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201979" y="3959524"/>
            <a:ext cx="1301288" cy="1301288"/>
            <a:chOff x="4963477" y="1825855"/>
            <a:chExt cx="1301288" cy="1301288"/>
          </a:xfrm>
        </p:grpSpPr>
        <p:sp>
          <p:nvSpPr>
            <p:cNvPr id="33" name="Oval 32"/>
            <p:cNvSpPr/>
            <p:nvPr/>
          </p:nvSpPr>
          <p:spPr>
            <a:xfrm>
              <a:off x="4963477" y="1825855"/>
              <a:ext cx="1301288" cy="130128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34" name="Oval 4"/>
            <p:cNvSpPr/>
            <p:nvPr/>
          </p:nvSpPr>
          <p:spPr>
            <a:xfrm>
              <a:off x="5154046" y="2016424"/>
              <a:ext cx="920150" cy="92015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31750" tIns="31750" rIns="31750" bIns="31750" numCol="1" spcCol="1270" anchor="ctr" anchorCtr="0">
              <a:noAutofit/>
            </a:bodyPr>
            <a:lstStyle/>
            <a:p>
              <a:pPr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লতা-পাতা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5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500" dirty="0"/>
                <a:t> 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167343" y="1396297"/>
            <a:ext cx="1301288" cy="1301288"/>
            <a:chOff x="4963477" y="1825855"/>
            <a:chExt cx="1301288" cy="1301288"/>
          </a:xfrm>
        </p:grpSpPr>
        <p:sp>
          <p:nvSpPr>
            <p:cNvPr id="36" name="Oval 35"/>
            <p:cNvSpPr/>
            <p:nvPr/>
          </p:nvSpPr>
          <p:spPr>
            <a:xfrm>
              <a:off x="4963477" y="1825855"/>
              <a:ext cx="1301288" cy="130128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37" name="Oval 4"/>
            <p:cNvSpPr/>
            <p:nvPr/>
          </p:nvSpPr>
          <p:spPr>
            <a:xfrm>
              <a:off x="5154046" y="2016424"/>
              <a:ext cx="920150" cy="92015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31750" tIns="31750" rIns="31750" bIns="31750" numCol="1" spcCol="1270" anchor="ctr" anchorCtr="0">
              <a:noAutofit/>
            </a:bodyPr>
            <a:lstStyle/>
            <a:p>
              <a:pPr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dirty="0" err="1">
                  <a:latin typeface="NikoshBAN" pitchFamily="2" charset="0"/>
                  <a:cs typeface="NikoshBAN" pitchFamily="2" charset="0"/>
                </a:rPr>
                <a:t>মেঘ</a:t>
              </a:r>
              <a:r>
                <a:rPr lang="en-US" sz="2500" dirty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500" dirty="0" err="1">
                  <a:latin typeface="NikoshBAN" pitchFamily="2" charset="0"/>
                  <a:cs typeface="NikoshBAN" pitchFamily="2" charset="0"/>
                </a:rPr>
                <a:t>বৃষ্টি</a:t>
              </a:r>
              <a:r>
                <a:rPr lang="en-US" sz="2500" dirty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500" dirty="0" err="1">
                  <a:latin typeface="NikoshBAN" pitchFamily="2" charset="0"/>
                  <a:cs typeface="NikoshBAN" pitchFamily="2" charset="0"/>
                </a:rPr>
                <a:t>মাছ</a:t>
              </a:r>
              <a:r>
                <a:rPr lang="en-US" sz="25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500" dirty="0"/>
                <a:t> </a:t>
              </a:r>
            </a:p>
          </p:txBody>
        </p:sp>
      </p:grpSp>
      <p:sp>
        <p:nvSpPr>
          <p:cNvPr id="38" name="Up Arrow 37"/>
          <p:cNvSpPr/>
          <p:nvPr/>
        </p:nvSpPr>
        <p:spPr>
          <a:xfrm rot="12885298">
            <a:off x="5223576" y="3734724"/>
            <a:ext cx="363231" cy="296083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Up Arrow 38"/>
          <p:cNvSpPr/>
          <p:nvPr/>
        </p:nvSpPr>
        <p:spPr>
          <a:xfrm rot="2711959">
            <a:off x="6500814" y="2593282"/>
            <a:ext cx="363231" cy="296083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Up Arrow 43"/>
          <p:cNvSpPr/>
          <p:nvPr/>
        </p:nvSpPr>
        <p:spPr>
          <a:xfrm rot="7774969">
            <a:off x="6522765" y="3743863"/>
            <a:ext cx="363231" cy="296083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Up Arrow 44"/>
          <p:cNvSpPr/>
          <p:nvPr/>
        </p:nvSpPr>
        <p:spPr>
          <a:xfrm rot="19164341">
            <a:off x="5222947" y="2520950"/>
            <a:ext cx="363231" cy="296083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54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38" grpId="0" animBg="1"/>
      <p:bldP spid="39" grpId="0" animBg="1"/>
      <p:bldP spid="44" grpId="0" animBg="1"/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3000" y="80147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2362200"/>
            <a:ext cx="7467600" cy="212365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কক্ষের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জানালা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বাইরে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তাকিয়ে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তার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133741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3000" y="39118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743200" y="1691640"/>
          <a:ext cx="6781800" cy="463296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260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60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60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NikoshBAN" pitchFamily="2" charset="0"/>
                          <a:cs typeface="NikoshBAN" pitchFamily="2" charset="0"/>
                        </a:rPr>
                        <a:t>গাছ</a:t>
                      </a:r>
                      <a:r>
                        <a:rPr lang="en-US" sz="32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NikoshBAN" pitchFamily="2" charset="0"/>
                          <a:cs typeface="NikoshBAN" pitchFamily="2" charset="0"/>
                        </a:rPr>
                        <a:t>প্রাণী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NikoshBAN" pitchFamily="2" charset="0"/>
                          <a:cs typeface="NikoshBAN" pitchFamily="2" charset="0"/>
                        </a:rPr>
                        <a:t>বাতাস</a:t>
                      </a:r>
                      <a:r>
                        <a:rPr lang="en-US" sz="3200" baseline="0" dirty="0"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lang="en-US" sz="3200" baseline="0" dirty="0" err="1">
                          <a:latin typeface="NikoshBAN" pitchFamily="2" charset="0"/>
                          <a:cs typeface="NikoshBAN" pitchFamily="2" charset="0"/>
                        </a:rPr>
                        <a:t>পানি</a:t>
                      </a:r>
                      <a:r>
                        <a:rPr lang="en-US" sz="32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43200" y="990600"/>
            <a:ext cx="6781800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ছকে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5916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00600" y="1266112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3192960"/>
            <a:ext cx="8077200" cy="76944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প্রত্যেকে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আঁক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331092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oks1-185x185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20883">
            <a:off x="3810000" y="1435508"/>
            <a:ext cx="4800600" cy="4800600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/>
          <p:cNvSpPr txBox="1"/>
          <p:nvPr/>
        </p:nvSpPr>
        <p:spPr>
          <a:xfrm rot="21417990">
            <a:off x="4343400" y="3370997"/>
            <a:ext cx="358140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61310" y="602160"/>
            <a:ext cx="7848600" cy="7694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1001">
            <a:schemeClr val="dk2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সবাই বইয়ের ২ পৃষ্ঠা বের করে নিরবে পড়।  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05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295401"/>
            <a:ext cx="4495800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?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10400" y="2006026"/>
            <a:ext cx="1066800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ঘ.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রাস্তা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562600" y="1981201"/>
            <a:ext cx="990600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362200" y="1981201"/>
            <a:ext cx="1143001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429000" y="457200"/>
            <a:ext cx="4267200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মূল্যায়ণ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86200" y="1981201"/>
            <a:ext cx="1143000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সেতু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562600" y="1981201"/>
            <a:ext cx="990600" cy="46166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057400" y="2718376"/>
            <a:ext cx="1676400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58200" y="2722421"/>
            <a:ext cx="1066800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ঘ.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038600" y="2713911"/>
            <a:ext cx="1143001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562600" y="2713911"/>
            <a:ext cx="1143000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6934200" y="2713910"/>
            <a:ext cx="1143000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বাতাস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5562600" y="2738736"/>
            <a:ext cx="1143000" cy="46166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2095499" y="3657601"/>
            <a:ext cx="2705101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? 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02426" y="4419601"/>
            <a:ext cx="3383975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? 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02426" y="5105401"/>
            <a:ext cx="7422575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উপাদানের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  </a:t>
            </a:r>
          </a:p>
        </p:txBody>
      </p:sp>
    </p:spTree>
    <p:extLst>
      <p:ext uri="{BB962C8B-B14F-4D97-AF65-F5344CB8AC3E}">
        <p14:creationId xmlns:p14="http://schemas.microsoft.com/office/powerpoint/2010/main" val="154624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37629E52-A47B-4E68-812B-DB9AC352FCD8}"/>
              </a:ext>
            </a:extLst>
          </p:cNvPr>
          <p:cNvSpPr/>
          <p:nvPr/>
        </p:nvSpPr>
        <p:spPr>
          <a:xfrm>
            <a:off x="1470991" y="861391"/>
            <a:ext cx="9157252" cy="5420139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711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8F5D6DF-EF43-4FDC-BC5E-9A8104B00D77}"/>
              </a:ext>
            </a:extLst>
          </p:cNvPr>
          <p:cNvSpPr txBox="1"/>
          <p:nvPr/>
        </p:nvSpPr>
        <p:spPr>
          <a:xfrm>
            <a:off x="1808921" y="2918510"/>
            <a:ext cx="8574157" cy="2677656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মোহাম্মদ আলমগীর হোসেন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শিবনগর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মেঘনা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8483B9E-AC90-4B00-A803-2879C220BCAF}"/>
              </a:ext>
            </a:extLst>
          </p:cNvPr>
          <p:cNvSpPr/>
          <p:nvPr/>
        </p:nvSpPr>
        <p:spPr>
          <a:xfrm>
            <a:off x="3048000" y="861391"/>
            <a:ext cx="5340626" cy="79513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/>
              <a:t>শিক্ষক</a:t>
            </a:r>
            <a:r>
              <a:rPr lang="en-US" sz="4400" dirty="0"/>
              <a:t> </a:t>
            </a:r>
            <a:r>
              <a:rPr lang="en-US" sz="4400" dirty="0" err="1"/>
              <a:t>পরিচিতি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48879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orizontal Scroll 10"/>
          <p:cNvSpPr/>
          <p:nvPr/>
        </p:nvSpPr>
        <p:spPr>
          <a:xfrm>
            <a:off x="1717813" y="1706218"/>
            <a:ext cx="8299174" cy="4336774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lvl="0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জায়গায়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…….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৪৫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3495261" y="815008"/>
            <a:ext cx="4151243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245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6"/>
          <a:stretch/>
        </p:blipFill>
        <p:spPr>
          <a:xfrm>
            <a:off x="1788667" y="471056"/>
            <a:ext cx="4220574" cy="2912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044" y="3454698"/>
            <a:ext cx="4204157" cy="291009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668" y="3433915"/>
            <a:ext cx="4226920" cy="292127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1" r="5865" b="4675"/>
          <a:stretch/>
        </p:blipFill>
        <p:spPr>
          <a:xfrm>
            <a:off x="6129170" y="457200"/>
            <a:ext cx="4234031" cy="29261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85426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3942773"/>
            <a:ext cx="7467600" cy="830997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1648362"/>
            <a:ext cx="7467600" cy="13234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39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07405095"/>
              </p:ext>
            </p:extLst>
          </p:nvPr>
        </p:nvGraphicFramePr>
        <p:xfrm>
          <a:off x="1577009" y="569843"/>
          <a:ext cx="8252791" cy="5221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443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27900233"/>
              </p:ext>
            </p:extLst>
          </p:nvPr>
        </p:nvGraphicFramePr>
        <p:xfrm>
          <a:off x="2514600" y="990600"/>
          <a:ext cx="73914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378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325" y="1828800"/>
            <a:ext cx="3886200" cy="2590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73"/>
          <a:stretch/>
        </p:blipFill>
        <p:spPr>
          <a:xfrm>
            <a:off x="6012870" y="1828800"/>
            <a:ext cx="4106174" cy="2590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TextBox 1"/>
          <p:cNvSpPr txBox="1"/>
          <p:nvPr/>
        </p:nvSpPr>
        <p:spPr>
          <a:xfrm>
            <a:off x="2362200" y="4647971"/>
            <a:ext cx="28956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ভূমি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/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গাছ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32557" y="4635980"/>
            <a:ext cx="10668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পানি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6601" y="772181"/>
            <a:ext cx="5638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পাচ্ছঃ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81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88"/>
          <a:stretch/>
        </p:blipFill>
        <p:spPr>
          <a:xfrm>
            <a:off x="1856510" y="3775157"/>
            <a:ext cx="4267200" cy="235917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5"/>
          <a:stretch/>
        </p:blipFill>
        <p:spPr>
          <a:xfrm>
            <a:off x="1828800" y="827459"/>
            <a:ext cx="4191000" cy="231705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33"/>
          <a:stretch/>
        </p:blipFill>
        <p:spPr>
          <a:xfrm>
            <a:off x="6096000" y="842829"/>
            <a:ext cx="4217424" cy="230168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96"/>
          <a:stretch/>
        </p:blipFill>
        <p:spPr>
          <a:xfrm>
            <a:off x="6199911" y="3775156"/>
            <a:ext cx="4114800" cy="24213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TextBox 5"/>
          <p:cNvSpPr txBox="1"/>
          <p:nvPr/>
        </p:nvSpPr>
        <p:spPr>
          <a:xfrm>
            <a:off x="3048000" y="3109259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গরু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7861" y="6096001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পাখি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96200" y="3103421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ছাগল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96200" y="6167573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হাঁস-মুরগি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928" y="4397995"/>
            <a:ext cx="1253206" cy="12890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111" y="4898121"/>
            <a:ext cx="813091" cy="12362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29248" y="3758069"/>
            <a:ext cx="1846862" cy="115428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812" y="4607558"/>
            <a:ext cx="1793243" cy="179324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043154" y="238780"/>
            <a:ext cx="4186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পাচ্ছঃ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0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42</TotalTime>
  <Words>294</Words>
  <Application>Microsoft Office PowerPoint</Application>
  <PresentationFormat>Widescreen</PresentationFormat>
  <Paragraphs>80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Garamond</vt:lpstr>
      <vt:lpstr>NikoshBAN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9</cp:revision>
  <dcterms:created xsi:type="dcterms:W3CDTF">2021-01-23T04:51:41Z</dcterms:created>
  <dcterms:modified xsi:type="dcterms:W3CDTF">2021-02-01T06:59:09Z</dcterms:modified>
</cp:coreProperties>
</file>