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72BB6A-C830-4DD8-BD03-BA8329D8FE63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63FDF7-34C4-4200-B318-2A832A73673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C175F81-058E-4E9C-9627-C212C653F9B9}" type="parTrans" cxnId="{36CD187B-E1FE-498C-96FD-84BBDEDB78F2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3743C47D-0470-45DB-8198-AA7C0092E77B}" type="sibTrans" cxnId="{36CD187B-E1FE-498C-96FD-84BBDEDB78F2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0801CA81-6C1A-4929-BA2F-A82599020E7C}">
      <dgm:prSet phldrT="[Text]" custT="1"/>
      <dgm:spPr/>
      <dgm:t>
        <a:bodyPr/>
        <a:lstStyle/>
        <a:p>
          <a:pPr algn="ctr"/>
          <a:r>
            <a:rPr lang="bn-BD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 </a:t>
          </a:r>
        </a:p>
        <a:p>
          <a:pPr algn="ctr"/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২৭ডিসেম্বর ১৯৩৫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3140A8-9A5C-4C60-9CE0-1988D52EA579}" type="parTrans" cxnId="{09825A5F-5B59-4E5F-84C3-2B69EE6CDB2D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3D6E9C00-A787-4612-A6C3-BC6DEEE66E5F}" type="sibTrans" cxnId="{09825A5F-5B59-4E5F-84C3-2B69EE6CDB2D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29EBAF93-BB33-4152-8468-8A618608E276}">
      <dgm:prSet phldrT="[Text]" custT="1"/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মৃত্যু</a:t>
          </a: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২৭সেপ্টেম্বর </a:t>
          </a:r>
        </a:p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২০১৬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CB41EF2-9D9A-4C91-B662-C43042D6E21F}" type="parTrans" cxnId="{22446C72-000E-402B-AE02-9ED8BB4031A7}">
      <dgm:prSet custT="1"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B24AE6DC-C94A-498D-8836-292A541AF3C3}" type="sibTrans" cxnId="{22446C72-000E-402B-AE02-9ED8BB4031A7}">
      <dgm:prSet/>
      <dgm:spPr/>
      <dgm:t>
        <a:bodyPr/>
        <a:lstStyle/>
        <a:p>
          <a:endParaRPr lang="en-US" sz="3600">
            <a:latin typeface="NikoshBAN" pitchFamily="2" charset="0"/>
            <a:cs typeface="NikoshBAN" pitchFamily="2" charset="0"/>
          </a:endParaRPr>
        </a:p>
      </dgm:t>
    </dgm:pt>
    <dgm:pt modelId="{DDCF2532-C004-464F-86FB-268C959AAE04}">
      <dgm:prSet/>
      <dgm:spPr/>
      <dgm:t>
        <a:bodyPr/>
        <a:lstStyle/>
        <a:p>
          <a:endParaRPr lang="en-US"/>
        </a:p>
      </dgm:t>
    </dgm:pt>
    <dgm:pt modelId="{46B2D9DE-3259-4098-AD4D-9005FAFA3BCF}" type="parTrans" cxnId="{1F35F25A-913A-42D1-A008-541C3BF32C42}">
      <dgm:prSet/>
      <dgm:spPr/>
      <dgm:t>
        <a:bodyPr/>
        <a:lstStyle/>
        <a:p>
          <a:endParaRPr lang="en-US"/>
        </a:p>
      </dgm:t>
    </dgm:pt>
    <dgm:pt modelId="{82A13127-D43F-4759-8E37-4E565D51D15B}" type="sibTrans" cxnId="{1F35F25A-913A-42D1-A008-541C3BF32C42}">
      <dgm:prSet/>
      <dgm:spPr/>
      <dgm:t>
        <a:bodyPr/>
        <a:lstStyle/>
        <a:p>
          <a:endParaRPr lang="en-US"/>
        </a:p>
      </dgm:t>
    </dgm:pt>
    <dgm:pt modelId="{C17A74A2-3B68-4D72-8300-C1CBFB6EC6A5}">
      <dgm:prSet/>
      <dgm:spPr/>
      <dgm:t>
        <a:bodyPr/>
        <a:lstStyle/>
        <a:p>
          <a:endParaRPr lang="en-US" dirty="0"/>
        </a:p>
      </dgm:t>
    </dgm:pt>
    <dgm:pt modelId="{A2DA8810-D9E1-4759-B11C-8E92DEF54F6C}" type="parTrans" cxnId="{AB8D3611-4702-4BCC-BEBB-51A8DCCA1160}">
      <dgm:prSet/>
      <dgm:spPr/>
      <dgm:t>
        <a:bodyPr/>
        <a:lstStyle/>
        <a:p>
          <a:endParaRPr lang="en-US"/>
        </a:p>
      </dgm:t>
    </dgm:pt>
    <dgm:pt modelId="{CF275B8A-5402-48CE-8F23-5B9B62976077}" type="sibTrans" cxnId="{AB8D3611-4702-4BCC-BEBB-51A8DCCA1160}">
      <dgm:prSet/>
      <dgm:spPr/>
      <dgm:t>
        <a:bodyPr/>
        <a:lstStyle/>
        <a:p>
          <a:endParaRPr lang="en-US"/>
        </a:p>
      </dgm:t>
    </dgm:pt>
    <dgm:pt modelId="{084D97F1-9CBC-4AE2-B737-BF0AE6284EB4}">
      <dgm:prSet/>
      <dgm:spPr/>
      <dgm:t>
        <a:bodyPr/>
        <a:lstStyle/>
        <a:p>
          <a:endParaRPr lang="en-US"/>
        </a:p>
      </dgm:t>
    </dgm:pt>
    <dgm:pt modelId="{0CE7D7B6-BA85-42A7-BD75-AF585CB18885}" type="parTrans" cxnId="{48144842-B140-48E6-AE58-0A45B6209278}">
      <dgm:prSet/>
      <dgm:spPr/>
      <dgm:t>
        <a:bodyPr/>
        <a:lstStyle/>
        <a:p>
          <a:endParaRPr lang="en-US"/>
        </a:p>
      </dgm:t>
    </dgm:pt>
    <dgm:pt modelId="{3994E09A-3F11-424E-B6E8-1898E16AF2EF}" type="sibTrans" cxnId="{48144842-B140-48E6-AE58-0A45B6209278}">
      <dgm:prSet/>
      <dgm:spPr/>
      <dgm:t>
        <a:bodyPr/>
        <a:lstStyle/>
        <a:p>
          <a:endParaRPr lang="en-US"/>
        </a:p>
      </dgm:t>
    </dgm:pt>
    <dgm:pt modelId="{6E059BB7-D5F1-4E03-8D4A-C4B496E558C1}">
      <dgm:prSet custT="1"/>
      <dgm:spPr/>
      <dgm:t>
        <a:bodyPr/>
        <a:lstStyle/>
        <a:p>
          <a:r>
            <a: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সৈয়দ শামসুল হক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67F538F-92CD-48B5-9604-713CE870CE09}" type="parTrans" cxnId="{EA53BBDF-2CAD-4B77-BCD4-E651E4F74B77}">
      <dgm:prSet/>
      <dgm:spPr/>
      <dgm:t>
        <a:bodyPr/>
        <a:lstStyle/>
        <a:p>
          <a:endParaRPr lang="en-US"/>
        </a:p>
      </dgm:t>
    </dgm:pt>
    <dgm:pt modelId="{9B721BFB-1ACF-40EA-9F78-628170DEF803}" type="sibTrans" cxnId="{EA53BBDF-2CAD-4B77-BCD4-E651E4F74B77}">
      <dgm:prSet/>
      <dgm:spPr/>
      <dgm:t>
        <a:bodyPr/>
        <a:lstStyle/>
        <a:p>
          <a:endParaRPr lang="en-US"/>
        </a:p>
      </dgm:t>
    </dgm:pt>
    <dgm:pt modelId="{BB7EFAC8-FA24-4797-B8F2-4F48C259D2DD}">
      <dgm:prSet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জন্মস্থানঃ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কুড়িগ্রাম</a:t>
          </a:r>
          <a:r>
            <a: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BF9772-4BC3-4544-A3B2-0AFCBC9F7496}" type="parTrans" cxnId="{4E299895-3C0C-4BCF-B049-BD3B57C60C7F}">
      <dgm:prSet/>
      <dgm:spPr/>
      <dgm:t>
        <a:bodyPr/>
        <a:lstStyle/>
        <a:p>
          <a:endParaRPr lang="en-US"/>
        </a:p>
      </dgm:t>
    </dgm:pt>
    <dgm:pt modelId="{9E81BE7A-9623-4060-BDAF-FB32CE3DEE6B}" type="sibTrans" cxnId="{4E299895-3C0C-4BCF-B049-BD3B57C60C7F}">
      <dgm:prSet/>
      <dgm:spPr/>
      <dgm:t>
        <a:bodyPr/>
        <a:lstStyle/>
        <a:p>
          <a:endParaRPr lang="en-US"/>
        </a:p>
      </dgm:t>
    </dgm:pt>
    <dgm:pt modelId="{775A88D9-17D9-4F66-92D5-4637A5F3919E}" type="pres">
      <dgm:prSet presAssocID="{4172BB6A-C830-4DD8-BD03-BA8329D8FE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B2C391-8829-4EBB-B068-DA0D80961C70}" type="pres">
      <dgm:prSet presAssocID="{3263FDF7-34C4-4200-B318-2A832A736735}" presName="centerShape" presStyleLbl="node0" presStyleIdx="0" presStyleCnt="1" custScaleX="123738" custScaleY="118267" custLinFactNeighborX="1807" custLinFactNeighborY="443"/>
      <dgm:spPr/>
      <dgm:t>
        <a:bodyPr/>
        <a:lstStyle/>
        <a:p>
          <a:endParaRPr lang="en-US"/>
        </a:p>
      </dgm:t>
    </dgm:pt>
    <dgm:pt modelId="{91EC99CA-B32B-4123-A831-F145E9DE97B4}" type="pres">
      <dgm:prSet presAssocID="{067F538F-92CD-48B5-9604-713CE870CE09}" presName="Name9" presStyleLbl="parChTrans1D2" presStyleIdx="0" presStyleCnt="4"/>
      <dgm:spPr/>
      <dgm:t>
        <a:bodyPr/>
        <a:lstStyle/>
        <a:p>
          <a:endParaRPr lang="en-US"/>
        </a:p>
      </dgm:t>
    </dgm:pt>
    <dgm:pt modelId="{59A40315-981A-4DD8-8E5B-6941775A4C9D}" type="pres">
      <dgm:prSet presAssocID="{067F538F-92CD-48B5-9604-713CE870CE0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B158524-BA3C-4919-BCD8-4B6AEFA0089A}" type="pres">
      <dgm:prSet presAssocID="{6E059BB7-D5F1-4E03-8D4A-C4B496E558C1}" presName="node" presStyleLbl="node1" presStyleIdx="0" presStyleCnt="4" custScaleX="123426" custRadScaleRad="97844" custRadScaleInc="7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CAE5A-1CEE-48AC-8A8F-F7B104F90DAC}" type="pres">
      <dgm:prSet presAssocID="{403140A8-9A5C-4C60-9CE0-1988D52EA579}" presName="Name9" presStyleLbl="parChTrans1D2" presStyleIdx="1" presStyleCnt="4"/>
      <dgm:spPr/>
      <dgm:t>
        <a:bodyPr/>
        <a:lstStyle/>
        <a:p>
          <a:endParaRPr lang="en-US"/>
        </a:p>
      </dgm:t>
    </dgm:pt>
    <dgm:pt modelId="{9F24BAB9-2633-418F-94F0-156D8259F1AF}" type="pres">
      <dgm:prSet presAssocID="{403140A8-9A5C-4C60-9CE0-1988D52EA57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9A7080FE-E6A7-48EF-9C54-199A4EF2019B}" type="pres">
      <dgm:prSet presAssocID="{0801CA81-6C1A-4929-BA2F-A82599020E7C}" presName="node" presStyleLbl="node1" presStyleIdx="1" presStyleCnt="4" custScaleX="141703" custScaleY="111585" custRadScaleRad="133745" custRadScaleInc="-11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2EB13-CA3D-4C89-9A1F-2AF81D833965}" type="pres">
      <dgm:prSet presAssocID="{2EBF9772-4BC3-4544-A3B2-0AFCBC9F7496}" presName="Name9" presStyleLbl="parChTrans1D2" presStyleIdx="2" presStyleCnt="4"/>
      <dgm:spPr/>
      <dgm:t>
        <a:bodyPr/>
        <a:lstStyle/>
        <a:p>
          <a:endParaRPr lang="en-US"/>
        </a:p>
      </dgm:t>
    </dgm:pt>
    <dgm:pt modelId="{AF0ACC21-20A9-45F3-BB2B-751EEF9EB69C}" type="pres">
      <dgm:prSet presAssocID="{2EBF9772-4BC3-4544-A3B2-0AFCBC9F749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36B2B9E-564B-44FB-8A45-0793FF9EE259}" type="pres">
      <dgm:prSet presAssocID="{BB7EFAC8-FA24-4797-B8F2-4F48C259D2DD}" presName="node" presStyleLbl="node1" presStyleIdx="2" presStyleCnt="4" custScaleX="136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81E6C-D32A-475B-82C5-D599011E6A22}" type="pres">
      <dgm:prSet presAssocID="{ECB41EF2-9D9A-4C91-B662-C43042D6E21F}" presName="Name9" presStyleLbl="parChTrans1D2" presStyleIdx="3" presStyleCnt="4"/>
      <dgm:spPr/>
      <dgm:t>
        <a:bodyPr/>
        <a:lstStyle/>
        <a:p>
          <a:endParaRPr lang="en-US"/>
        </a:p>
      </dgm:t>
    </dgm:pt>
    <dgm:pt modelId="{FF0282E9-E11E-46A8-8B93-C082EFAF432C}" type="pres">
      <dgm:prSet presAssocID="{ECB41EF2-9D9A-4C91-B662-C43042D6E21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FF0A021-480E-44E4-BBA0-AE4EBDEBA760}" type="pres">
      <dgm:prSet presAssocID="{29EBAF93-BB33-4152-8468-8A618608E276}" presName="node" presStyleLbl="node1" presStyleIdx="3" presStyleCnt="4" custScaleX="127758" custScaleY="110612" custRadScaleRad="126266" custRadScaleInc="12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35F25A-913A-42D1-A008-541C3BF32C42}" srcId="{4172BB6A-C830-4DD8-BD03-BA8329D8FE63}" destId="{DDCF2532-C004-464F-86FB-268C959AAE04}" srcOrd="1" destOrd="0" parTransId="{46B2D9DE-3259-4098-AD4D-9005FAFA3BCF}" sibTransId="{82A13127-D43F-4759-8E37-4E565D51D15B}"/>
    <dgm:cxn modelId="{A818C967-CA90-451F-9329-E904A79DAA5A}" type="presOf" srcId="{29EBAF93-BB33-4152-8468-8A618608E276}" destId="{5FF0A021-480E-44E4-BBA0-AE4EBDEBA760}" srcOrd="0" destOrd="0" presId="urn:microsoft.com/office/officeart/2005/8/layout/radial1"/>
    <dgm:cxn modelId="{19E202A3-6BDD-4833-BC48-73B17C28CC50}" type="presOf" srcId="{067F538F-92CD-48B5-9604-713CE870CE09}" destId="{91EC99CA-B32B-4123-A831-F145E9DE97B4}" srcOrd="0" destOrd="0" presId="urn:microsoft.com/office/officeart/2005/8/layout/radial1"/>
    <dgm:cxn modelId="{5BB5B46D-04FD-4A30-AA9A-5A03E7742A88}" type="presOf" srcId="{4172BB6A-C830-4DD8-BD03-BA8329D8FE63}" destId="{775A88D9-17D9-4F66-92D5-4637A5F3919E}" srcOrd="0" destOrd="0" presId="urn:microsoft.com/office/officeart/2005/8/layout/radial1"/>
    <dgm:cxn modelId="{7F0D4040-D58D-4751-84B2-FDF02EAADEC5}" type="presOf" srcId="{3263FDF7-34C4-4200-B318-2A832A736735}" destId="{51B2C391-8829-4EBB-B068-DA0D80961C70}" srcOrd="0" destOrd="0" presId="urn:microsoft.com/office/officeart/2005/8/layout/radial1"/>
    <dgm:cxn modelId="{81D5808D-15FC-48B2-8944-22E42BC1C05A}" type="presOf" srcId="{0801CA81-6C1A-4929-BA2F-A82599020E7C}" destId="{9A7080FE-E6A7-48EF-9C54-199A4EF2019B}" srcOrd="0" destOrd="0" presId="urn:microsoft.com/office/officeart/2005/8/layout/radial1"/>
    <dgm:cxn modelId="{1AB1EA93-3745-492F-8441-0FF95F617A29}" type="presOf" srcId="{ECB41EF2-9D9A-4C91-B662-C43042D6E21F}" destId="{FF0282E9-E11E-46A8-8B93-C082EFAF432C}" srcOrd="1" destOrd="0" presId="urn:microsoft.com/office/officeart/2005/8/layout/radial1"/>
    <dgm:cxn modelId="{F927C3D5-7B23-4D29-B3FE-05733DF64944}" type="presOf" srcId="{403140A8-9A5C-4C60-9CE0-1988D52EA579}" destId="{F4ECAE5A-1CEE-48AC-8A8F-F7B104F90DAC}" srcOrd="0" destOrd="0" presId="urn:microsoft.com/office/officeart/2005/8/layout/radial1"/>
    <dgm:cxn modelId="{8B664725-9612-4366-9411-7016D59876CE}" type="presOf" srcId="{BB7EFAC8-FA24-4797-B8F2-4F48C259D2DD}" destId="{C36B2B9E-564B-44FB-8A45-0793FF9EE259}" srcOrd="0" destOrd="0" presId="urn:microsoft.com/office/officeart/2005/8/layout/radial1"/>
    <dgm:cxn modelId="{AB8D3611-4702-4BCC-BEBB-51A8DCCA1160}" srcId="{4172BB6A-C830-4DD8-BD03-BA8329D8FE63}" destId="{C17A74A2-3B68-4D72-8300-C1CBFB6EC6A5}" srcOrd="2" destOrd="0" parTransId="{A2DA8810-D9E1-4759-B11C-8E92DEF54F6C}" sibTransId="{CF275B8A-5402-48CE-8F23-5B9B62976077}"/>
    <dgm:cxn modelId="{50DE8C5A-3004-4C65-80DB-78E45B4D366B}" type="presOf" srcId="{6E059BB7-D5F1-4E03-8D4A-C4B496E558C1}" destId="{CB158524-BA3C-4919-BCD8-4B6AEFA0089A}" srcOrd="0" destOrd="0" presId="urn:microsoft.com/office/officeart/2005/8/layout/radial1"/>
    <dgm:cxn modelId="{09825A5F-5B59-4E5F-84C3-2B69EE6CDB2D}" srcId="{3263FDF7-34C4-4200-B318-2A832A736735}" destId="{0801CA81-6C1A-4929-BA2F-A82599020E7C}" srcOrd="1" destOrd="0" parTransId="{403140A8-9A5C-4C60-9CE0-1988D52EA579}" sibTransId="{3D6E9C00-A787-4612-A6C3-BC6DEEE66E5F}"/>
    <dgm:cxn modelId="{8698E95D-62C2-4D1F-A15F-8DA335B08F25}" type="presOf" srcId="{067F538F-92CD-48B5-9604-713CE870CE09}" destId="{59A40315-981A-4DD8-8E5B-6941775A4C9D}" srcOrd="1" destOrd="0" presId="urn:microsoft.com/office/officeart/2005/8/layout/radial1"/>
    <dgm:cxn modelId="{22446C72-000E-402B-AE02-9ED8BB4031A7}" srcId="{3263FDF7-34C4-4200-B318-2A832A736735}" destId="{29EBAF93-BB33-4152-8468-8A618608E276}" srcOrd="3" destOrd="0" parTransId="{ECB41EF2-9D9A-4C91-B662-C43042D6E21F}" sibTransId="{B24AE6DC-C94A-498D-8836-292A541AF3C3}"/>
    <dgm:cxn modelId="{48144842-B140-48E6-AE58-0A45B6209278}" srcId="{4172BB6A-C830-4DD8-BD03-BA8329D8FE63}" destId="{084D97F1-9CBC-4AE2-B737-BF0AE6284EB4}" srcOrd="3" destOrd="0" parTransId="{0CE7D7B6-BA85-42A7-BD75-AF585CB18885}" sibTransId="{3994E09A-3F11-424E-B6E8-1898E16AF2EF}"/>
    <dgm:cxn modelId="{3B8357C2-4D9A-4795-B465-671278134DBA}" type="presOf" srcId="{403140A8-9A5C-4C60-9CE0-1988D52EA579}" destId="{9F24BAB9-2633-418F-94F0-156D8259F1AF}" srcOrd="1" destOrd="0" presId="urn:microsoft.com/office/officeart/2005/8/layout/radial1"/>
    <dgm:cxn modelId="{EA53BBDF-2CAD-4B77-BCD4-E651E4F74B77}" srcId="{3263FDF7-34C4-4200-B318-2A832A736735}" destId="{6E059BB7-D5F1-4E03-8D4A-C4B496E558C1}" srcOrd="0" destOrd="0" parTransId="{067F538F-92CD-48B5-9604-713CE870CE09}" sibTransId="{9B721BFB-1ACF-40EA-9F78-628170DEF803}"/>
    <dgm:cxn modelId="{4E299895-3C0C-4BCF-B049-BD3B57C60C7F}" srcId="{3263FDF7-34C4-4200-B318-2A832A736735}" destId="{BB7EFAC8-FA24-4797-B8F2-4F48C259D2DD}" srcOrd="2" destOrd="0" parTransId="{2EBF9772-4BC3-4544-A3B2-0AFCBC9F7496}" sibTransId="{9E81BE7A-9623-4060-BDAF-FB32CE3DEE6B}"/>
    <dgm:cxn modelId="{36CD187B-E1FE-498C-96FD-84BBDEDB78F2}" srcId="{4172BB6A-C830-4DD8-BD03-BA8329D8FE63}" destId="{3263FDF7-34C4-4200-B318-2A832A736735}" srcOrd="0" destOrd="0" parTransId="{AC175F81-058E-4E9C-9627-C212C653F9B9}" sibTransId="{3743C47D-0470-45DB-8198-AA7C0092E77B}"/>
    <dgm:cxn modelId="{4B45094B-649F-4DC2-8F67-1F53D08FCD0D}" type="presOf" srcId="{ECB41EF2-9D9A-4C91-B662-C43042D6E21F}" destId="{60781E6C-D32A-475B-82C5-D599011E6A22}" srcOrd="0" destOrd="0" presId="urn:microsoft.com/office/officeart/2005/8/layout/radial1"/>
    <dgm:cxn modelId="{678FC884-D61D-4F14-AF21-D33E6856835F}" type="presOf" srcId="{2EBF9772-4BC3-4544-A3B2-0AFCBC9F7496}" destId="{AF0ACC21-20A9-45F3-BB2B-751EEF9EB69C}" srcOrd="1" destOrd="0" presId="urn:microsoft.com/office/officeart/2005/8/layout/radial1"/>
    <dgm:cxn modelId="{50D61550-C2C6-4834-9874-9F0B8FE4D868}" type="presOf" srcId="{2EBF9772-4BC3-4544-A3B2-0AFCBC9F7496}" destId="{4ED2EB13-CA3D-4C89-9A1F-2AF81D833965}" srcOrd="0" destOrd="0" presId="urn:microsoft.com/office/officeart/2005/8/layout/radial1"/>
    <dgm:cxn modelId="{5FC5A687-163C-4C8C-B025-E1074D683BA4}" type="presParOf" srcId="{775A88D9-17D9-4F66-92D5-4637A5F3919E}" destId="{51B2C391-8829-4EBB-B068-DA0D80961C70}" srcOrd="0" destOrd="0" presId="urn:microsoft.com/office/officeart/2005/8/layout/radial1"/>
    <dgm:cxn modelId="{5A412651-1FC3-4071-81B5-E874C60ED225}" type="presParOf" srcId="{775A88D9-17D9-4F66-92D5-4637A5F3919E}" destId="{91EC99CA-B32B-4123-A831-F145E9DE97B4}" srcOrd="1" destOrd="0" presId="urn:microsoft.com/office/officeart/2005/8/layout/radial1"/>
    <dgm:cxn modelId="{7628F008-5858-454A-B200-B7AB990D6DC1}" type="presParOf" srcId="{91EC99CA-B32B-4123-A831-F145E9DE97B4}" destId="{59A40315-981A-4DD8-8E5B-6941775A4C9D}" srcOrd="0" destOrd="0" presId="urn:microsoft.com/office/officeart/2005/8/layout/radial1"/>
    <dgm:cxn modelId="{F91D2BC3-0754-47CC-9214-E4F1F4694BAE}" type="presParOf" srcId="{775A88D9-17D9-4F66-92D5-4637A5F3919E}" destId="{CB158524-BA3C-4919-BCD8-4B6AEFA0089A}" srcOrd="2" destOrd="0" presId="urn:microsoft.com/office/officeart/2005/8/layout/radial1"/>
    <dgm:cxn modelId="{198E05B1-2396-4480-A461-8BA05E9589FE}" type="presParOf" srcId="{775A88D9-17D9-4F66-92D5-4637A5F3919E}" destId="{F4ECAE5A-1CEE-48AC-8A8F-F7B104F90DAC}" srcOrd="3" destOrd="0" presId="urn:microsoft.com/office/officeart/2005/8/layout/radial1"/>
    <dgm:cxn modelId="{9C194156-CEAF-4B9A-9AF3-92FE32B4780E}" type="presParOf" srcId="{F4ECAE5A-1CEE-48AC-8A8F-F7B104F90DAC}" destId="{9F24BAB9-2633-418F-94F0-156D8259F1AF}" srcOrd="0" destOrd="0" presId="urn:microsoft.com/office/officeart/2005/8/layout/radial1"/>
    <dgm:cxn modelId="{AFE0FDF4-6528-4824-B991-C240B9637FDB}" type="presParOf" srcId="{775A88D9-17D9-4F66-92D5-4637A5F3919E}" destId="{9A7080FE-E6A7-48EF-9C54-199A4EF2019B}" srcOrd="4" destOrd="0" presId="urn:microsoft.com/office/officeart/2005/8/layout/radial1"/>
    <dgm:cxn modelId="{E162BC57-4192-417B-AF9C-2C24B37122D8}" type="presParOf" srcId="{775A88D9-17D9-4F66-92D5-4637A5F3919E}" destId="{4ED2EB13-CA3D-4C89-9A1F-2AF81D833965}" srcOrd="5" destOrd="0" presId="urn:microsoft.com/office/officeart/2005/8/layout/radial1"/>
    <dgm:cxn modelId="{CD22F3DA-3AA4-4A2F-B53B-152AD19AD00A}" type="presParOf" srcId="{4ED2EB13-CA3D-4C89-9A1F-2AF81D833965}" destId="{AF0ACC21-20A9-45F3-BB2B-751EEF9EB69C}" srcOrd="0" destOrd="0" presId="urn:microsoft.com/office/officeart/2005/8/layout/radial1"/>
    <dgm:cxn modelId="{DFF8C48D-F049-427D-BFFD-BDADD28AAD29}" type="presParOf" srcId="{775A88D9-17D9-4F66-92D5-4637A5F3919E}" destId="{C36B2B9E-564B-44FB-8A45-0793FF9EE259}" srcOrd="6" destOrd="0" presId="urn:microsoft.com/office/officeart/2005/8/layout/radial1"/>
    <dgm:cxn modelId="{DB3CBE70-98C4-464D-9379-0C1ACBF92ECD}" type="presParOf" srcId="{775A88D9-17D9-4F66-92D5-4637A5F3919E}" destId="{60781E6C-D32A-475B-82C5-D599011E6A22}" srcOrd="7" destOrd="0" presId="urn:microsoft.com/office/officeart/2005/8/layout/radial1"/>
    <dgm:cxn modelId="{0D7334C3-9411-4282-BC07-E6BAF4E88159}" type="presParOf" srcId="{60781E6C-D32A-475B-82C5-D599011E6A22}" destId="{FF0282E9-E11E-46A8-8B93-C082EFAF432C}" srcOrd="0" destOrd="0" presId="urn:microsoft.com/office/officeart/2005/8/layout/radial1"/>
    <dgm:cxn modelId="{FABDF98A-4D46-4BCF-9055-6C97D5C5C1BA}" type="presParOf" srcId="{775A88D9-17D9-4F66-92D5-4637A5F3919E}" destId="{5FF0A021-480E-44E4-BBA0-AE4EBDEBA760}" srcOrd="8" destOrd="0" presId="urn:microsoft.com/office/officeart/2005/8/layout/radial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2C391-8829-4EBB-B068-DA0D80961C70}">
      <dsp:nvSpPr>
        <dsp:cNvPr id="0" name=""/>
        <dsp:cNvSpPr/>
      </dsp:nvSpPr>
      <dsp:spPr>
        <a:xfrm>
          <a:off x="4271299" y="1942433"/>
          <a:ext cx="1963774" cy="187694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558887" y="2217306"/>
        <a:ext cx="1388598" cy="1327201"/>
      </dsp:txXfrm>
    </dsp:sp>
    <dsp:sp modelId="{91EC99CA-B32B-4123-A831-F145E9DE97B4}">
      <dsp:nvSpPr>
        <dsp:cNvPr id="0" name=""/>
        <dsp:cNvSpPr/>
      </dsp:nvSpPr>
      <dsp:spPr>
        <a:xfrm rot="16269516">
          <a:off x="5123738" y="1777506"/>
          <a:ext cx="302976" cy="27290"/>
        </a:xfrm>
        <a:custGeom>
          <a:avLst/>
          <a:gdLst/>
          <a:ahLst/>
          <a:cxnLst/>
          <a:rect l="0" t="0" r="0" b="0"/>
          <a:pathLst>
            <a:path>
              <a:moveTo>
                <a:pt x="0" y="13645"/>
              </a:moveTo>
              <a:lnTo>
                <a:pt x="302976" y="13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7652" y="1783577"/>
        <a:ext cx="15148" cy="15148"/>
      </dsp:txXfrm>
    </dsp:sp>
    <dsp:sp modelId="{CB158524-BA3C-4919-BCD8-4B6AEFA0089A}">
      <dsp:nvSpPr>
        <dsp:cNvPr id="0" name=""/>
        <dsp:cNvSpPr/>
      </dsp:nvSpPr>
      <dsp:spPr>
        <a:xfrm>
          <a:off x="4314924" y="52758"/>
          <a:ext cx="1958822" cy="1587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সৈয়দ শামসুল হক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601787" y="285175"/>
        <a:ext cx="1385096" cy="1122208"/>
      </dsp:txXfrm>
    </dsp:sp>
    <dsp:sp modelId="{F4ECAE5A-1CEE-48AC-8A8F-F7B104F90DAC}">
      <dsp:nvSpPr>
        <dsp:cNvPr id="0" name=""/>
        <dsp:cNvSpPr/>
      </dsp:nvSpPr>
      <dsp:spPr>
        <a:xfrm rot="21246983">
          <a:off x="6227872" y="2736624"/>
          <a:ext cx="586020" cy="27290"/>
        </a:xfrm>
        <a:custGeom>
          <a:avLst/>
          <a:gdLst/>
          <a:ahLst/>
          <a:cxnLst/>
          <a:rect l="0" t="0" r="0" b="0"/>
          <a:pathLst>
            <a:path>
              <a:moveTo>
                <a:pt x="0" y="13645"/>
              </a:moveTo>
              <a:lnTo>
                <a:pt x="586020" y="13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>
        <a:off x="6506232" y="2735619"/>
        <a:ext cx="29301" cy="29301"/>
      </dsp:txXfrm>
    </dsp:sp>
    <dsp:sp modelId="{9A7080FE-E6A7-48EF-9C54-199A4EF2019B}">
      <dsp:nvSpPr>
        <dsp:cNvPr id="0" name=""/>
        <dsp:cNvSpPr/>
      </dsp:nvSpPr>
      <dsp:spPr>
        <a:xfrm>
          <a:off x="6802843" y="1719887"/>
          <a:ext cx="2248886" cy="17709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২৭ডিসেম্বর ১৯৩৫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7132185" y="1979229"/>
        <a:ext cx="1590202" cy="1252216"/>
      </dsp:txXfrm>
    </dsp:sp>
    <dsp:sp modelId="{4ED2EB13-CA3D-4C89-9A1F-2AF81D833965}">
      <dsp:nvSpPr>
        <dsp:cNvPr id="0" name=""/>
        <dsp:cNvSpPr/>
      </dsp:nvSpPr>
      <dsp:spPr>
        <a:xfrm rot="5525295">
          <a:off x="5055779" y="3962532"/>
          <a:ext cx="314941" cy="27290"/>
        </a:xfrm>
        <a:custGeom>
          <a:avLst/>
          <a:gdLst/>
          <a:ahLst/>
          <a:cxnLst/>
          <a:rect l="0" t="0" r="0" b="0"/>
          <a:pathLst>
            <a:path>
              <a:moveTo>
                <a:pt x="0" y="13645"/>
              </a:moveTo>
              <a:lnTo>
                <a:pt x="314941" y="13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205376" y="3968303"/>
        <a:ext cx="15747" cy="15747"/>
      </dsp:txXfrm>
    </dsp:sp>
    <dsp:sp modelId="{C36B2B9E-564B-44FB-8A45-0793FF9EE259}">
      <dsp:nvSpPr>
        <dsp:cNvPr id="0" name=""/>
        <dsp:cNvSpPr/>
      </dsp:nvSpPr>
      <dsp:spPr>
        <a:xfrm>
          <a:off x="4098947" y="4133258"/>
          <a:ext cx="2159281" cy="1587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জন্মস্থানঃ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কুড়িগ্রাম</a:t>
          </a:r>
          <a:r>
            <a:rPr lang="en-US" sz="32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15166" y="4365675"/>
        <a:ext cx="1526843" cy="1122208"/>
      </dsp:txXfrm>
    </dsp:sp>
    <dsp:sp modelId="{60781E6C-D32A-475B-82C5-D599011E6A22}">
      <dsp:nvSpPr>
        <dsp:cNvPr id="0" name=""/>
        <dsp:cNvSpPr/>
      </dsp:nvSpPr>
      <dsp:spPr>
        <a:xfrm rot="11159404">
          <a:off x="3589960" y="2728893"/>
          <a:ext cx="689084" cy="27290"/>
        </a:xfrm>
        <a:custGeom>
          <a:avLst/>
          <a:gdLst/>
          <a:ahLst/>
          <a:cxnLst/>
          <a:rect l="0" t="0" r="0" b="0"/>
          <a:pathLst>
            <a:path>
              <a:moveTo>
                <a:pt x="0" y="13645"/>
              </a:moveTo>
              <a:lnTo>
                <a:pt x="689084" y="136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NikoshBAN" pitchFamily="2" charset="0"/>
            <a:cs typeface="NikoshBAN" pitchFamily="2" charset="0"/>
          </a:endParaRPr>
        </a:p>
      </dsp:txBody>
      <dsp:txXfrm rot="10800000">
        <a:off x="3917275" y="2725311"/>
        <a:ext cx="34454" cy="34454"/>
      </dsp:txXfrm>
    </dsp:sp>
    <dsp:sp modelId="{5FF0A021-480E-44E4-BBA0-AE4EBDEBA760}">
      <dsp:nvSpPr>
        <dsp:cNvPr id="0" name=""/>
        <dsp:cNvSpPr/>
      </dsp:nvSpPr>
      <dsp:spPr>
        <a:xfrm>
          <a:off x="1571633" y="1723251"/>
          <a:ext cx="2027573" cy="17554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মৃত্যু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২৭সেপ্টেম্বর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২০১৬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68564" y="1980332"/>
        <a:ext cx="1433711" cy="1241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9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8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6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42000">
              <a:schemeClr val="accent5">
                <a:lumMod val="20000"/>
                <a:lumOff val="80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690" b="6896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95" b="30371"/>
          <a:stretch/>
        </p:blipFill>
        <p:spPr>
          <a:xfrm>
            <a:off x="121810" y="5245697"/>
            <a:ext cx="11943471" cy="1575582"/>
          </a:xfrm>
          <a:prstGeom prst="rect">
            <a:avLst/>
          </a:prstGeom>
        </p:spPr>
      </p:pic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9"/>
            </a:avLst>
          </a:prstGeom>
          <a:gradFill>
            <a:gsLst>
              <a:gs pos="14000">
                <a:schemeClr val="accent1"/>
              </a:gs>
              <a:gs pos="52000">
                <a:srgbClr val="FF0000"/>
              </a:gs>
              <a:gs pos="96000">
                <a:schemeClr val="accent5"/>
              </a:gs>
              <a:gs pos="100000">
                <a:srgbClr val="C00000"/>
              </a:gs>
            </a:gsLst>
            <a:lin ang="5400000" scaled="1"/>
          </a:gradFill>
          <a:ln>
            <a:gradFill>
              <a:gsLst>
                <a:gs pos="0">
                  <a:schemeClr val="accent1"/>
                </a:gs>
                <a:gs pos="34000">
                  <a:srgbClr val="FF0000"/>
                </a:gs>
                <a:gs pos="71000">
                  <a:schemeClr val="accent5"/>
                </a:gs>
                <a:gs pos="100000">
                  <a:srgbClr val="C0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 userDrawn="1"/>
        </p:nvSpPr>
        <p:spPr>
          <a:xfrm>
            <a:off x="859986" y="6584502"/>
            <a:ext cx="10331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Ayasa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Hasi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Assistant Teacher, </a:t>
            </a:r>
            <a:r>
              <a:rPr lang="en-US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Gazaria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Govt. Primary School, </a:t>
            </a:r>
            <a:r>
              <a:rPr lang="en-US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Bhola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Bhola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01716983673</a:t>
            </a:r>
            <a:endParaRPr lang="en-US" sz="2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1" y="5637042"/>
            <a:ext cx="1822038" cy="947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130" y="5637042"/>
            <a:ext cx="1822038" cy="947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12" y="5956672"/>
            <a:ext cx="1822038" cy="947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872" y="5194908"/>
            <a:ext cx="2119532" cy="1589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30" y="5137441"/>
            <a:ext cx="2119532" cy="1589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1945">
            <a:off x="10943919" y="4967640"/>
            <a:ext cx="1822038" cy="947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125" y="5010912"/>
            <a:ext cx="1822038" cy="9474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1" y="5982075"/>
            <a:ext cx="1822038" cy="9474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16" y="5973846"/>
            <a:ext cx="1822038" cy="94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5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4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12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375A-60A2-4D77-A5A3-303164BC7CB5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69"/>
          <a:stretch/>
        </p:blipFill>
        <p:spPr>
          <a:xfrm>
            <a:off x="450375" y="791570"/>
            <a:ext cx="11273052" cy="524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76399" y="229428"/>
            <a:ext cx="8438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/>
              <a:t>আজকে</a:t>
            </a:r>
            <a:r>
              <a:rPr lang="en-US" sz="4400" b="1" i="1" dirty="0" smtClean="0"/>
              <a:t> </a:t>
            </a:r>
            <a:r>
              <a:rPr lang="bn-IN" sz="4400" b="1" i="1" dirty="0" smtClean="0"/>
              <a:t>ক্লাসে </a:t>
            </a:r>
            <a:r>
              <a:rPr lang="bn-IN" sz="4400" b="1" i="1" dirty="0"/>
              <a:t>সবাইকে স্বাগতম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53060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0" y="353746"/>
            <a:ext cx="9894627" cy="505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24268" y="5404514"/>
            <a:ext cx="5257800" cy="80900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বাংলাদেশ।</a:t>
            </a:r>
          </a:p>
        </p:txBody>
      </p:sp>
    </p:spTree>
    <p:extLst>
      <p:ext uri="{BB962C8B-B14F-4D97-AF65-F5344CB8AC3E}">
        <p14:creationId xmlns:p14="http://schemas.microsoft.com/office/powerpoint/2010/main" val="82666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zrul-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032" y="2765079"/>
            <a:ext cx="3129064" cy="2350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 descr="293782_414017341981877_836273054_n.jpg"/>
          <p:cNvPicPr>
            <a:picLocks noChangeAspect="1"/>
          </p:cNvPicPr>
          <p:nvPr/>
        </p:nvPicPr>
        <p:blipFill>
          <a:blip r:embed="rId3"/>
          <a:srcRect t="2381" r="1897" b="4762"/>
          <a:stretch>
            <a:fillRect/>
          </a:stretch>
        </p:blipFill>
        <p:spPr>
          <a:xfrm>
            <a:off x="2146545" y="343810"/>
            <a:ext cx="3344947" cy="2131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Rabindranath_Tagore_-_A_Poet_like_no_Oth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723" y="343809"/>
            <a:ext cx="3158373" cy="2131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FREEDOM.jpg"/>
          <p:cNvPicPr>
            <a:picLocks noChangeAspect="1"/>
          </p:cNvPicPr>
          <p:nvPr/>
        </p:nvPicPr>
        <p:blipFill>
          <a:blip r:embed="rId5"/>
          <a:srcRect l="18966" t="12820" r="8621"/>
          <a:stretch>
            <a:fillRect/>
          </a:stretch>
        </p:blipFill>
        <p:spPr>
          <a:xfrm>
            <a:off x="2146545" y="2765080"/>
            <a:ext cx="3344947" cy="2350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73923" y="5405957"/>
            <a:ext cx="5943600" cy="87056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8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9044" y="4966150"/>
            <a:ext cx="6322501" cy="148611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বাংলাদেশ।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riti soudho -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1" y="259307"/>
            <a:ext cx="9997221" cy="488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902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8"/>
          <a:stretch/>
        </p:blipFill>
        <p:spPr>
          <a:xfrm>
            <a:off x="6386216" y="777923"/>
            <a:ext cx="5257800" cy="3671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3" y="777923"/>
            <a:ext cx="5545015" cy="3671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232638" y="4797188"/>
            <a:ext cx="59250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60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9765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487938"/>
            <a:ext cx="10044752" cy="4876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875966" y="5364895"/>
            <a:ext cx="4135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তেরোশত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1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80" y="263855"/>
            <a:ext cx="10535088" cy="469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780432" y="4778040"/>
            <a:ext cx="5732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শেখালেন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6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36" y="1366485"/>
            <a:ext cx="2085834" cy="1385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88358" y="1639078"/>
            <a:ext cx="1377287" cy="83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9072" y="1717814"/>
            <a:ext cx="1658203" cy="68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6901" y="2982417"/>
            <a:ext cx="1600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637" y="3180186"/>
            <a:ext cx="2126777" cy="1330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192369" y="3242862"/>
            <a:ext cx="28956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যিনি কবিতা লিখেন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5007" y="4430217"/>
            <a:ext cx="16764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y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93" y="4746123"/>
            <a:ext cx="2144121" cy="12399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840069" y="4506417"/>
            <a:ext cx="16002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সাহসী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8">
            <a:extLst>
              <a:ext uri="{FF2B5EF4-FFF2-40B4-BE49-F238E27FC236}">
                <a16:creationId xmlns="" xmlns:a16="http://schemas.microsoft.com/office/drawing/2014/main" id="{6F441E5D-9507-498B-9780-C0C659070718}"/>
              </a:ext>
            </a:extLst>
          </p:cNvPr>
          <p:cNvSpPr/>
          <p:nvPr/>
        </p:nvSpPr>
        <p:spPr>
          <a:xfrm>
            <a:off x="109182" y="308405"/>
            <a:ext cx="11232108" cy="976026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  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4268" y="1365061"/>
            <a:ext cx="1295400" cy="914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8581" y="1461994"/>
            <a:ext cx="1295400" cy="9144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ব-ফলা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55784" y="1489028"/>
            <a:ext cx="1295400" cy="914400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স্বদেশ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4707" y="2979620"/>
            <a:ext cx="1295400" cy="914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ষ্ট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0730" y="2919075"/>
            <a:ext cx="1295400" cy="914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8581" y="2905297"/>
            <a:ext cx="1295400" cy="9144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5784" y="2918228"/>
            <a:ext cx="1295400" cy="9144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কষ্ট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8684" y="2993421"/>
            <a:ext cx="1295400" cy="91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8684" y="4517421"/>
            <a:ext cx="1295400" cy="91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1358" y="4499248"/>
            <a:ext cx="1295400" cy="914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র্ব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18581" y="4472854"/>
            <a:ext cx="1295400" cy="9144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55784" y="4441221"/>
            <a:ext cx="1295400" cy="9144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গর্ব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3423" y="288179"/>
            <a:ext cx="10359787" cy="685895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30622" tIns="65311" rIns="130622" bIns="65311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এবংযুক্তবর্ণ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8684" y="1488447"/>
            <a:ext cx="1295400" cy="914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54707" y="1459992"/>
            <a:ext cx="1295400" cy="91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144" y="4499248"/>
            <a:ext cx="1315647" cy="839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600" dirty="0">
                <a:latin typeface="NikoshBAN" pitchFamily="2" charset="0"/>
                <a:cs typeface="NikoshBAN" pitchFamily="2" charset="0"/>
              </a:rPr>
              <a:t>³</a:t>
            </a:r>
          </a:p>
        </p:txBody>
      </p:sp>
    </p:spTree>
    <p:extLst>
      <p:ext uri="{BB962C8B-B14F-4D97-AF65-F5344CB8AC3E}">
        <p14:creationId xmlns:p14="http://schemas.microsoft.com/office/powerpoint/2010/main" val="274913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855" y="547048"/>
            <a:ext cx="8321723" cy="585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 ভিতরের শব্দগুলো বসিয়ে শূন্যস্থান পূরণ কর 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4482" y="2369023"/>
            <a:ext cx="10809027" cy="3319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ক)সূর্য ওঠে .................।</a:t>
            </a:r>
          </a:p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খ)আমরা ...................দেশের মানুষ।</a:t>
            </a:r>
          </a:p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গ)এদেশ অনেক ........... জন্মভূমি।</a:t>
            </a:r>
          </a:p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ঘ)মা সবার..........ও প্রিয়।</a:t>
            </a:r>
          </a:p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ঙ)রবীন্দ্রনাথ ঠাকুর একজন বিশ্ব.........।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6343" y="1568924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7471" y="1564944"/>
            <a:ext cx="1066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3914632" y="1603044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9796" y="1641144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বীরের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37360" y="1549589"/>
            <a:ext cx="152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পূর্বদেশে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9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4745 L -0.27917 0.125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194 0.2192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10247 0.3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1483 0.417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31394 0.5087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1899" y="3820785"/>
            <a:ext cx="5701267" cy="1363004"/>
          </a:xfrm>
          <a:prstGeom prst="rect">
            <a:avLst/>
          </a:prstGeom>
          <a:noFill/>
          <a:ln w="28575"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pPr algn="just"/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দেশটি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099" y="999299"/>
            <a:ext cx="6005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825" y="1793817"/>
            <a:ext cx="5186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সুর্য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7068" y="2620456"/>
            <a:ext cx="4913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2607" y="3562632"/>
            <a:ext cx="4885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বাংলাদেশ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97" y="1102064"/>
            <a:ext cx="3500657" cy="2331492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52977" y="202957"/>
            <a:ext cx="330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0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1D334430-27B7-4C16-B400-36A407856909}"/>
              </a:ext>
            </a:extLst>
          </p:cNvPr>
          <p:cNvCxnSpPr>
            <a:cxnSpLocks/>
          </p:cNvCxnSpPr>
          <p:nvPr/>
        </p:nvCxnSpPr>
        <p:spPr>
          <a:xfrm>
            <a:off x="6372664" y="2013072"/>
            <a:ext cx="0" cy="296266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B303709D-B2F4-489B-9726-DCFC1F8F75D4}"/>
              </a:ext>
            </a:extLst>
          </p:cNvPr>
          <p:cNvCxnSpPr/>
          <p:nvPr/>
        </p:nvCxnSpPr>
        <p:spPr>
          <a:xfrm>
            <a:off x="6248400" y="1651538"/>
            <a:ext cx="0" cy="36857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4FDF5353-6AD5-4593-AB98-3CD36F955396}"/>
              </a:ext>
            </a:extLst>
          </p:cNvPr>
          <p:cNvCxnSpPr>
            <a:cxnSpLocks/>
          </p:cNvCxnSpPr>
          <p:nvPr/>
        </p:nvCxnSpPr>
        <p:spPr>
          <a:xfrm>
            <a:off x="6117100" y="2006952"/>
            <a:ext cx="0" cy="29626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E1A72B-54CD-4D3F-9D29-A482A6775C00}"/>
              </a:ext>
            </a:extLst>
          </p:cNvPr>
          <p:cNvSpPr txBox="1"/>
          <p:nvPr/>
        </p:nvSpPr>
        <p:spPr>
          <a:xfrm>
            <a:off x="6533889" y="2510665"/>
            <a:ext cx="5038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/>
              <a:t>শ্রেণিঃ তৃতীয়</a:t>
            </a:r>
          </a:p>
          <a:p>
            <a:r>
              <a:rPr lang="bn-IN" sz="3200" b="1" dirty="0" smtClean="0"/>
              <a:t>বিষয়ঃবাংলা</a:t>
            </a:r>
            <a:endParaRPr lang="en-US" sz="3200" b="1" dirty="0" smtClean="0"/>
          </a:p>
          <a:p>
            <a:r>
              <a:rPr lang="en-US" sz="3200" b="1" dirty="0" err="1" smtClean="0"/>
              <a:t>পাঠের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শিরোনামঃ</a:t>
            </a:r>
            <a:endParaRPr lang="en-US" sz="3200" b="1" dirty="0" smtClean="0"/>
          </a:p>
          <a:p>
            <a:r>
              <a:rPr lang="en-US" sz="3200" b="1" dirty="0" smtClean="0"/>
              <a:t>আমাদের </a:t>
            </a:r>
            <a:r>
              <a:rPr lang="en-US" sz="3200" b="1" dirty="0" err="1" smtClean="0"/>
              <a:t>এই</a:t>
            </a:r>
            <a:r>
              <a:rPr lang="en-US" sz="3200" b="1" dirty="0" smtClean="0"/>
              <a:t> বাংলাদেশ </a:t>
            </a:r>
          </a:p>
          <a:p>
            <a:r>
              <a:rPr lang="en-US" sz="3200" b="1" dirty="0" err="1" smtClean="0"/>
              <a:t>পাঠ্যাংশঃ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সূর্য</a:t>
            </a: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ওঠার</a:t>
            </a:r>
            <a:r>
              <a:rPr lang="en-US" sz="3200" b="1" dirty="0" smtClean="0"/>
              <a:t> …  বাংলাদেশ। </a:t>
            </a:r>
            <a:endParaRPr lang="bn-IN" sz="3200" b="1" dirty="0"/>
          </a:p>
          <a:p>
            <a:r>
              <a:rPr lang="bn-IN" sz="3200" b="1" dirty="0" smtClean="0"/>
              <a:t> </a:t>
            </a:r>
            <a:endParaRPr lang="en-US" sz="3200" b="1" dirty="0"/>
          </a:p>
        </p:txBody>
      </p:sp>
      <p:sp>
        <p:nvSpPr>
          <p:cNvPr id="7" name="Wave 6">
            <a:extLst>
              <a:ext uri="{FF2B5EF4-FFF2-40B4-BE49-F238E27FC236}">
                <a16:creationId xmlns="" xmlns:a16="http://schemas.microsoft.com/office/drawing/2014/main" id="{6B61DE5E-4D52-4084-A06F-FA9CBF30681C}"/>
              </a:ext>
            </a:extLst>
          </p:cNvPr>
          <p:cNvSpPr/>
          <p:nvPr/>
        </p:nvSpPr>
        <p:spPr>
          <a:xfrm>
            <a:off x="4862214" y="215539"/>
            <a:ext cx="2509772" cy="1161549"/>
          </a:xfrm>
          <a:prstGeom prst="wav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</a:rPr>
              <a:t>পরিচিতি </a:t>
            </a:r>
            <a:endParaRPr lang="en-US" sz="48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4066" y="2006952"/>
            <a:ext cx="5015854" cy="4407540"/>
            <a:chOff x="1446663" y="2406570"/>
            <a:chExt cx="5015854" cy="4407540"/>
          </a:xfrm>
        </p:grpSpPr>
        <p:sp>
          <p:nvSpPr>
            <p:cNvPr id="9" name="TextBox 8"/>
            <p:cNvSpPr txBox="1"/>
            <p:nvPr/>
          </p:nvSpPr>
          <p:spPr>
            <a:xfrm>
              <a:off x="1446663" y="2406570"/>
              <a:ext cx="4944482" cy="36009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আয়শা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হাসি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/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৭২নং </a:t>
              </a:r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গজারিয়া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প্রাঃ বিদ্যালয়।</a:t>
              </a:r>
            </a:p>
            <a:p>
              <a:pPr algn="ctr"/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ভোলা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b="1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ভোলা</a:t>
              </a:r>
              <a:r>
                <a:rPr lang="en-US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8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  <a:cs typeface="NikoshBAN" panose="02000000000000000000" pitchFamily="2" charset="0"/>
                </a:rPr>
                <a:t> 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5579" y="5736892"/>
              <a:ext cx="48469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bhayasaat@gmail.com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anose="02000000000000000000" pitchFamily="2" charset="0"/>
                </a:rPr>
                <a:t> </a:t>
              </a:r>
              <a:endPara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32202" y="5337273"/>
              <a:ext cx="302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01716983673</a:t>
              </a:r>
              <a:endParaRPr lang="en-US" sz="3600" b="1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3" y="465360"/>
            <a:ext cx="2180051" cy="1871423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523BAF0-78D6-42C5-BE9F-D20D5F492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606" y="465360"/>
            <a:ext cx="1592976" cy="18177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45708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8207"/>
            <a:ext cx="7509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বাছাই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926" y="1414349"/>
            <a:ext cx="5405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6480" y="2156363"/>
            <a:ext cx="261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দেশবাসীর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6832" y="2156363"/>
            <a:ext cx="2043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9561" y="2898377"/>
            <a:ext cx="2032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6831" y="2898377"/>
            <a:ext cx="250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949" y="3554926"/>
            <a:ext cx="6142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খ.বাংলাদেশ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098" y="4296940"/>
            <a:ext cx="1923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এগারো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3058" y="4211475"/>
            <a:ext cx="1923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বারো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0080" y="4946008"/>
            <a:ext cx="1923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তেরো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0130" y="4886967"/>
            <a:ext cx="1923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চৌদ্দ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6831" y="2919017"/>
            <a:ext cx="79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√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2170" y="4971029"/>
            <a:ext cx="79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ura MT Script Capitals" panose="03020802060602070202" pitchFamily="66" charset="0"/>
              </a:rPr>
              <a:t>√</a:t>
            </a:r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96" y="953326"/>
            <a:ext cx="3284734" cy="2406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8420670" y="352840"/>
            <a:ext cx="330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5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6">
            <a:extLst>
              <a:ext uri="{FF2B5EF4-FFF2-40B4-BE49-F238E27FC236}">
                <a16:creationId xmlns="" xmlns:a16="http://schemas.microsoft.com/office/drawing/2014/main" id="{DCCAB5E1-8430-4E2F-91D9-D04BA3400246}"/>
              </a:ext>
            </a:extLst>
          </p:cNvPr>
          <p:cNvSpPr/>
          <p:nvPr/>
        </p:nvSpPr>
        <p:spPr>
          <a:xfrm>
            <a:off x="636677" y="589634"/>
            <a:ext cx="3128708" cy="1153092"/>
          </a:xfrm>
          <a:custGeom>
            <a:avLst/>
            <a:gdLst>
              <a:gd name="connsiteX0" fmla="*/ 773136 w 2650723"/>
              <a:gd name="connsiteY0" fmla="*/ 1696048 h 1507598"/>
              <a:gd name="connsiteX1" fmla="*/ 674038 w 2650723"/>
              <a:gd name="connsiteY1" fmla="*/ 1410295 h 1507598"/>
              <a:gd name="connsiteX2" fmla="*/ 523427 w 2650723"/>
              <a:gd name="connsiteY2" fmla="*/ 153644 h 1507598"/>
              <a:gd name="connsiteX3" fmla="*/ 1721595 w 2650723"/>
              <a:gd name="connsiteY3" fmla="*/ 34475 h 1507598"/>
              <a:gd name="connsiteX4" fmla="*/ 2425984 w 2650723"/>
              <a:gd name="connsiteY4" fmla="*/ 1173756 h 1507598"/>
              <a:gd name="connsiteX5" fmla="*/ 1153865 w 2650723"/>
              <a:gd name="connsiteY5" fmla="*/ 1501261 h 1507598"/>
              <a:gd name="connsiteX6" fmla="*/ 773136 w 2650723"/>
              <a:gd name="connsiteY6" fmla="*/ 1696048 h 1507598"/>
              <a:gd name="connsiteX0" fmla="*/ 1732557 w 2651469"/>
              <a:gd name="connsiteY0" fmla="*/ 1815975 h 1815975"/>
              <a:gd name="connsiteX1" fmla="*/ 674088 w 2651469"/>
              <a:gd name="connsiteY1" fmla="*/ 1410301 h 1815975"/>
              <a:gd name="connsiteX2" fmla="*/ 523477 w 2651469"/>
              <a:gd name="connsiteY2" fmla="*/ 153650 h 1815975"/>
              <a:gd name="connsiteX3" fmla="*/ 1721645 w 2651469"/>
              <a:gd name="connsiteY3" fmla="*/ 34481 h 1815975"/>
              <a:gd name="connsiteX4" fmla="*/ 2426034 w 2651469"/>
              <a:gd name="connsiteY4" fmla="*/ 1173762 h 1815975"/>
              <a:gd name="connsiteX5" fmla="*/ 1153915 w 2651469"/>
              <a:gd name="connsiteY5" fmla="*/ 1501267 h 1815975"/>
              <a:gd name="connsiteX6" fmla="*/ 1732557 w 2651469"/>
              <a:gd name="connsiteY6" fmla="*/ 1815975 h 1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1469" h="1815975">
                <a:moveTo>
                  <a:pt x="1732557" y="1815975"/>
                </a:moveTo>
                <a:cubicBezTo>
                  <a:pt x="1699524" y="1720724"/>
                  <a:pt x="707121" y="1505552"/>
                  <a:pt x="674088" y="1410301"/>
                </a:cubicBezTo>
                <a:cubicBezTo>
                  <a:pt x="-155740" y="1143987"/>
                  <a:pt x="-235134" y="481546"/>
                  <a:pt x="523477" y="153650"/>
                </a:cubicBezTo>
                <a:cubicBezTo>
                  <a:pt x="865345" y="5884"/>
                  <a:pt x="1311895" y="-38530"/>
                  <a:pt x="1721645" y="34481"/>
                </a:cubicBezTo>
                <a:cubicBezTo>
                  <a:pt x="2566662" y="185050"/>
                  <a:pt x="2919373" y="755525"/>
                  <a:pt x="2426034" y="1173762"/>
                </a:cubicBezTo>
                <a:cubicBezTo>
                  <a:pt x="2145691" y="1411428"/>
                  <a:pt x="1652885" y="1538300"/>
                  <a:pt x="1153915" y="1501267"/>
                </a:cubicBezTo>
                <a:lnTo>
                  <a:pt x="1732557" y="181597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বাড়ির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783555-FCE1-4641-88DE-D1DC4DC37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975" y="339739"/>
            <a:ext cx="2863129" cy="2501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804180" y="284167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i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9460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8">
            <a:extLst>
              <a:ext uri="{FF2B5EF4-FFF2-40B4-BE49-F238E27FC236}">
                <a16:creationId xmlns="" xmlns:a16="http://schemas.microsoft.com/office/drawing/2014/main" id="{6F441E5D-9507-498B-9780-C0C659070718}"/>
              </a:ext>
            </a:extLst>
          </p:cNvPr>
          <p:cNvSpPr/>
          <p:nvPr/>
        </p:nvSpPr>
        <p:spPr>
          <a:xfrm>
            <a:off x="450590" y="829729"/>
            <a:ext cx="7424722" cy="970144"/>
          </a:xfrm>
          <a:custGeom>
            <a:avLst/>
            <a:gdLst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88253 w 1748592"/>
              <a:gd name="connsiteY6" fmla="*/ 112952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  <a:gd name="connsiteX0" fmla="*/ 0 w 1748592"/>
              <a:gd name="connsiteY0" fmla="*/ 188253 h 1129520"/>
              <a:gd name="connsiteX1" fmla="*/ 188253 w 1748592"/>
              <a:gd name="connsiteY1" fmla="*/ 0 h 1129520"/>
              <a:gd name="connsiteX2" fmla="*/ 1560339 w 1748592"/>
              <a:gd name="connsiteY2" fmla="*/ 0 h 1129520"/>
              <a:gd name="connsiteX3" fmla="*/ 1748592 w 1748592"/>
              <a:gd name="connsiteY3" fmla="*/ 188253 h 1129520"/>
              <a:gd name="connsiteX4" fmla="*/ 1748592 w 1748592"/>
              <a:gd name="connsiteY4" fmla="*/ 941267 h 1129520"/>
              <a:gd name="connsiteX5" fmla="*/ 1560339 w 1748592"/>
              <a:gd name="connsiteY5" fmla="*/ 1129520 h 1129520"/>
              <a:gd name="connsiteX6" fmla="*/ 158272 w 1748592"/>
              <a:gd name="connsiteY6" fmla="*/ 1114530 h 1129520"/>
              <a:gd name="connsiteX7" fmla="*/ 0 w 1748592"/>
              <a:gd name="connsiteY7" fmla="*/ 941267 h 1129520"/>
              <a:gd name="connsiteX8" fmla="*/ 0 w 1748592"/>
              <a:gd name="connsiteY8" fmla="*/ 188253 h 112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592" h="1129520">
                <a:moveTo>
                  <a:pt x="0" y="188253"/>
                </a:moveTo>
                <a:cubicBezTo>
                  <a:pt x="0" y="84284"/>
                  <a:pt x="84284" y="0"/>
                  <a:pt x="188253" y="0"/>
                </a:cubicBezTo>
                <a:lnTo>
                  <a:pt x="1560339" y="0"/>
                </a:lnTo>
                <a:cubicBezTo>
                  <a:pt x="1664308" y="0"/>
                  <a:pt x="1748592" y="84284"/>
                  <a:pt x="1748592" y="188253"/>
                </a:cubicBezTo>
                <a:lnTo>
                  <a:pt x="1748592" y="941267"/>
                </a:lnTo>
                <a:cubicBezTo>
                  <a:pt x="1748592" y="1045236"/>
                  <a:pt x="1664308" y="1129520"/>
                  <a:pt x="1560339" y="1129520"/>
                </a:cubicBezTo>
                <a:cubicBezTo>
                  <a:pt x="1102977" y="1129520"/>
                  <a:pt x="615634" y="1114530"/>
                  <a:pt x="158272" y="1114530"/>
                </a:cubicBezTo>
                <a:cubicBezTo>
                  <a:pt x="54303" y="1114530"/>
                  <a:pt x="0" y="1045236"/>
                  <a:pt x="0" y="941267"/>
                </a:cubicBezTo>
                <a:lnTo>
                  <a:pt x="0" y="188253"/>
                </a:lnTo>
                <a:close/>
              </a:path>
            </a:pathLst>
          </a:cu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One day One word ..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7788" y="3132233"/>
            <a:ext cx="1994302" cy="1009061"/>
          </a:xfrm>
          <a:prstGeom prst="rect">
            <a:avLst/>
          </a:prstGeom>
          <a:noFill/>
        </p:spPr>
        <p:txBody>
          <a:bodyPr wrap="square" lIns="130622" tIns="65311" rIns="130622" bIns="65311">
            <a:spAutoFit/>
          </a:bodyPr>
          <a:lstStyle/>
          <a:p>
            <a:r>
              <a:rPr lang="en-US" sz="57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57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2164" y="3216872"/>
            <a:ext cx="2073984" cy="839784"/>
          </a:xfrm>
          <a:prstGeom prst="rect">
            <a:avLst/>
          </a:prstGeom>
          <a:noFill/>
        </p:spPr>
        <p:txBody>
          <a:bodyPr wrap="square" lIns="130622" tIns="65311" rIns="130622" bIns="65311">
            <a:spAutoFit/>
          </a:bodyPr>
          <a:lstStyle/>
          <a:p>
            <a:r>
              <a:rPr lang="en-US" sz="4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endParaRPr lang="en-US" sz="4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2090" y="3224566"/>
            <a:ext cx="5844875" cy="916728"/>
          </a:xfrm>
          <a:prstGeom prst="rect">
            <a:avLst/>
          </a:prstGeom>
          <a:noFill/>
        </p:spPr>
        <p:txBody>
          <a:bodyPr wrap="square" lIns="130622" tIns="65311" rIns="130622" bIns="65311">
            <a:spAutoFit/>
          </a:bodyPr>
          <a:lstStyle/>
          <a:p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5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62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20" y="364588"/>
            <a:ext cx="11127544" cy="522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55320" y="4241707"/>
            <a:ext cx="11175609" cy="2163223"/>
          </a:xfrm>
          <a:prstGeom prst="rect">
            <a:avLst/>
          </a:prstGeom>
          <a:noFill/>
          <a:ln w="28575">
            <a:noFill/>
          </a:ln>
        </p:spPr>
        <p:txBody>
          <a:bodyPr wrap="square" lIns="130622" tIns="65311" rIns="130622" bIns="653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8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84AA79-848D-4BF5-B35F-0AE41DB7FE3C}"/>
              </a:ext>
            </a:extLst>
          </p:cNvPr>
          <p:cNvSpPr txBox="1"/>
          <p:nvPr/>
        </p:nvSpPr>
        <p:spPr>
          <a:xfrm rot="10800000" flipH="1" flipV="1">
            <a:off x="861622" y="663638"/>
            <a:ext cx="955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ভিডিওটি মনোযোগ দিয়ে দেখি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Surju Othara Purbo Dash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1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7481" y="1494636"/>
            <a:ext cx="10140286" cy="40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8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403075"/>
            <a:ext cx="10617958" cy="5472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203F48-8BE2-47C6-A18F-BA103D868998}"/>
              </a:ext>
            </a:extLst>
          </p:cNvPr>
          <p:cNvSpPr txBox="1"/>
          <p:nvPr/>
        </p:nvSpPr>
        <p:spPr>
          <a:xfrm>
            <a:off x="3257225" y="225654"/>
            <a:ext cx="5354513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203F48-8BE2-47C6-A18F-BA103D868998}"/>
              </a:ext>
            </a:extLst>
          </p:cNvPr>
          <p:cNvSpPr txBox="1"/>
          <p:nvPr/>
        </p:nvSpPr>
        <p:spPr>
          <a:xfrm>
            <a:off x="2809124" y="5321830"/>
            <a:ext cx="7399402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6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2395671"/>
              </p:ext>
            </p:extLst>
          </p:nvPr>
        </p:nvGraphicFramePr>
        <p:xfrm>
          <a:off x="726271" y="545910"/>
          <a:ext cx="10467833" cy="572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456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B2C391-8829-4EBB-B068-DA0D80961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1B2C391-8829-4EBB-B068-DA0D80961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1B2C391-8829-4EBB-B068-DA0D80961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1B2C391-8829-4EBB-B068-DA0D80961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C99CA-B32B-4123-A831-F145E9DE9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91EC99CA-B32B-4123-A831-F145E9DE9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91EC99CA-B32B-4123-A831-F145E9DE9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91EC99CA-B32B-4123-A831-F145E9DE9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158524-BA3C-4919-BCD8-4B6AEFA00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B158524-BA3C-4919-BCD8-4B6AEFA00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B158524-BA3C-4919-BCD8-4B6AEFA00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B158524-BA3C-4919-BCD8-4B6AEFA00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ECAE5A-1CEE-48AC-8A8F-F7B104F9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4ECAE5A-1CEE-48AC-8A8F-F7B104F9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4ECAE5A-1CEE-48AC-8A8F-F7B104F90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4ECAE5A-1CEE-48AC-8A8F-F7B104F90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080FE-E6A7-48EF-9C54-199A4EF2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A7080FE-E6A7-48EF-9C54-199A4EF2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A7080FE-E6A7-48EF-9C54-199A4EF20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9A7080FE-E6A7-48EF-9C54-199A4EF20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D2EB13-CA3D-4C89-9A1F-2AF81D833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ED2EB13-CA3D-4C89-9A1F-2AF81D833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ED2EB13-CA3D-4C89-9A1F-2AF81D833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4ED2EB13-CA3D-4C89-9A1F-2AF81D833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6B2B9E-564B-44FB-8A45-0793FF9EE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36B2B9E-564B-44FB-8A45-0793FF9EE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36B2B9E-564B-44FB-8A45-0793FF9EE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C36B2B9E-564B-44FB-8A45-0793FF9EE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781E6C-D32A-475B-82C5-D599011E6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60781E6C-D32A-475B-82C5-D599011E6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60781E6C-D32A-475B-82C5-D599011E6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60781E6C-D32A-475B-82C5-D599011E6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F0A021-480E-44E4-BBA0-AE4EBDEBA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5FF0A021-480E-44E4-BBA0-AE4EBDEBA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FF0A021-480E-44E4-BBA0-AE4EBDEBA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5FF0A021-480E-44E4-BBA0-AE4EBDEBA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627572" y="1255595"/>
            <a:ext cx="11232332" cy="4749421"/>
          </a:xfrm>
          <a:prstGeom prst="verticalScroll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1737" y="1728158"/>
            <a:ext cx="86526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১.১.২ 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i="1" dirty="0" err="1"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শ্রবনযোগ্য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ব্যঞ্জনবর্ণ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050" y="654195"/>
            <a:ext cx="410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99" y="545910"/>
            <a:ext cx="8173871" cy="531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70930" y="981262"/>
            <a:ext cx="4151066" cy="3148148"/>
          </a:xfrm>
          <a:prstGeom prst="roundRect">
            <a:avLst>
              <a:gd name="adj" fmla="val 753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930" y="1577717"/>
            <a:ext cx="3459221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59</a:t>
            </a:r>
            <a:r>
              <a:rPr lang="bn-I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বের কর। আজকের পাঠ্যাংশটুকু আমি আবৃতি করছি। তোমরা প্রত্যেকটি শব্দ ও লাইনের নিচে তোমাদের আঙ্গুল ধরে মিলিয়ে নাও। 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519" y="1823475"/>
            <a:ext cx="352373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আমরা ‘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কবিতাটির  পড়ব, আবৃত্তি করা শিখব এবং আলোচনা করব।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4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68" y="175828"/>
            <a:ext cx="731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বন্ধুরা, এবার আমরা ছবি সাহায্যে কবিতাটি অংশটুকু আবৃতি করে পড়ব । 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3425" y="5653258"/>
            <a:ext cx="6553200" cy="87056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পূর্বদেশ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167142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andpu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241" y="1791656"/>
            <a:ext cx="9703559" cy="4107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41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4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5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148" y="4885899"/>
            <a:ext cx="10645714" cy="962894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angladesh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24" y="452827"/>
            <a:ext cx="8436226" cy="4433072"/>
          </a:xfrm>
          <a:prstGeom prst="rect">
            <a:avLst/>
          </a:prstGeom>
        </p:spPr>
      </p:pic>
      <p:sp>
        <p:nvSpPr>
          <p:cNvPr id="4" name="Can 3"/>
          <p:cNvSpPr/>
          <p:nvPr/>
        </p:nvSpPr>
        <p:spPr>
          <a:xfrm>
            <a:off x="2031526" y="611328"/>
            <a:ext cx="114300" cy="5504656"/>
          </a:xfrm>
          <a:prstGeom prst="ca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1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442</Words>
  <Application>Microsoft Office PowerPoint</Application>
  <PresentationFormat>Widescreen</PresentationFormat>
  <Paragraphs>111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Matura MT Script Capitals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34</cp:revision>
  <dcterms:created xsi:type="dcterms:W3CDTF">2020-11-27T17:00:45Z</dcterms:created>
  <dcterms:modified xsi:type="dcterms:W3CDTF">2021-02-01T16:52:35Z</dcterms:modified>
</cp:coreProperties>
</file>