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5" r:id="rId3"/>
    <p:sldId id="286" r:id="rId4"/>
    <p:sldId id="261" r:id="rId5"/>
    <p:sldId id="272" r:id="rId6"/>
    <p:sldId id="262" r:id="rId7"/>
    <p:sldId id="287" r:id="rId8"/>
    <p:sldId id="256" r:id="rId9"/>
    <p:sldId id="290" r:id="rId10"/>
    <p:sldId id="288" r:id="rId11"/>
    <p:sldId id="2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0UPUGkL88zQQoK+3jJ5sdQ==" hashData="gj0HD2K7qSg351qpJOR1VjJp8tRLdJXXvUp5QuWTPM84KgY9alxTgq68yYfCoinS3HiCwm850lLViqwRcKeyj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2C6CF-6553-44C0-9684-5A8196A97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6EEC35-0264-451F-845D-9B6284D89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D0DCA-629E-4552-AA8B-BF33C5A90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4C2B-A019-4142-8E67-09A4FBE8E45C}" type="datetimeFigureOut">
              <a:rPr lang="en-US" smtClean="0"/>
              <a:t>2021-02-01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17254-2AF0-4C23-8458-114D6E001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7DEE0-0277-4A8B-BAA4-AF85512E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1A8B-2011-4E6A-A0E7-0894410D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B8B4E-D5FC-4AF9-8F6E-953FECE9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4B57D0-CEB5-4FEA-A9C5-FA4D82B40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1B99F-C6C6-4048-A06E-6178FF68E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4C2B-A019-4142-8E67-09A4FBE8E45C}" type="datetimeFigureOut">
              <a:rPr lang="en-US" smtClean="0"/>
              <a:t>2021-02-01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819D9-93C0-4AD7-8826-73DC38782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301-5367-493B-867E-79AE54DF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1A8B-2011-4E6A-A0E7-0894410D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1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0D3D5E-F007-4AD0-B4D5-94EDCC430D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0229F-BBDD-4043-A2E8-F895DFF9C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E1517-F8AD-452C-A98E-485FBADFC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4C2B-A019-4142-8E67-09A4FBE8E45C}" type="datetimeFigureOut">
              <a:rPr lang="en-US" smtClean="0"/>
              <a:t>2021-02-01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C5F79-8263-4ECA-A3C1-E05126CC5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5D16A-80C5-432D-8D92-0A56F19D4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1A8B-2011-4E6A-A0E7-0894410D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D62FE-3D26-4DC4-B8EE-B0BA3B27C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A4DFF-A20B-471E-AFE7-3BAF55D92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BA1AB-36A6-48B3-AA02-CDED8BF20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4C2B-A019-4142-8E67-09A4FBE8E45C}" type="datetimeFigureOut">
              <a:rPr lang="en-US" smtClean="0"/>
              <a:t>2021-02-01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A111F-A323-43B0-ABC2-BF533C96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C6C42-95EA-491E-A463-C0407FA0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1A8B-2011-4E6A-A0E7-0894410D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4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F4A1C-3E02-49CB-BA84-BC9974064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5123D-BEE1-4339-96A1-539BCBB63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27189-DE76-4AAA-9142-AD53A2446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4C2B-A019-4142-8E67-09A4FBE8E45C}" type="datetimeFigureOut">
              <a:rPr lang="en-US" smtClean="0"/>
              <a:t>2021-02-01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51DB7-12EE-4D79-9606-867C03E62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56B57-F947-41B4-BFC5-57439369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1A8B-2011-4E6A-A0E7-0894410D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2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B986A-47B1-4779-9321-93F490E9B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B8E70-A89B-4FE3-8A11-C8D6086777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E1028-B536-4E8C-8F6E-5C59F498E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50BB15-6083-4F5E-8DCC-29FB1910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4C2B-A019-4142-8E67-09A4FBE8E45C}" type="datetimeFigureOut">
              <a:rPr lang="en-US" smtClean="0"/>
              <a:t>2021-02-01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87210-2C1A-4296-B5C3-61E0EDBEB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9FA42-48AB-4C27-A9F8-5E1B7469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1A8B-2011-4E6A-A0E7-0894410D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0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2DA6D-114C-419F-8ACE-81DD7D74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2BAA6-C95F-4B90-9232-75DEA5555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ADC0C5-EB09-43ED-86CA-F337AFBBA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B971C-0DB9-4632-9581-91591218F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AEBD5A-CAAF-4FE5-A9B9-A683CAFE86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E52C8E-F114-4192-947B-F6164B7F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4C2B-A019-4142-8E67-09A4FBE8E45C}" type="datetimeFigureOut">
              <a:rPr lang="en-US" smtClean="0"/>
              <a:t>2021-02-01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48A440-CBC0-4BBC-B26E-8B7FFCBC8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8BCA2B-4F3F-4735-AB3F-CBF76BAC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1A8B-2011-4E6A-A0E7-0894410D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0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A0CB1-8019-4F8F-AE8D-088AAF2EC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5D56BD-D354-4BF2-B47E-EDD240F4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4C2B-A019-4142-8E67-09A4FBE8E45C}" type="datetimeFigureOut">
              <a:rPr lang="en-US" smtClean="0"/>
              <a:t>2021-02-01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FDBA20-E028-4E33-8A24-88FE56A02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AFC76-9FFD-4361-88D3-AFA074FD6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1A8B-2011-4E6A-A0E7-0894410D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4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0D40CF-E62C-405D-A1B4-CD87A0646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4C2B-A019-4142-8E67-09A4FBE8E45C}" type="datetimeFigureOut">
              <a:rPr lang="en-US" smtClean="0"/>
              <a:t>2021-02-01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86110D-B5DF-478A-970D-22A2DBF9A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54606-2EB4-41CA-80EE-BF7192F35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1A8B-2011-4E6A-A0E7-0894410D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4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52FE4-C19F-45D7-A2DD-0EDAF9FF3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FADB4-C00E-427C-9754-88B0F728D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CE763-749C-4ED9-9716-5888C7F4C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C1B1F-5869-48D9-B52A-3D01BF375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4C2B-A019-4142-8E67-09A4FBE8E45C}" type="datetimeFigureOut">
              <a:rPr lang="en-US" smtClean="0"/>
              <a:t>2021-02-01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C4BA9-C75B-4C38-A4E9-52E3CDFE0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39EB7-165B-469E-BA95-D1F9BB80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1A8B-2011-4E6A-A0E7-0894410D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7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CC313-2D56-4936-AFA4-96D4D0EC1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A95716-DFE4-443B-A298-D4C499DD9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8010B2-D080-451F-89E9-848482F6E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15FA55-65F4-4FF1-8F1A-1FDE57DAA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4C2B-A019-4142-8E67-09A4FBE8E45C}" type="datetimeFigureOut">
              <a:rPr lang="en-US" smtClean="0"/>
              <a:t>2021-02-01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1FD12-D917-4073-834D-26E529F62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91DFF-80A6-4C9D-83E4-92C97B2F8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1A8B-2011-4E6A-A0E7-0894410D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8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7DFF3F-537D-4113-A658-2ABD3AD92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124BB-5DF9-4E40-B7B2-67326387C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C136-10EB-483F-BC93-2848A745F4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14C2B-A019-4142-8E67-09A4FBE8E45C}" type="datetimeFigureOut">
              <a:rPr lang="en-US" smtClean="0"/>
              <a:t>2021-02-01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90E35-6555-4F26-84AD-A5688CC1A0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47E37-3BCA-4B9F-ABE0-9787A38A6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C1A8B-2011-4E6A-A0E7-0894410D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8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8C5732-17DE-4DA9-BD91-B9CE60EC2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86601" y="2190023"/>
            <a:ext cx="4533898" cy="4667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AD2B08-A42F-42E0-9178-1EFC6EAEA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2348704"/>
            <a:ext cx="4297454" cy="4509296"/>
          </a:xfrm>
          <a:prstGeom prst="rect">
            <a:avLst/>
          </a:prstGeom>
        </p:spPr>
      </p:pic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2DB1C9E1-1151-4D94-9C85-5B805E47DEBB}"/>
              </a:ext>
            </a:extLst>
          </p:cNvPr>
          <p:cNvSpPr/>
          <p:nvPr/>
        </p:nvSpPr>
        <p:spPr>
          <a:xfrm>
            <a:off x="3009900" y="0"/>
            <a:ext cx="6343650" cy="2362200"/>
          </a:xfrm>
          <a:prstGeom prst="horizontalScroll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 গ ত ম</a:t>
            </a:r>
          </a:p>
        </p:txBody>
      </p:sp>
    </p:spTree>
    <p:extLst>
      <p:ext uri="{BB962C8B-B14F-4D97-AF65-F5344CB8AC3E}">
        <p14:creationId xmlns:p14="http://schemas.microsoft.com/office/powerpoint/2010/main" val="79904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wind.wav"/>
          </p:stSnd>
        </p:sndAc>
      </p:transition>
    </mc:Choice>
    <mc:Fallback xmlns="">
      <p:transition spd="slow"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AC0DC3-6EA8-42F2-B96D-5B1DDDF7E049}"/>
              </a:ext>
            </a:extLst>
          </p:cNvPr>
          <p:cNvSpPr/>
          <p:nvPr/>
        </p:nvSpPr>
        <p:spPr>
          <a:xfrm>
            <a:off x="3631098" y="713577"/>
            <a:ext cx="3935893" cy="127425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1691FDD-F75A-45A7-B09D-B99E7F312210}"/>
              </a:ext>
            </a:extLst>
          </p:cNvPr>
          <p:cNvSpPr/>
          <p:nvPr/>
        </p:nvSpPr>
        <p:spPr>
          <a:xfrm>
            <a:off x="311427" y="2966446"/>
            <a:ext cx="11569146" cy="193685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আশপাশে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এঁকে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E88593-C5C9-4C71-9910-5AAA5F8DF715}"/>
              </a:ext>
            </a:extLst>
          </p:cNvPr>
          <p:cNvSpPr txBox="1"/>
          <p:nvPr/>
        </p:nvSpPr>
        <p:spPr>
          <a:xfrm>
            <a:off x="5165034" y="6642556"/>
            <a:ext cx="18619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Bahnschrift Light" panose="020B0502040204020203" pitchFamily="34" charset="0"/>
                <a:cs typeface="NikoshBAN" panose="02000000000000000000" pitchFamily="2" charset="0"/>
              </a:rPr>
              <a:t>Created by Imran Chowdhury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04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wind.wav"/>
          </p:stSnd>
        </p:sndAc>
      </p:transition>
    </mc:Choice>
    <mc:Fallback xmlns="">
      <p:transition spd="slow">
        <p:checker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twork Background GIF | Gfycat">
            <a:extLst>
              <a:ext uri="{FF2B5EF4-FFF2-40B4-BE49-F238E27FC236}">
                <a16:creationId xmlns:a16="http://schemas.microsoft.com/office/drawing/2014/main" id="{D72FB43D-BB8C-40FA-81DF-E67845EAF0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32"/>
            <a:ext cx="12185904" cy="686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9D5F0F-B7FF-4A31-8C4D-A3C9B8A13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38481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1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00431"/>
      </p:ext>
    </p:extLst>
  </p:cSld>
  <p:clrMapOvr>
    <a:masterClrMapping/>
  </p:clrMapOvr>
  <p:transition spd="slow">
    <p:comb/>
    <p:sndAc>
      <p:stSnd>
        <p:snd r:embed="rId2" name="wind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ool border clipart black and white vector black and white stock Images of Bamboo Border Black And White - #SpaceHero vector black and white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50"/>
            <a:ext cx="12192000" cy="718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14850" y="262235"/>
            <a:ext cx="3276600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28480" y="2189381"/>
            <a:ext cx="1997469" cy="1815881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88575" y="1543051"/>
            <a:ext cx="2514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2101" y="4140308"/>
            <a:ext cx="4060444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মো: ইমরান হোসেইন চৌধুরী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কালিনগর স: প্রা: বিদ্যালয়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কানাইঘাট, সিলেট।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3784" y="1622980"/>
            <a:ext cx="25146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4010665"/>
            <a:ext cx="4900671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	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দূষণ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পাঠ্যাংশ: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দূষণ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৪০ মিনিট</a:t>
            </a:r>
          </a:p>
        </p:txBody>
      </p:sp>
      <p:pic>
        <p:nvPicPr>
          <p:cNvPr id="1028" name="Picture 4" descr="Image result for boo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884" y="2345360"/>
            <a:ext cx="2438398" cy="148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019800" y="2071048"/>
            <a:ext cx="0" cy="378270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153150" y="2120901"/>
            <a:ext cx="0" cy="37827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905500" y="2133601"/>
            <a:ext cx="0" cy="37827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978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>
            <a:extLst>
              <a:ext uri="{FF2B5EF4-FFF2-40B4-BE49-F238E27FC236}">
                <a16:creationId xmlns:a16="http://schemas.microsoft.com/office/drawing/2014/main" id="{C5986BC5-676A-4B2A-9F6F-668811DAB911}"/>
              </a:ext>
            </a:extLst>
          </p:cNvPr>
          <p:cNvSpPr/>
          <p:nvPr/>
        </p:nvSpPr>
        <p:spPr>
          <a:xfrm>
            <a:off x="3086100" y="908981"/>
            <a:ext cx="6019800" cy="2276395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9439E3-B8BB-4EDD-ADE1-403A0B2FC939}"/>
              </a:ext>
            </a:extLst>
          </p:cNvPr>
          <p:cNvSpPr/>
          <p:nvPr/>
        </p:nvSpPr>
        <p:spPr>
          <a:xfrm>
            <a:off x="1694622" y="4029432"/>
            <a:ext cx="8802756" cy="1295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১.২.১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54D355-D23F-49CA-B590-AF64773B0494}"/>
              </a:ext>
            </a:extLst>
          </p:cNvPr>
          <p:cNvSpPr txBox="1"/>
          <p:nvPr/>
        </p:nvSpPr>
        <p:spPr>
          <a:xfrm>
            <a:off x="5165034" y="6642556"/>
            <a:ext cx="18619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Bahnschrift Light" panose="020B0502040204020203" pitchFamily="34" charset="0"/>
                <a:cs typeface="NikoshBAN" panose="02000000000000000000" pitchFamily="2" charset="0"/>
              </a:rPr>
              <a:t>Created by Imran Chowdhury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wind.wav"/>
          </p:stSnd>
        </p:sndAc>
      </p:transition>
    </mc:Choice>
    <mc:Fallback xmlns="">
      <p:transition spd="slow">
        <p:checker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3288" y="233199"/>
            <a:ext cx="7828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চলো একটা ভিডিও দেখি...। 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BF0D3337-0E03-419B-9F8E-C6B562F8075D}"/>
              </a:ext>
            </a:extLst>
          </p:cNvPr>
          <p:cNvSpPr/>
          <p:nvPr/>
        </p:nvSpPr>
        <p:spPr>
          <a:xfrm>
            <a:off x="8734839" y="2110984"/>
            <a:ext cx="2314575" cy="1610391"/>
          </a:xfrm>
          <a:prstGeom prst="horizontalScroll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/>
              <a:t>আবেগ সৃষ্টি</a:t>
            </a:r>
            <a:endParaRPr lang="en-US" sz="36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0FC4DED-1998-4380-84D8-74CB095A178A}"/>
              </a:ext>
            </a:extLst>
          </p:cNvPr>
          <p:cNvSpPr/>
          <p:nvPr/>
        </p:nvSpPr>
        <p:spPr>
          <a:xfrm>
            <a:off x="2729948" y="2014330"/>
            <a:ext cx="5208104" cy="19951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https://www.youtube.com/watch?v=e6rglsLy1Ys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5FD1995-70C2-4C82-92D9-60F7085A850C}"/>
              </a:ext>
            </a:extLst>
          </p:cNvPr>
          <p:cNvSpPr/>
          <p:nvPr/>
        </p:nvSpPr>
        <p:spPr>
          <a:xfrm>
            <a:off x="1955328" y="4779272"/>
            <a:ext cx="7184335" cy="1295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FAF3AE-78E2-4504-9EDD-116067AA4C3D}"/>
              </a:ext>
            </a:extLst>
          </p:cNvPr>
          <p:cNvSpPr txBox="1"/>
          <p:nvPr/>
        </p:nvSpPr>
        <p:spPr>
          <a:xfrm>
            <a:off x="5059017" y="6624801"/>
            <a:ext cx="18619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Bahnschrift Light" panose="020B0502040204020203" pitchFamily="34" charset="0"/>
                <a:cs typeface="NikoshBAN" panose="02000000000000000000" pitchFamily="2" charset="0"/>
              </a:rPr>
              <a:t>Created by Imran Chowdhury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02748"/>
      </p:ext>
    </p:extLst>
  </p:cSld>
  <p:clrMapOvr>
    <a:masterClrMapping/>
  </p:clrMapOvr>
  <p:transition spd="med">
    <p:pull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374" y="4173211"/>
            <a:ext cx="10681251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Flowchart: Preparation 6">
            <a:extLst>
              <a:ext uri="{FF2B5EF4-FFF2-40B4-BE49-F238E27FC236}">
                <a16:creationId xmlns:a16="http://schemas.microsoft.com/office/drawing/2014/main" id="{008FE66F-B82B-42B8-8ECB-335111FC55E5}"/>
              </a:ext>
            </a:extLst>
          </p:cNvPr>
          <p:cNvSpPr/>
          <p:nvPr/>
        </p:nvSpPr>
        <p:spPr>
          <a:xfrm>
            <a:off x="3036404" y="1486296"/>
            <a:ext cx="5734050" cy="154305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D2AA54-26EF-4AF8-98D4-EA5B3C37F056}"/>
              </a:ext>
            </a:extLst>
          </p:cNvPr>
          <p:cNvSpPr txBox="1"/>
          <p:nvPr/>
        </p:nvSpPr>
        <p:spPr>
          <a:xfrm>
            <a:off x="5165034" y="6642556"/>
            <a:ext cx="18619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Bahnschrift Light" panose="020B0502040204020203" pitchFamily="34" charset="0"/>
                <a:cs typeface="NikoshBAN" panose="02000000000000000000" pitchFamily="2" charset="0"/>
              </a:rPr>
              <a:t>Created by Imran Chowdhury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379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9C02A0-BF99-4E3E-AC5A-4BD9ECF607F0}"/>
              </a:ext>
            </a:extLst>
          </p:cNvPr>
          <p:cNvSpPr/>
          <p:nvPr/>
        </p:nvSpPr>
        <p:spPr>
          <a:xfrm>
            <a:off x="264514" y="2237128"/>
            <a:ext cx="11661913" cy="23837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বেচে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সহপাঠীদের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৯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4474257"/>
            <a:ext cx="12193057" cy="238374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C4650E-CD6C-4DDC-B8BC-4F2B0DD53286}"/>
              </a:ext>
            </a:extLst>
          </p:cNvPr>
          <p:cNvSpPr/>
          <p:nvPr/>
        </p:nvSpPr>
        <p:spPr>
          <a:xfrm>
            <a:off x="3591341" y="556592"/>
            <a:ext cx="4320208" cy="1152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6F0AAE-D974-4139-9A86-CFE7CB5641E4}"/>
              </a:ext>
            </a:extLst>
          </p:cNvPr>
          <p:cNvSpPr txBox="1"/>
          <p:nvPr/>
        </p:nvSpPr>
        <p:spPr>
          <a:xfrm>
            <a:off x="5165034" y="6642556"/>
            <a:ext cx="18619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Bahnschrift Light" panose="020B0502040204020203" pitchFamily="34" charset="0"/>
                <a:cs typeface="NikoshBAN" panose="02000000000000000000" pitchFamily="2" charset="0"/>
              </a:rPr>
              <a:t>Created by Imran Chowdhury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1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wind.wav"/>
          </p:stSnd>
        </p:sndAc>
      </p:transition>
    </mc:Choice>
    <mc:Fallback xmlns="">
      <p:transition spd="slow">
        <p:checker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6137C-F88D-4275-B0FE-BAE93EA40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965" y="0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A7EF9A-5142-411E-9ECD-F956DFF16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65" y="1140030"/>
            <a:ext cx="10422835" cy="5507977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5DF0FBB-89B3-4085-A8CB-458E25E1B588}"/>
              </a:ext>
            </a:extLst>
          </p:cNvPr>
          <p:cNvSpPr/>
          <p:nvPr/>
        </p:nvSpPr>
        <p:spPr>
          <a:xfrm>
            <a:off x="8786193" y="209993"/>
            <a:ext cx="2660372" cy="99391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29C1FD-E0EF-49EB-B1B5-DE6CBCCC524D}"/>
              </a:ext>
            </a:extLst>
          </p:cNvPr>
          <p:cNvSpPr txBox="1"/>
          <p:nvPr/>
        </p:nvSpPr>
        <p:spPr>
          <a:xfrm>
            <a:off x="5165034" y="6642556"/>
            <a:ext cx="18619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Bahnschrift Light" panose="020B0502040204020203" pitchFamily="34" charset="0"/>
                <a:cs typeface="NikoshBAN" panose="02000000000000000000" pitchFamily="2" charset="0"/>
              </a:rPr>
              <a:t>Created by Imran Chowdhury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37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wind.wav"/>
          </p:stSnd>
        </p:sndAc>
      </p:transition>
    </mc:Choice>
    <mc:Fallback xmlns="">
      <p:transition spd="slow">
        <p:checker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মাছ ও হাঁস একসঙ্গে চাষ করে লাভবান হওয়ার কৌশল | farmsandfarmer24.com">
            <a:extLst>
              <a:ext uri="{FF2B5EF4-FFF2-40B4-BE49-F238E27FC236}">
                <a16:creationId xmlns:a16="http://schemas.microsoft.com/office/drawing/2014/main" id="{960CC23F-D8D8-4055-93C1-B37FCB3FD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7" y="1852197"/>
            <a:ext cx="5715000" cy="40750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ople living around this very dirty environment may contact diseases... |  Download Scientific Diagram">
            <a:extLst>
              <a:ext uri="{FF2B5EF4-FFF2-40B4-BE49-F238E27FC236}">
                <a16:creationId xmlns:a16="http://schemas.microsoft.com/office/drawing/2014/main" id="{E77CE6AA-2438-49EA-B5E6-1FECB8E0B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63" y="1852197"/>
            <a:ext cx="5715000" cy="40750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4B08BEE-CAEC-4800-B0E6-8121326BBD64}"/>
              </a:ext>
            </a:extLst>
          </p:cNvPr>
          <p:cNvSpPr/>
          <p:nvPr/>
        </p:nvSpPr>
        <p:spPr>
          <a:xfrm>
            <a:off x="861394" y="6119814"/>
            <a:ext cx="4320208" cy="6095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3810BC1-0847-4688-B01F-73577EBA94F3}"/>
              </a:ext>
            </a:extLst>
          </p:cNvPr>
          <p:cNvSpPr/>
          <p:nvPr/>
        </p:nvSpPr>
        <p:spPr>
          <a:xfrm>
            <a:off x="6811620" y="6119814"/>
            <a:ext cx="4320208" cy="6095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ময়লার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স্তুপ</a:t>
            </a:r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BDBE807-3180-43B3-B0B6-5E538350CC50}"/>
              </a:ext>
            </a:extLst>
          </p:cNvPr>
          <p:cNvSpPr/>
          <p:nvPr/>
        </p:nvSpPr>
        <p:spPr>
          <a:xfrm>
            <a:off x="265042" y="278292"/>
            <a:ext cx="11661916" cy="13398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বাহিরের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দূষণগুলো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2A7A99-5470-4B9D-A82B-6F64EBCBF380}"/>
              </a:ext>
            </a:extLst>
          </p:cNvPr>
          <p:cNvSpPr txBox="1"/>
          <p:nvPr/>
        </p:nvSpPr>
        <p:spPr>
          <a:xfrm>
            <a:off x="5165034" y="6642556"/>
            <a:ext cx="18619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Bahnschrift Light" panose="020B0502040204020203" pitchFamily="34" charset="0"/>
                <a:cs typeface="NikoshBAN" panose="02000000000000000000" pitchFamily="2" charset="0"/>
              </a:rPr>
              <a:t>Created by Imran Chowdhury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7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wind.wav"/>
          </p:stSnd>
        </p:sndAc>
      </p:transition>
    </mc:Choice>
    <mc:Fallback xmlns="">
      <p:transition spd="slow">
        <p:checker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1432E-9D74-4589-954C-C38E25CFD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7417"/>
            <a:ext cx="10515600" cy="2984913"/>
          </a:xfrm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পরিবেষ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দায়ী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333DBC-201B-496A-85E4-CC06953E4F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80183" y="348097"/>
            <a:ext cx="4065104" cy="1729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15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55DF11-DA3E-43EE-9160-4A36CD390BE0}"/>
              </a:ext>
            </a:extLst>
          </p:cNvPr>
          <p:cNvSpPr txBox="1"/>
          <p:nvPr/>
        </p:nvSpPr>
        <p:spPr>
          <a:xfrm>
            <a:off x="5165034" y="6642556"/>
            <a:ext cx="18619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Bahnschrift Light" panose="020B0502040204020203" pitchFamily="34" charset="0"/>
                <a:cs typeface="NikoshBAN" panose="02000000000000000000" pitchFamily="2" charset="0"/>
              </a:rPr>
              <a:t>Created by Imran Chowdhury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70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wind.wav"/>
          </p:stSnd>
        </p:sndAc>
      </p:transition>
    </mc:Choice>
    <mc:Fallback>
      <p:transition spd="slow">
        <p:checker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205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Bahnschrift Light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তোমরা নিচের ছকটি তোমাদের খাতায় লিখ:</vt:lpstr>
      <vt:lpstr>PowerPoint Presentation</vt:lpstr>
      <vt:lpstr>মূল্যায়ন</vt:lpstr>
      <vt:lpstr>PowerPoint Presentation</vt:lpstr>
      <vt:lpstr>সবাইকে 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সুনাতনপুঞ্জি GPS</dc:creator>
  <cp:lastModifiedBy>সুনাতনপুঞ্জি GPS</cp:lastModifiedBy>
  <cp:revision>16</cp:revision>
  <dcterms:created xsi:type="dcterms:W3CDTF">2021-01-31T18:19:14Z</dcterms:created>
  <dcterms:modified xsi:type="dcterms:W3CDTF">2021-02-01T07:06:18Z</dcterms:modified>
</cp:coreProperties>
</file>