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1" d="100"/>
          <a:sy n="41" d="100"/>
        </p:scale>
        <p:origin x="3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6E02-BD58-4627-8C68-0755DFF17E99}" type="datetimeFigureOut">
              <a:rPr lang="en-US" smtClean="0"/>
              <a:t>2021-01-26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11D3-56F0-4B74-AE9D-9D130B8A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27356"/>
            <a:ext cx="9478535" cy="5341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0673" y="398966"/>
            <a:ext cx="380132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84690-7DE4-4847-8617-13BC2D7B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2" y="1544701"/>
            <a:ext cx="9478535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419100"/>
            <a:ext cx="10718800" cy="6184899"/>
            <a:chOff x="228600" y="228600"/>
            <a:chExt cx="8686800" cy="6095999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228600"/>
              <a:ext cx="8686800" cy="6095999"/>
              <a:chOff x="228600" y="228600"/>
              <a:chExt cx="8686800" cy="609599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28600" y="1295400"/>
                <a:ext cx="8686800" cy="11830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অ+অ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=আ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নর+অধম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নরাধম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=আ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দেব+আলয়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দেবালয়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8600" y="228600"/>
                <a:ext cx="8686800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অ,আ,ই,ঈ,উ,ঊ,ঋ,এ,ঐ,ও,ঔ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971800"/>
                <a:ext cx="4038600" cy="3352799"/>
              </a:xfrm>
              <a:prstGeom prst="rect">
                <a:avLst/>
              </a:prstGeom>
              <a:ln w="76200">
                <a:solidFill>
                  <a:srgbClr val="00B0F0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2971800"/>
                <a:ext cx="4572000" cy="3352799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325526"/>
              <a:ext cx="1295400" cy="1539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75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854200"/>
            <a:ext cx="86868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পাশা-পাশি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300" y="3911600"/>
            <a:ext cx="8686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=আ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যথা+অর্থ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=আ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কারা+আগার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4300" y="330200"/>
            <a:ext cx="86868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00" y="117693"/>
            <a:ext cx="9548642" cy="67403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8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839200" cy="12493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কারা+আগার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6847"/>
            <a:ext cx="8839200" cy="5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8" y="3621631"/>
            <a:ext cx="84582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পরি+ঈক্ষা= পরীক্ষা, হিম+আগার= হিমাগার, বিদ্যা+আলয়=বিদ্যালয়,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হিম+আলয়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গৈ+অক= গায়ক,নৈ+অক= নায়ক,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সদা+এব=সদৈব,সতী+ইন্দ্র=সতীন্দ্র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9263"/>
            <a:ext cx="400050" cy="111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4800" y="466312"/>
            <a:ext cx="8458200" cy="2962654"/>
            <a:chOff x="304800" y="466312"/>
            <a:chExt cx="8458200" cy="2962654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466312"/>
              <a:ext cx="8458200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859306"/>
              <a:ext cx="8458200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সন্ধি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বিচ্ছেদ কর-পরীক্ষা, হিমাগার, বিদ্যালয়,</a:t>
              </a:r>
            </a:p>
            <a:p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হিমালয়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, গায়ক, নায়ক, সদৈব,সতীন্দ্র।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73692"/>
              <a:ext cx="40005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1596"/>
            <a:ext cx="8534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608518"/>
            <a:ext cx="381000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36510"/>
            <a:ext cx="3657600" cy="1107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456" y="1495357"/>
            <a:ext cx="6927944" cy="2820747"/>
            <a:chOff x="844456" y="1495357"/>
            <a:chExt cx="6927944" cy="2820747"/>
          </a:xfrm>
        </p:grpSpPr>
        <p:sp>
          <p:nvSpPr>
            <p:cNvPr id="6" name="Rectangle 5"/>
            <p:cNvSpPr/>
            <p:nvPr/>
          </p:nvSpPr>
          <p:spPr>
            <a:xfrm>
              <a:off x="1219200" y="2719780"/>
              <a:ext cx="613580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096000" y="3149684"/>
              <a:ext cx="1676400" cy="1166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44456" y="3171186"/>
              <a:ext cx="14478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3505200" y="1495357"/>
              <a:ext cx="1219200" cy="1216567"/>
            </a:xfrm>
            <a:prstGeom prst="downArrow">
              <a:avLst>
                <a:gd name="adj1" fmla="val 50000"/>
                <a:gd name="adj2" fmla="val 612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2602"/>
            <a:ext cx="82295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960" y="4728843"/>
            <a:ext cx="264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3651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4456" y="1509005"/>
            <a:ext cx="7268000" cy="2834395"/>
            <a:chOff x="844456" y="1509005"/>
            <a:chExt cx="7268000" cy="2834395"/>
          </a:xfrm>
        </p:grpSpPr>
        <p:sp>
          <p:nvSpPr>
            <p:cNvPr id="6" name="Rectangle 5"/>
            <p:cNvSpPr/>
            <p:nvPr/>
          </p:nvSpPr>
          <p:spPr>
            <a:xfrm>
              <a:off x="1219200" y="2719780"/>
              <a:ext cx="6477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436056" y="3176980"/>
              <a:ext cx="1676400" cy="1166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44456" y="3184834"/>
              <a:ext cx="14478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3682624" y="1509005"/>
              <a:ext cx="1219200" cy="1216567"/>
            </a:xfrm>
            <a:prstGeom prst="downArrow">
              <a:avLst>
                <a:gd name="adj1" fmla="val 50000"/>
                <a:gd name="adj2" fmla="val 612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775316" y="3184833"/>
              <a:ext cx="1143000" cy="11312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13863" y="4739079"/>
            <a:ext cx="275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228601"/>
            <a:ext cx="2514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4343400"/>
            <a:ext cx="8382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অ+অ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=আ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হিম+অচল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হিমাচল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=আ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মহা+আশয়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19200"/>
            <a:ext cx="8458200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আ+ আ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5562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হিম+আলয়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5235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854" y="152400"/>
            <a:ext cx="852473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605" y="990601"/>
            <a:ext cx="8534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কথামৃত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মহার্ঘ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সদানন্দ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উচ্ছেদ। ৪। বধূৎসব, কুজ্ঝটিকা। ৫। শুভেচ্ছা,অতীত।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2438401"/>
            <a:ext cx="8882575" cy="34778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প্রাণ+অধিক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প্রাণাধিক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সিংহ+আসন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কথা+অমৃত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কথামৃত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মহা+অর্ঘ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মহার্ঘ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সদা+আনন্দ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সদানন্দ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উৎ+ছেদ= উচ্ছেদ, বধূ+উৎসব= বধূৎসব,কুৎ+ঝটিকা= কুজ্ঝটিকা, শুভ+ইচ্ছা= শুভেচ্ছা,অতি+ইত=অতীত।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AC99-D94D-464E-9D27-8DC40E0F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367954" cy="1299552"/>
          </a:xfrm>
        </p:spPr>
        <p:txBody>
          <a:bodyPr/>
          <a:lstStyle/>
          <a:p>
            <a:r>
              <a:rPr lang="bn-IN" dirty="0"/>
              <a:t>        পরিচিতি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37888-9EFC-4A75-A839-89F7DBA593E8}"/>
              </a:ext>
            </a:extLst>
          </p:cNvPr>
          <p:cNvSpPr txBox="1"/>
          <p:nvPr/>
        </p:nvSpPr>
        <p:spPr>
          <a:xfrm>
            <a:off x="457199" y="1981200"/>
            <a:ext cx="10515599" cy="29546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জাকিয়া বেগম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চুপাইর বালিকা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উচ্চ বিদ্যালয় ,কালীগঞ্জ ,গাজীপুর।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624348"/>
            <a:ext cx="8686800" cy="4709652"/>
            <a:chOff x="152400" y="304800"/>
            <a:chExt cx="8686800" cy="470965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04800"/>
              <a:ext cx="8534400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1" t="8924" r="19802"/>
            <a:stretch/>
          </p:blipFill>
          <p:spPr>
            <a:xfrm>
              <a:off x="159774" y="1752600"/>
              <a:ext cx="4605575" cy="3261852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76800" y="1737852"/>
              <a:ext cx="3962400" cy="3276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সতীশ=</a:t>
              </a: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মস্যাধার=</a:t>
              </a:r>
            </a:p>
            <a:p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তৃষ্ণার্ত=</a:t>
              </a:r>
              <a:endParaRPr lang="bn-IN" sz="2800" dirty="0">
                <a:solidFill>
                  <a:schemeClr val="tx1"/>
                </a:solidFill>
              </a:endParaRPr>
            </a:p>
            <a:p>
              <a:endPara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6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8300" y="152400"/>
            <a:ext cx="8915400" cy="1905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4572000"/>
          </a:xfrm>
          <a:solidFill>
            <a:schemeClr val="bg2"/>
          </a:solidFill>
          <a:ln w="7620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 ২টি,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অ+আ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২টি</a:t>
            </a: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 ২টি ,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=আ   ২টি      </a:t>
            </a: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৮টি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6420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6400" y="152400"/>
            <a:ext cx="8839200" cy="6477000"/>
            <a:chOff x="152400" y="152400"/>
            <a:chExt cx="8839200" cy="6477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8839200" cy="6477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8000" y="486251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60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8741" y="2187136"/>
            <a:ext cx="10654518" cy="4254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৩৫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33400"/>
            <a:ext cx="2463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52400"/>
            <a:ext cx="8610600" cy="6248401"/>
            <a:chOff x="381000" y="380999"/>
            <a:chExt cx="8610600" cy="6248401"/>
          </a:xfrm>
        </p:grpSpPr>
        <p:pic>
          <p:nvPicPr>
            <p:cNvPr id="4" name="Picture 3" descr="index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80999"/>
              <a:ext cx="4114800" cy="62318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5" name="Picture 4" descr="ppp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"/>
              <a:ext cx="4191000" cy="62484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/>
          <a:stretch/>
        </p:blipFill>
        <p:spPr>
          <a:xfrm>
            <a:off x="4114800" y="152400"/>
            <a:ext cx="12727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152400"/>
            <a:ext cx="8991600" cy="6629400"/>
            <a:chOff x="0" y="152400"/>
            <a:chExt cx="8991600" cy="66294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52400"/>
              <a:ext cx="8991600" cy="6629400"/>
              <a:chOff x="0" y="152400"/>
              <a:chExt cx="8991600" cy="60198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152400"/>
                <a:ext cx="8991600" cy="14253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9600" dirty="0"/>
                  <a:t> </a:t>
                </a:r>
                <a:r>
                  <a:rPr lang="en-US" sz="9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879" y="1828800"/>
                <a:ext cx="5745521" cy="4297740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0" y="1752600"/>
                <a:ext cx="3124200" cy="44196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sz="13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3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সন্ধি</a:t>
                </a:r>
                <a:endParaRPr lang="en-US" sz="13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" y="172065"/>
              <a:ext cx="533400" cy="6614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748" y="206478"/>
              <a:ext cx="533400" cy="66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35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991600" cy="6477000"/>
            <a:chOff x="76200" y="152400"/>
            <a:chExt cx="8991600" cy="6477000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152400"/>
              <a:ext cx="8991600" cy="6477000"/>
              <a:chOff x="76200" y="152400"/>
              <a:chExt cx="8991600" cy="6477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" y="152400"/>
                <a:ext cx="8915400" cy="152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শিক্ষার্থীরা-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6200" y="1676400"/>
                <a:ext cx="8991600" cy="49530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সঙ্গা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২।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প্রকারভেদ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স্বরসন্ধির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নিয়ম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৪।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স্বরসন্ধি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বিচ্ছেদ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8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5125">
              <a:off x="8143875" y="2133600"/>
              <a:ext cx="619125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4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194" y="-1"/>
            <a:ext cx="8839200" cy="6629401"/>
            <a:chOff x="135194" y="-1"/>
            <a:chExt cx="8839200" cy="6629401"/>
          </a:xfrm>
        </p:grpSpPr>
        <p:grpSp>
          <p:nvGrpSpPr>
            <p:cNvPr id="4" name="Group 3"/>
            <p:cNvGrpSpPr/>
            <p:nvPr/>
          </p:nvGrpSpPr>
          <p:grpSpPr>
            <a:xfrm>
              <a:off x="135194" y="-1"/>
              <a:ext cx="8839200" cy="6629401"/>
              <a:chOff x="135194" y="-1"/>
              <a:chExt cx="8839200" cy="66294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-1"/>
                <a:ext cx="8745794" cy="4928175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3294" y="5105400"/>
                <a:ext cx="876300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 , আ , ও ,  এ , ক , গ , চ , ছ ,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5194" y="5867400"/>
                <a:ext cx="8839200" cy="76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অ+অ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=আ,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</a:t>
                </a:r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91" y="4150012"/>
              <a:ext cx="864009" cy="86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27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955" y="914401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114801"/>
            <a:ext cx="8839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602" y="5476237"/>
            <a:ext cx="252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6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76200"/>
            <a:ext cx="8839200" cy="3877492"/>
            <a:chOff x="152400" y="76200"/>
            <a:chExt cx="8839200" cy="3877492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76200"/>
              <a:ext cx="8839200" cy="3877492"/>
              <a:chOff x="152400" y="76200"/>
              <a:chExt cx="8839200" cy="3877492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5029200" y="76200"/>
                <a:ext cx="3962400" cy="387749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আ+আ</a:t>
                </a:r>
                <a:r>
                  <a:rPr lang="en-US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</a:t>
                </a:r>
                <a:endPara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6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ই+ই=ঈ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83821"/>
                <a:ext cx="4697790" cy="3869871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961" y="1400174"/>
              <a:ext cx="1039784" cy="2457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9624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"/>
            <a:ext cx="4495800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14800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464844" y="3715603"/>
            <a:ext cx="4526756" cy="2971800"/>
            <a:chOff x="4464844" y="3715603"/>
            <a:chExt cx="4526756" cy="2971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844" y="3715603"/>
              <a:ext cx="4526756" cy="29718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5791200" y="4343400"/>
              <a:ext cx="1524000" cy="1447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29659" y="4832171"/>
            <a:ext cx="1047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30129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485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হিম+আলয়=হিমালয়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DOEL</cp:lastModifiedBy>
  <cp:revision>9</cp:revision>
  <dcterms:created xsi:type="dcterms:W3CDTF">2019-11-02T01:45:47Z</dcterms:created>
  <dcterms:modified xsi:type="dcterms:W3CDTF">2021-01-26T07:58:00Z</dcterms:modified>
</cp:coreProperties>
</file>