
<file path=[Content_Types].xml><?xml version="1.0" encoding="utf-8"?>
<Types xmlns="http://schemas.openxmlformats.org/package/2006/content-types">
  <Default Extension="png" ContentType="image/png"/>
  <Default Extension="tmp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</p:sldMasterIdLst>
  <p:notesMasterIdLst>
    <p:notesMasterId r:id="rId22"/>
  </p:notesMasterIdLst>
  <p:sldIdLst>
    <p:sldId id="256" r:id="rId2"/>
    <p:sldId id="257" r:id="rId3"/>
    <p:sldId id="258" r:id="rId4"/>
    <p:sldId id="314" r:id="rId5"/>
    <p:sldId id="279" r:id="rId6"/>
    <p:sldId id="259" r:id="rId7"/>
    <p:sldId id="317" r:id="rId8"/>
    <p:sldId id="316" r:id="rId9"/>
    <p:sldId id="319" r:id="rId10"/>
    <p:sldId id="320" r:id="rId11"/>
    <p:sldId id="321" r:id="rId12"/>
    <p:sldId id="322" r:id="rId13"/>
    <p:sldId id="323" r:id="rId14"/>
    <p:sldId id="324" r:id="rId15"/>
    <p:sldId id="289" r:id="rId16"/>
    <p:sldId id="325" r:id="rId17"/>
    <p:sldId id="306" r:id="rId18"/>
    <p:sldId id="326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SIN" initials="M" lastIdx="2" clrIdx="0">
    <p:extLst>
      <p:ext uri="{19B8F6BF-5375-455C-9EA6-DF929625EA0E}">
        <p15:presenceInfo xmlns:p15="http://schemas.microsoft.com/office/powerpoint/2012/main" userId="67203a8876af28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4" autoAdjust="0"/>
    <p:restoredTop sz="79806" autoAdjust="0"/>
  </p:normalViewPr>
  <p:slideViewPr>
    <p:cSldViewPr snapToGrid="0">
      <p:cViewPr varScale="1">
        <p:scale>
          <a:sx n="55" d="100"/>
          <a:sy n="55" d="100"/>
        </p:scale>
        <p:origin x="13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72F1C-B2B8-459D-B8BB-B462EE4FA25C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34C16-2F8C-44DC-9467-55F1470E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3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4C16-2F8C-44DC-9467-55F1470E65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7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3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4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6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8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5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0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8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9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6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56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9E23A-F418-4298-8090-61A9DB26EE7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3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gif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4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fif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6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fif"/><Relationship Id="rId4" Type="http://schemas.openxmlformats.org/officeDocument/2006/relationships/image" Target="../media/image18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1846" y="514645"/>
            <a:ext cx="58817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96" l="0" r="66067">
                        <a14:backgroundMark x1="76180" y1="17317" x2="76180" y2="17317"/>
                        <a14:backgroundMark x1="77416" y1="6240" x2="87303" y2="28237"/>
                        <a14:backgroundMark x1="84944" y1="35569" x2="81573" y2="43994"/>
                        <a14:backgroundMark x1="73371" y1="41186" x2="73371" y2="41186"/>
                        <a14:backgroundMark x1="47528" y1="77847" x2="45393" y2="87051"/>
                        <a14:backgroundMark x1="78876" y1="53822" x2="77079" y2="77379"/>
                        <a14:backgroundMark x1="76742" y1="40406" x2="76742" y2="40406"/>
                        <a14:backgroundMark x1="15169" y1="14197" x2="14382" y2="55694"/>
                        <a14:backgroundMark x1="84270" y1="5772" x2="88539" y2="16381"/>
                        <a14:backgroundMark x1="90000" y1="22153" x2="94382" y2="37910"/>
                        <a14:backgroundMark x1="91573" y1="42122" x2="87978" y2="55382"/>
                        <a14:backgroundMark x1="75843" y1="19189" x2="75843" y2="19189"/>
                        <a14:backgroundMark x1="70112" y1="16381" x2="70112" y2="16381"/>
                        <a14:backgroundMark x1="71348" y1="12637" x2="71348" y2="12637"/>
                        <a14:backgroundMark x1="76854" y1="10296" x2="76854" y2="10296"/>
                        <a14:backgroundMark x1="80225" y1="24805" x2="80899" y2="28081"/>
                        <a14:backgroundMark x1="78539" y1="42746" x2="78539" y2="42746"/>
                        <a14:backgroundMark x1="15730" y1="30109" x2="15730" y2="30109"/>
                        <a14:backgroundMark x1="76517" y1="1560" x2="76517" y2="1560"/>
                        <a14:backgroundMark x1="95393" y1="4368" x2="95393" y2="4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69" y="1947496"/>
            <a:ext cx="6312877" cy="4599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" b="100000" l="4270" r="34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2" y="1881590"/>
            <a:ext cx="8477250" cy="4731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16" l="60225" r="94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46" y="1881590"/>
            <a:ext cx="6794722" cy="489372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10" name="Frame 9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5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1711" y="898524"/>
            <a:ext cx="615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0037" y="5259943"/>
            <a:ext cx="24304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504" y="1841254"/>
            <a:ext cx="3104683" cy="30634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05" y="1865592"/>
            <a:ext cx="3119750" cy="30783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63" y="1904796"/>
            <a:ext cx="3039133" cy="30391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20290" y="939750"/>
            <a:ext cx="615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4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7" grpId="0"/>
      <p:bldP spid="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997" y="827448"/>
            <a:ext cx="615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8740" y="5439394"/>
            <a:ext cx="2454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679" y="1735295"/>
            <a:ext cx="3880802" cy="35656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5" y="1735295"/>
            <a:ext cx="3778327" cy="3565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64872" y="827449"/>
            <a:ext cx="615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10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4710" y="838383"/>
            <a:ext cx="615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0815" y="5208978"/>
            <a:ext cx="2464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15" y="1749259"/>
            <a:ext cx="3288699" cy="3008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837" y="1749259"/>
            <a:ext cx="3260840" cy="3008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80" y="1833279"/>
            <a:ext cx="3819027" cy="29247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44710" y="979818"/>
            <a:ext cx="615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9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9080" y="809261"/>
            <a:ext cx="615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91848" y="5208978"/>
            <a:ext cx="26420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১০০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pic>
        <p:nvPicPr>
          <p:cNvPr id="14" name="Picture 5" descr="C:\Users\NAGPS\Downloads\mudra\s-l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7660" y="1762939"/>
            <a:ext cx="4106407" cy="32446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6165274" y="1687513"/>
            <a:ext cx="3634648" cy="3320079"/>
            <a:chOff x="4800600" y="457200"/>
            <a:chExt cx="3344770" cy="3043269"/>
          </a:xfrm>
        </p:grpSpPr>
        <p:pic>
          <p:nvPicPr>
            <p:cNvPr id="16" name="Picture 4" descr="C:\Users\NAGPS\Downloads\mudra\Bangladesh-Taka-100-2b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0" y="457200"/>
              <a:ext cx="3344770" cy="15192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3" descr="C:\Users\NAGPS\Downloads\mudra\4003442728_23bd61fdd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0600" y="1976469"/>
              <a:ext cx="3337487" cy="152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2969404" y="936394"/>
            <a:ext cx="615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2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8" grpId="0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41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18" name="Picture 3" descr="C:\Users\NAGPS\Downloads\mudra\tk50o5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3764" y="3323560"/>
            <a:ext cx="2053436" cy="1019840"/>
          </a:xfrm>
          <a:prstGeom prst="rect">
            <a:avLst/>
          </a:prstGeom>
          <a:noFill/>
        </p:spPr>
      </p:pic>
      <p:pic>
        <p:nvPicPr>
          <p:cNvPr id="19" name="Picture 4" descr="C:\Users\NAGPS\Downloads\mudra\Bangladesh-Taka-100-2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466561"/>
            <a:ext cx="2049370" cy="930869"/>
          </a:xfrm>
          <a:prstGeom prst="rect">
            <a:avLst/>
          </a:prstGeom>
          <a:noFill/>
        </p:spPr>
      </p:pic>
      <p:pic>
        <p:nvPicPr>
          <p:cNvPr id="20" name="Picture 5" descr="C:\Users\NAGPS\Downloads\mudra\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2028160"/>
            <a:ext cx="2057400" cy="1219200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5948490" y="1951960"/>
            <a:ext cx="2204910" cy="1066800"/>
            <a:chOff x="3733801" y="1905000"/>
            <a:chExt cx="2204910" cy="1066800"/>
          </a:xfrm>
        </p:grpSpPr>
        <p:pic>
          <p:nvPicPr>
            <p:cNvPr id="22" name="Picture 4" descr="C:\Users\NAGPS\Downloads\mudra\10_Bangladeshi_taka_Obs_201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33801" y="1905000"/>
              <a:ext cx="1595310" cy="838200"/>
            </a:xfrm>
            <a:prstGeom prst="rect">
              <a:avLst/>
            </a:prstGeom>
            <a:noFill/>
          </p:spPr>
        </p:pic>
        <p:pic>
          <p:nvPicPr>
            <p:cNvPr id="23" name="Picture 4" descr="C:\Users\NAGPS\Downloads\mudra\10_Bangladeshi_taka_Obs_201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43401" y="2133600"/>
              <a:ext cx="1595310" cy="838200"/>
            </a:xfrm>
            <a:prstGeom prst="rect">
              <a:avLst/>
            </a:prstGeom>
            <a:noFill/>
          </p:spPr>
        </p:pic>
      </p:grpSp>
      <p:grpSp>
        <p:nvGrpSpPr>
          <p:cNvPr id="24" name="Group 23"/>
          <p:cNvGrpSpPr/>
          <p:nvPr/>
        </p:nvGrpSpPr>
        <p:grpSpPr>
          <a:xfrm>
            <a:off x="6175584" y="3018761"/>
            <a:ext cx="2963006" cy="1542163"/>
            <a:chOff x="3742594" y="3112478"/>
            <a:chExt cx="2963006" cy="1542163"/>
          </a:xfrm>
        </p:grpSpPr>
        <p:pic>
          <p:nvPicPr>
            <p:cNvPr id="25" name="Picture 5" descr="C:\Users\NAGPS\Downloads\mudra\19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85594" y="3112478"/>
              <a:ext cx="1820006" cy="1078522"/>
            </a:xfrm>
            <a:prstGeom prst="rect">
              <a:avLst/>
            </a:prstGeom>
            <a:noFill/>
          </p:spPr>
        </p:pic>
        <p:pic>
          <p:nvPicPr>
            <p:cNvPr id="26" name="Picture 5" descr="C:\Users\NAGPS\Downloads\mudra\19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75994" y="3417278"/>
              <a:ext cx="1820006" cy="1078522"/>
            </a:xfrm>
            <a:prstGeom prst="rect">
              <a:avLst/>
            </a:prstGeom>
            <a:noFill/>
          </p:spPr>
        </p:pic>
        <p:pic>
          <p:nvPicPr>
            <p:cNvPr id="27" name="Picture 4" descr="C:\Users\NAGPS\Downloads\mudra\10_Bangladeshi_taka_Obs_201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42594" y="3733800"/>
              <a:ext cx="1752598" cy="920841"/>
            </a:xfrm>
            <a:prstGeom prst="rect">
              <a:avLst/>
            </a:prstGeom>
            <a:noFill/>
          </p:spPr>
        </p:pic>
      </p:grpSp>
      <p:grpSp>
        <p:nvGrpSpPr>
          <p:cNvPr id="28" name="Group 27"/>
          <p:cNvGrpSpPr/>
          <p:nvPr/>
        </p:nvGrpSpPr>
        <p:grpSpPr>
          <a:xfrm>
            <a:off x="6252364" y="4618960"/>
            <a:ext cx="2510636" cy="1248440"/>
            <a:chOff x="3733800" y="4724400"/>
            <a:chExt cx="2510636" cy="1248440"/>
          </a:xfrm>
        </p:grpSpPr>
        <p:pic>
          <p:nvPicPr>
            <p:cNvPr id="29" name="Picture 3" descr="C:\Users\NAGPS\Downloads\mudra\tk50o5o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33800" y="4724400"/>
              <a:ext cx="2053436" cy="1019840"/>
            </a:xfrm>
            <a:prstGeom prst="rect">
              <a:avLst/>
            </a:prstGeom>
            <a:noFill/>
          </p:spPr>
        </p:pic>
        <p:pic>
          <p:nvPicPr>
            <p:cNvPr id="30" name="Picture 3" descr="C:\Users\NAGPS\Downloads\mudra\tk50o5o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91000" y="4953000"/>
              <a:ext cx="2053436" cy="1019840"/>
            </a:xfrm>
            <a:prstGeom prst="rect">
              <a:avLst/>
            </a:prstGeom>
            <a:noFill/>
          </p:spPr>
        </p:pic>
      </p:grpSp>
      <p:pic>
        <p:nvPicPr>
          <p:cNvPr id="31" name="Picture 4" descr="C:\Users\NAGPS\Downloads\mudra\10_Bangladeshi_taka_Obs_20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1" y="885160"/>
            <a:ext cx="1981199" cy="1040952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5962136" y="838200"/>
            <a:ext cx="1886465" cy="1143000"/>
            <a:chOff x="3810000" y="609600"/>
            <a:chExt cx="1886465" cy="1143000"/>
          </a:xfrm>
        </p:grpSpPr>
        <p:pic>
          <p:nvPicPr>
            <p:cNvPr id="33" name="Picture 32" descr="g53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0000" y="609600"/>
              <a:ext cx="895865" cy="1143000"/>
            </a:xfrm>
            <a:prstGeom prst="rect">
              <a:avLst/>
            </a:prstGeom>
          </p:spPr>
        </p:pic>
        <p:pic>
          <p:nvPicPr>
            <p:cNvPr id="34" name="Picture 33" descr="g53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00600" y="609600"/>
              <a:ext cx="895865" cy="1143000"/>
            </a:xfrm>
            <a:prstGeom prst="rect">
              <a:avLst/>
            </a:prstGeom>
          </p:spPr>
        </p:pic>
      </p:grpSp>
      <p:sp>
        <p:nvSpPr>
          <p:cNvPr id="35" name="Left-Right Arrow 34"/>
          <p:cNvSpPr/>
          <p:nvPr/>
        </p:nvSpPr>
        <p:spPr>
          <a:xfrm>
            <a:off x="4419600" y="1113760"/>
            <a:ext cx="1447800" cy="533400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১০=৫+৫</a:t>
            </a:r>
          </a:p>
        </p:txBody>
      </p:sp>
      <p:sp>
        <p:nvSpPr>
          <p:cNvPr id="36" name="Left-Right Arrow 35"/>
          <p:cNvSpPr/>
          <p:nvPr/>
        </p:nvSpPr>
        <p:spPr>
          <a:xfrm>
            <a:off x="4343400" y="2180560"/>
            <a:ext cx="1600200" cy="685800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২০=১০+১০</a:t>
            </a:r>
          </a:p>
        </p:txBody>
      </p:sp>
      <p:sp>
        <p:nvSpPr>
          <p:cNvPr id="37" name="Left-Right Arrow 36"/>
          <p:cNvSpPr/>
          <p:nvPr/>
        </p:nvSpPr>
        <p:spPr>
          <a:xfrm>
            <a:off x="4191000" y="3628360"/>
            <a:ext cx="1981200" cy="762000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৫০=২০+২০+১০</a:t>
            </a:r>
          </a:p>
        </p:txBody>
      </p:sp>
      <p:sp>
        <p:nvSpPr>
          <p:cNvPr id="38" name="Left-Right Arrow 37"/>
          <p:cNvSpPr/>
          <p:nvPr/>
        </p:nvSpPr>
        <p:spPr>
          <a:xfrm>
            <a:off x="4343400" y="4618960"/>
            <a:ext cx="1905000" cy="762000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১০০=৫০+৫০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458200" y="844065"/>
            <a:ext cx="2957373" cy="838200"/>
            <a:chOff x="8458200" y="685800"/>
            <a:chExt cx="2957373" cy="838200"/>
          </a:xfrm>
        </p:grpSpPr>
        <p:pic>
          <p:nvPicPr>
            <p:cNvPr id="44" name="Picture 3" descr="C:\Users\NAGPS\Downloads\mudra\26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458200" y="685800"/>
              <a:ext cx="1447800" cy="838200"/>
            </a:xfrm>
            <a:prstGeom prst="rect">
              <a:avLst/>
            </a:prstGeom>
            <a:noFill/>
          </p:spPr>
        </p:pic>
        <p:pic>
          <p:nvPicPr>
            <p:cNvPr id="45" name="Picture 3" descr="C:\Users\NAGPS\Downloads\mudra\26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967773" y="685800"/>
              <a:ext cx="1447800" cy="838200"/>
            </a:xfrm>
            <a:prstGeom prst="rect">
              <a:avLst/>
            </a:prstGeom>
            <a:noFill/>
          </p:spPr>
        </p:pic>
      </p:grpSp>
      <p:cxnSp>
        <p:nvCxnSpPr>
          <p:cNvPr id="46" name="Straight Connector 45"/>
          <p:cNvCxnSpPr/>
          <p:nvPr/>
        </p:nvCxnSpPr>
        <p:spPr>
          <a:xfrm>
            <a:off x="8153400" y="832039"/>
            <a:ext cx="0" cy="107296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23695" y="247264"/>
            <a:ext cx="3589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8788" y="5801479"/>
            <a:ext cx="8739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= ৫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26221" y="5900919"/>
            <a:ext cx="8739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১০০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= ৫০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নোট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97623" y="5859515"/>
            <a:ext cx="8739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= ১০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5006" y="5846653"/>
            <a:ext cx="10701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= ২০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১০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7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2" grpId="0"/>
      <p:bldP spid="3" grpId="0"/>
      <p:bldP spid="3" grpId="1"/>
      <p:bldP spid="47" grpId="0"/>
      <p:bldP spid="48" grpId="0"/>
      <p:bldP spid="48" grpId="1"/>
      <p:bldP spid="49" grpId="0"/>
      <p:bldP spid="4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0432" y="561069"/>
            <a:ext cx="3916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9322081" y="567979"/>
            <a:ext cx="2247874" cy="1492573"/>
          </a:xfrm>
          <a:prstGeom prst="wedgeEllipseCallou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10" name="Frame 9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pic>
        <p:nvPicPr>
          <p:cNvPr id="14" name="Google Shape;11300;p1" descr="C:\Users\NAGPS\Downloads\mudra\2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8012" y="2786661"/>
            <a:ext cx="2675685" cy="13330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Google Shape;11301;p1" descr="C:\Users\NAGPS\Downloads\mudra\002 taka f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4160" y="4170739"/>
            <a:ext cx="2503527" cy="1409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" name="Google Shape;11305;p1" descr="C:\Users\NAGPS\Downloads\mudra\10_Bangladeshi_taka_Obs_2011.jpg">
            <a:extLst>
              <a:ext uri="{FF2B5EF4-FFF2-40B4-BE49-F238E27FC236}">
                <a16:creationId xmlns:a16="http://schemas.microsoft.com/office/drawing/2014/main" id="{EF986441-4EE2-4F90-93E9-9BD9B1DD4C0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95180" y="2786662"/>
            <a:ext cx="2675685" cy="1310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" name="Google Shape;11305;p1" descr="C:\Users\NAGPS\Downloads\mudra\10_Bangladeshi_taka_Obs_2011.jpg">
            <a:extLst>
              <a:ext uri="{FF2B5EF4-FFF2-40B4-BE49-F238E27FC236}">
                <a16:creationId xmlns:a16="http://schemas.microsoft.com/office/drawing/2014/main" id="{43548DC9-65BD-41B8-BA3E-9F9285CCFBD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58011" y="4200824"/>
            <a:ext cx="2675686" cy="138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" name="Google Shape;11301;p1" descr="C:\Users\NAGPS\Downloads\mudra\002 taka f.jpg">
            <a:extLst>
              <a:ext uri="{FF2B5EF4-FFF2-40B4-BE49-F238E27FC236}">
                <a16:creationId xmlns:a16="http://schemas.microsoft.com/office/drawing/2014/main" id="{10F4D696-6C69-417D-8490-92490666226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5179" y="4258879"/>
            <a:ext cx="2675685" cy="13769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822151" y="5618204"/>
            <a:ext cx="50048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dirty="0"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Arial"/>
              </a:rPr>
              <a:t>২</a:t>
            </a:r>
            <a:r>
              <a:rPr lang="bn-IN" sz="4000" dirty="0" smtClean="0"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Arial"/>
              </a:rPr>
              <a:t>০+৫+১০+২+১০+২=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Arial"/>
              </a:rPr>
              <a:t>কত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Arial"/>
              </a:rPr>
              <a:t>?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3287" y="2116480"/>
            <a:ext cx="10124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err="1" smtClean="0"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Arial"/>
              </a:rPr>
              <a:t>সীমা</a:t>
            </a:r>
            <a:r>
              <a:rPr lang="bn-IN" sz="3600" b="1" dirty="0" smtClean="0"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Arial"/>
              </a:rPr>
              <a:t> </a:t>
            </a:r>
            <a:r>
              <a:rPr lang="bn-IN" sz="3600" b="1" dirty="0"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Arial"/>
              </a:rPr>
              <a:t>নিচের নোটগুলো উপহার পেল। সে মোট কত টাকা উপহার </a:t>
            </a:r>
            <a:r>
              <a:rPr lang="en-US" sz="3600" b="1" dirty="0" err="1" smtClean="0"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Arial"/>
              </a:rPr>
              <a:t>পেল</a:t>
            </a:r>
            <a:r>
              <a:rPr lang="bn-IN" sz="3600" b="1" dirty="0" smtClean="0"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Arial"/>
              </a:rPr>
              <a:t> </a:t>
            </a:r>
            <a:r>
              <a:rPr lang="bn-IN" sz="3600" b="1" dirty="0"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Arial"/>
              </a:rPr>
              <a:t>? 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5" descr="C:\Users\NAGPS\Downloads\mudra\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14161" y="2766676"/>
            <a:ext cx="2503526" cy="125313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42927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4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9579" y="393558"/>
            <a:ext cx="3065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5" descr="C:\Users\NAGPS\Downloads\mudra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3615" y="2717620"/>
            <a:ext cx="2057400" cy="12192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  <p:pic>
        <p:nvPicPr>
          <p:cNvPr id="6" name="Picture 4" descr="C:\Users\NAGPS\Downloads\mudra\10_Bangladeshi_taka_Obs_2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1338" y="2712691"/>
            <a:ext cx="2192668" cy="122412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  <p:pic>
        <p:nvPicPr>
          <p:cNvPr id="7" name="Picture 3" descr="C:\Users\NAGPS\Downloads\mudra\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4329" y="2695105"/>
            <a:ext cx="2122863" cy="1265201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21431" y="4254702"/>
            <a:ext cx="8632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8146902" y="666439"/>
            <a:ext cx="2665117" cy="1670229"/>
          </a:xfrm>
          <a:prstGeom prst="wedgeEllipseCallou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10" name="Frame 9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005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6181" y="171122"/>
            <a:ext cx="3065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8402452" y="281146"/>
            <a:ext cx="2945063" cy="1678546"/>
          </a:xfrm>
          <a:prstGeom prst="cloudCallout">
            <a:avLst>
              <a:gd name="adj1" fmla="val -39640"/>
              <a:gd name="adj2" fmla="val 58595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8908" y="3381989"/>
            <a:ext cx="106211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সফিক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২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 টাকার নোট এবং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দিয়ে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কিনল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মোট কতো টাকা দিয়ে বলটি কিনলো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6407" y="4869386"/>
            <a:ext cx="10621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২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১০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৫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নোটে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NAGPS\Downloads\mudra\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1739" y="2198910"/>
            <a:ext cx="2057400" cy="12192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  <p:pic>
        <p:nvPicPr>
          <p:cNvPr id="9" name="Picture 4" descr="C:\Users\NAGPS\Downloads\mudra\10_Bangladeshi_taka_Obs_2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9462" y="2193981"/>
            <a:ext cx="2192668" cy="122412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  <p:pic>
        <p:nvPicPr>
          <p:cNvPr id="10" name="Picture 3" descr="C:\Users\NAGPS\Downloads\mudra\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02453" y="2176395"/>
            <a:ext cx="2122863" cy="1265201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  <p:pic>
        <p:nvPicPr>
          <p:cNvPr id="11" name="Picture 3" descr="C:\Users\NAGPS\Downloads\mudra\tk50o5o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4721" y="2229150"/>
            <a:ext cx="2397827" cy="11908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2" name="Frame 1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41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7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41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0721" y="4409854"/>
            <a:ext cx="32766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নোট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0721" y="5390707"/>
            <a:ext cx="32766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নোট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0721" y="2146659"/>
            <a:ext cx="32766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নোট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0722" y="3217981"/>
            <a:ext cx="3308919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১০০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নোট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740878" y="2101163"/>
            <a:ext cx="2069124" cy="4340154"/>
            <a:chOff x="6236676" y="1250952"/>
            <a:chExt cx="2069124" cy="4593943"/>
          </a:xfrm>
        </p:grpSpPr>
        <p:pic>
          <p:nvPicPr>
            <p:cNvPr id="19" name="Picture 3" descr="C:\Users\NAGPS\Downloads\mudra\tk50o5o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48400" y="3779013"/>
              <a:ext cx="2053436" cy="101984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20" name="Picture 4" descr="C:\Users\NAGPS\Downloads\mudra\10_Bangladeshi_taka_Obs_201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36676" y="1250952"/>
              <a:ext cx="2069124" cy="108714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21" name="Picture 4" descr="C:\Users\NAGPS\Downloads\mudra\Bangladesh-Taka-100-2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8400" y="4914026"/>
              <a:ext cx="2049370" cy="93086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22" name="Picture 5" descr="C:\Users\NAGPS\Downloads\mudra\19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48400" y="2457013"/>
              <a:ext cx="2057400" cy="1219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</p:grpSp>
      <p:cxnSp>
        <p:nvCxnSpPr>
          <p:cNvPr id="24" name="Straight Arrow Connector 23"/>
          <p:cNvCxnSpPr/>
          <p:nvPr/>
        </p:nvCxnSpPr>
        <p:spPr>
          <a:xfrm rot="16200000" flipH="1">
            <a:off x="3812823" y="2628089"/>
            <a:ext cx="2209800" cy="220980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01972" y="3771384"/>
            <a:ext cx="2209800" cy="19812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3687462" y="2784901"/>
            <a:ext cx="2438400" cy="213360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3604319" y="3793272"/>
            <a:ext cx="2506366" cy="2133601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995709" y="160505"/>
            <a:ext cx="21900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BD" sz="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7287" y="1242145"/>
            <a:ext cx="56236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34969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1114" y="582559"/>
            <a:ext cx="3418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257" y="1848438"/>
            <a:ext cx="2828832" cy="1860715"/>
          </a:xfrm>
          <a:prstGeom prst="roundRect">
            <a:avLst>
              <a:gd name="adj" fmla="val 3751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6908" y="3810918"/>
            <a:ext cx="98138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রাজু</a:t>
            </a:r>
            <a:r>
              <a:rPr lang="bn-BD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হালি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৩০ </a:t>
            </a:r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প্যাকেট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চানাচুর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বিস্কুট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কিনল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400" b="1" dirty="0">
              <a:solidFill>
                <a:prstClr val="black"/>
              </a:solidFill>
              <a:latin typeface="Century Schoolbook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63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49945" y="499653"/>
            <a:ext cx="4400564" cy="110799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r>
              <a:rPr lang="en-US" sz="6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986127" y="2019596"/>
            <a:ext cx="3456278" cy="3395374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Ribbon 6"/>
          <p:cNvSpPr/>
          <p:nvPr/>
        </p:nvSpPr>
        <p:spPr>
          <a:xfrm>
            <a:off x="870039" y="2128246"/>
            <a:ext cx="4572867" cy="2966729"/>
          </a:xfrm>
          <a:prstGeom prst="ribbon2">
            <a:avLst>
              <a:gd name="adj1" fmla="val 8815"/>
              <a:gd name="adj2" fmla="val 7439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মহসিন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ধলাপাতা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হোসেনপুর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Rose &lt;strong&gt;PNG&lt;/strong&gt;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402" y="1930380"/>
            <a:ext cx="1525161" cy="350611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10" name="Frame 9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6906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7307" y="512498"/>
            <a:ext cx="5332867" cy="132343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820" y="1464120"/>
            <a:ext cx="5250605" cy="53938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075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8942" y="473151"/>
            <a:ext cx="32928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384" y="2049843"/>
            <a:ext cx="60284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endParaRPr lang="en-GB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নংঃ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৭৪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Tulip &lt;strong&gt;PNG&lt;/strong&gt; Transparent Images | &lt;strong&gt;PNG&lt;/strong&gt; All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123" y="1790569"/>
            <a:ext cx="1955033" cy="435268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981" y="1931249"/>
            <a:ext cx="3214783" cy="417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47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1986" y="698050"/>
            <a:ext cx="6334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0239" y="629898"/>
            <a:ext cx="6216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1663" y="5383422"/>
            <a:ext cx="6334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 descr="C:\Users\NAGPS\Downloads\mudra\07_New+Note_Currency_AP_110617_0020.jpg">
            <a:extLst>
              <a:ext uri="{FF2B5EF4-FFF2-40B4-BE49-F238E27FC236}">
                <a16:creationId xmlns:a16="http://schemas.microsoft.com/office/drawing/2014/main" id="{B7EB05FA-518E-461C-A2D1-9300A3F77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2218" y="1515661"/>
            <a:ext cx="5588124" cy="359095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13" name="Frame 12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2"/>
          <a:stretch/>
        </p:blipFill>
        <p:spPr>
          <a:xfrm>
            <a:off x="726748" y="1515661"/>
            <a:ext cx="5019086" cy="35909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234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8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149" y="2064879"/>
            <a:ext cx="10398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u="sng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</a:t>
            </a:r>
            <a:r>
              <a:rPr lang="en-GB" sz="7200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u="sng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GB" sz="7200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7200" u="sng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7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7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7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7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866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5450" y="763318"/>
            <a:ext cx="4017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550" y="2196267"/>
            <a:ext cx="806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1550" y="3430948"/>
            <a:ext cx="11120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১৫.১.১  ১০০ টাকা পর্যন্ত প্রচলিত নোট চিনে বলতে পারবে।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905633" y="4296573"/>
            <a:ext cx="72138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১৫.১.২  মুদ্রা ও নোট বিনিময় করতে পারবে।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64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38946" y="414171"/>
            <a:ext cx="615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9399" y="488116"/>
            <a:ext cx="4539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4" descr="C:\Users\NAGPS\Downloads\mudra\1 taka coins of bangladeshi currenc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2134" y="1183613"/>
            <a:ext cx="3257550" cy="4714875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6570951" y="1183612"/>
            <a:ext cx="2919413" cy="4710966"/>
            <a:chOff x="4776787" y="304800"/>
            <a:chExt cx="2919413" cy="4779963"/>
          </a:xfrm>
        </p:grpSpPr>
        <p:pic>
          <p:nvPicPr>
            <p:cNvPr id="11" name="Picture 2" descr="C:\Users\NAGPS\Downloads\mudra\BD6B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76787" y="2895600"/>
              <a:ext cx="2919413" cy="2189163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12" name="Picture 6" descr="C:\Users\NAGPS\Downloads\mudra\5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76787" y="304800"/>
              <a:ext cx="2919413" cy="2409825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</p:pic>
      </p:grpSp>
      <p:sp>
        <p:nvSpPr>
          <p:cNvPr id="4" name="Rectangle 3"/>
          <p:cNvSpPr/>
          <p:nvPr/>
        </p:nvSpPr>
        <p:spPr>
          <a:xfrm>
            <a:off x="2985171" y="5894578"/>
            <a:ext cx="2111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মুদ্রা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14075" y="5894577"/>
            <a:ext cx="2218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41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08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4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03455" y="1129903"/>
            <a:ext cx="615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NAGPS\Downloads\mudra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3765" y="2255325"/>
            <a:ext cx="3581400" cy="2176198"/>
          </a:xfrm>
          <a:prstGeom prst="rect">
            <a:avLst/>
          </a:prstGeom>
          <a:noFill/>
        </p:spPr>
      </p:pic>
      <p:pic>
        <p:nvPicPr>
          <p:cNvPr id="5" name="Picture 3" descr="C:\Users\NAGPS\Downloads\mudra\002 taka 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1567" y="2225701"/>
            <a:ext cx="3571875" cy="2200275"/>
          </a:xfrm>
          <a:prstGeom prst="rect">
            <a:avLst/>
          </a:prstGeom>
          <a:noFill/>
        </p:spPr>
      </p:pic>
      <p:pic>
        <p:nvPicPr>
          <p:cNvPr id="6" name="Picture 5" descr="C:\Users\NAGPS\Downloads\mudra\aakashdekhi_1286385768_13-2_taka_coin_2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591" y="2347738"/>
            <a:ext cx="3434221" cy="195620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10" name="Frame 9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8653" y="4673122"/>
            <a:ext cx="2706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3455" y="1209074"/>
            <a:ext cx="615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0280" y="4723819"/>
            <a:ext cx="2904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8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3" grpId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3018" y="735187"/>
            <a:ext cx="615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61952" y="1708636"/>
            <a:ext cx="3348602" cy="3531578"/>
            <a:chOff x="1575090" y="1866900"/>
            <a:chExt cx="3028950" cy="32540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090" y="1866900"/>
              <a:ext cx="3028950" cy="1514475"/>
            </a:xfrm>
            <a:prstGeom prst="rect">
              <a:avLst/>
            </a:prstGeom>
            <a:ln w="28575">
              <a:solidFill>
                <a:schemeClr val="tx2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090" y="3381375"/>
              <a:ext cx="3028950" cy="1739572"/>
            </a:xfrm>
            <a:prstGeom prst="rect">
              <a:avLst/>
            </a:prstGeom>
            <a:ln w="28575">
              <a:solidFill>
                <a:schemeClr val="tx2"/>
              </a:solidFill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6386146" y="1708636"/>
            <a:ext cx="3302977" cy="3527514"/>
            <a:chOff x="6878516" y="1645272"/>
            <a:chExt cx="2971800" cy="327915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8516" y="1645272"/>
              <a:ext cx="2971800" cy="1543050"/>
            </a:xfrm>
            <a:prstGeom prst="rect">
              <a:avLst/>
            </a:prstGeom>
            <a:ln w="28575">
              <a:solidFill>
                <a:schemeClr val="tx2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041" y="3381375"/>
              <a:ext cx="2962275" cy="1543050"/>
            </a:xfrm>
            <a:prstGeom prst="rect">
              <a:avLst/>
            </a:prstGeom>
            <a:ln w="28575">
              <a:solidFill>
                <a:schemeClr val="tx2"/>
              </a:solidFill>
            </a:ln>
          </p:spPr>
        </p:pic>
      </p:grpSp>
      <p:sp>
        <p:nvSpPr>
          <p:cNvPr id="9" name="Rectangle 8"/>
          <p:cNvSpPr/>
          <p:nvPr/>
        </p:nvSpPr>
        <p:spPr>
          <a:xfrm>
            <a:off x="2862829" y="5419793"/>
            <a:ext cx="21451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মুদ্রা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91733" y="5419792"/>
            <a:ext cx="2252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892856" y="826802"/>
            <a:ext cx="615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4" grpId="0"/>
      <p:bldP spid="1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3251</TotalTime>
  <Words>408</Words>
  <Application>Microsoft Office PowerPoint</Application>
  <PresentationFormat>Widescreen</PresentationFormat>
  <Paragraphs>74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Century Schoolbook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MOHSIN</dc:creator>
  <cp:lastModifiedBy>MOHSIN</cp:lastModifiedBy>
  <cp:revision>1230</cp:revision>
  <dcterms:created xsi:type="dcterms:W3CDTF">2021-01-05T08:22:04Z</dcterms:created>
  <dcterms:modified xsi:type="dcterms:W3CDTF">2021-02-01T17:40:19Z</dcterms:modified>
</cp:coreProperties>
</file>