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A95C-1128-4B37-A859-630853652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89537-403E-454A-9864-F69D9A353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C39D2-0737-4CD4-BEA6-C368CE74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8289-8BC3-470D-A192-E92327BE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05042-8B07-44A9-8004-F3207325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5249-27A8-4856-ACB1-C0DA009B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BE554-42CD-41A0-B437-ED917393D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839E7-DE7B-496D-857F-D078B531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053C-D834-44B9-B795-C368B2DE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9C40-06BA-4E26-8662-017AE8CC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24CF6-E153-4186-B978-DF6C1624C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D2CC5-398A-498C-8609-9D54222B3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BF6DF-2B10-4339-BD00-FA941C47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98B7-217A-4D1F-A361-01D8AD86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3E3C-6DA7-4329-92ED-FD758BAB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BF09-B69F-4D37-87C2-E2C771C7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45AD-67F0-46E4-95DA-72DEA67F2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60D77-9807-46EC-A3FE-55B994F9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4722-D157-4CC0-A0EA-28E00E2F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F1337-A737-459A-8F3A-C289017A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9380-2F3F-436F-B241-657FE585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841DF-92C4-478C-A275-4F32C397A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AC991-F079-43D9-A24C-91FCF96E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E935F-D524-4D25-8C07-E1283E78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BE9B-A65E-4B1D-8D28-9E88AFC9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8FBC-7DF1-4696-B132-595572A1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965C-D4B4-42A7-AA3E-E6AB53C46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29E7-11F4-41B0-B354-46D2A0FEB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9F5C3-4920-4D51-864F-E8589484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2DFBA-3238-494B-BEEF-6DEE3C13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D3353-4066-4BF0-8B73-23FF46B1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0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9FA7-4E73-4912-AA68-329570D7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CB001-E53D-4FEF-8548-58A32164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060BC-9862-4426-9BB0-5971284C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554A7-566F-4EFC-88CA-2B20325D8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D371A-56AE-4084-AF74-FCD73F906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7F87C-712C-4199-BD0D-0F0398FF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4334E-1770-47EE-8476-20ED1A00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E1DFC-641C-4D33-B712-6CF961A9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AC61-28A0-40B6-9DEF-5AEA73B1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BAC01-224A-4329-8DD2-A6B6044A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45273-275F-4A75-BEAA-D0923E54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CC31A-C3C5-4890-9416-3F55572F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584EF-D23A-4E51-9954-F06ED5DED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AC9A4-DE39-4843-B179-7CF78A40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55E50-35BC-4A38-8C08-BFFFD1B5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2150-8566-4DE8-94DA-AA870630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2F3F-2956-4AAD-A68E-A0A3807A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C075A-3F1A-492C-99EA-1AEC87B10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3F28C-3BDD-4E98-8D41-E7DD405A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B96EA-6FDD-4468-AD51-62F87ADC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38224-AF22-4871-99AB-4D999081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E276-C438-4B30-903D-13DB3E22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1BB58-2DBD-48DE-B541-9FA8C7446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28505-B91E-4C1F-8724-3A38A6168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CC901-A787-4146-B642-7A042B43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FE51-1E5B-476B-AB6C-7C2DF658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5B844-14E8-49BC-84DB-B9EEF262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5B63A-31EE-40DE-AD2C-3322DE23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17" y="432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2BB29-373D-48FE-9ADE-87C6F4DFD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FB485-5A69-4D6A-BF3E-0AB624538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7E94-F230-4DCB-B046-54EA91D49EF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C97C-F713-4FFE-92BD-41DAEB27F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6B5F-33F2-40CE-AA9D-3C2F7AF49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A168-16C2-4182-8750-4821F65C73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5CF029-764B-4145-87BF-88960C6E8E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BEF5C-B745-408E-8DBB-1EF13FBE84D9}"/>
              </a:ext>
            </a:extLst>
          </p:cNvPr>
          <p:cNvSpPr/>
          <p:nvPr userDrawn="1"/>
        </p:nvSpPr>
        <p:spPr>
          <a:xfrm>
            <a:off x="81642" y="84273"/>
            <a:ext cx="12028715" cy="66894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AF739-2842-4236-B353-6FB6CD79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6016"/>
            <a:ext cx="11979965" cy="67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DB60AA-D976-414A-BFEC-F16370090DF1}"/>
              </a:ext>
            </a:extLst>
          </p:cNvPr>
          <p:cNvSpPr/>
          <p:nvPr/>
        </p:nvSpPr>
        <p:spPr>
          <a:xfrm>
            <a:off x="8666921" y="914400"/>
            <a:ext cx="2690191" cy="27564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E2D2502-A3BD-4859-920E-851438FBCF87}"/>
              </a:ext>
            </a:extLst>
          </p:cNvPr>
          <p:cNvSpPr/>
          <p:nvPr/>
        </p:nvSpPr>
        <p:spPr>
          <a:xfrm>
            <a:off x="11323982" y="2292625"/>
            <a:ext cx="92765" cy="53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9E94C14-2727-46F9-BF4C-9FEFBDCB7DBB}"/>
              </a:ext>
            </a:extLst>
          </p:cNvPr>
          <p:cNvSpPr/>
          <p:nvPr/>
        </p:nvSpPr>
        <p:spPr>
          <a:xfrm>
            <a:off x="9949069" y="2266121"/>
            <a:ext cx="92765" cy="53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00AF0A-4FBF-418E-B607-DC50C7B98DF2}"/>
              </a:ext>
            </a:extLst>
          </p:cNvPr>
          <p:cNvCxnSpPr>
            <a:cxnSpLocks/>
          </p:cNvCxnSpPr>
          <p:nvPr/>
        </p:nvCxnSpPr>
        <p:spPr>
          <a:xfrm>
            <a:off x="11383616" y="437321"/>
            <a:ext cx="0" cy="371060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3D6A3A-6680-4FD8-8057-EDDD6E01509A}"/>
              </a:ext>
            </a:extLst>
          </p:cNvPr>
          <p:cNvCxnSpPr>
            <a:stCxn id="4" idx="6"/>
            <a:endCxn id="3" idx="7"/>
          </p:cNvCxnSpPr>
          <p:nvPr/>
        </p:nvCxnSpPr>
        <p:spPr>
          <a:xfrm>
            <a:off x="10041834" y="2292625"/>
            <a:ext cx="1361328" cy="7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262365-D7ED-42DE-BECC-B577C4D35C9C}"/>
              </a:ext>
            </a:extLst>
          </p:cNvPr>
          <p:cNvSpPr txBox="1"/>
          <p:nvPr/>
        </p:nvSpPr>
        <p:spPr>
          <a:xfrm>
            <a:off x="11323982" y="729708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AD334-CD74-47A6-B56E-9DAFC06F2FB9}"/>
              </a:ext>
            </a:extLst>
          </p:cNvPr>
          <p:cNvSpPr txBox="1"/>
          <p:nvPr/>
        </p:nvSpPr>
        <p:spPr>
          <a:xfrm>
            <a:off x="11330607" y="144933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4EA17-A58D-4757-B694-8D2159282DDA}"/>
              </a:ext>
            </a:extLst>
          </p:cNvPr>
          <p:cNvSpPr txBox="1"/>
          <p:nvPr/>
        </p:nvSpPr>
        <p:spPr>
          <a:xfrm>
            <a:off x="11357112" y="1973733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38894-B6CA-476B-8F73-2AE265C4331B}"/>
              </a:ext>
            </a:extLst>
          </p:cNvPr>
          <p:cNvSpPr txBox="1"/>
          <p:nvPr/>
        </p:nvSpPr>
        <p:spPr>
          <a:xfrm>
            <a:off x="9753600" y="2175035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52D5D-B3BF-47A6-A58E-3830475974B1}"/>
              </a:ext>
            </a:extLst>
          </p:cNvPr>
          <p:cNvCxnSpPr>
            <a:cxnSpLocks/>
          </p:cNvCxnSpPr>
          <p:nvPr/>
        </p:nvCxnSpPr>
        <p:spPr>
          <a:xfrm flipV="1">
            <a:off x="9995451" y="1096347"/>
            <a:ext cx="1414670" cy="1213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7C1F09-9214-4367-9D38-03F114B9DD02}"/>
                  </a:ext>
                </a:extLst>
              </p:cNvPr>
              <p:cNvSpPr txBox="1"/>
              <p:nvPr/>
            </p:nvSpPr>
            <p:spPr>
              <a:xfrm>
                <a:off x="834888" y="2769816"/>
                <a:ext cx="69043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7C1F09-9214-4367-9D38-03F114B9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8" y="2769816"/>
                <a:ext cx="6904381" cy="707886"/>
              </a:xfrm>
              <a:prstGeom prst="rect">
                <a:avLst/>
              </a:prstGeom>
              <a:blipFill>
                <a:blip r:embed="rId2"/>
                <a:stretch>
                  <a:fillRect l="-3177"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759445-1282-4726-BD3D-F6CEB08F0678}"/>
                  </a:ext>
                </a:extLst>
              </p:cNvPr>
              <p:cNvSpPr txBox="1"/>
              <p:nvPr/>
            </p:nvSpPr>
            <p:spPr>
              <a:xfrm>
                <a:off x="652673" y="1041333"/>
                <a:ext cx="706340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স্পর্শকের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ক্ষুদ্রতম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759445-1282-4726-BD3D-F6CEB08F0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3" y="1041333"/>
                <a:ext cx="7063406" cy="1323439"/>
              </a:xfrm>
              <a:prstGeom prst="rect">
                <a:avLst/>
              </a:prstGeom>
              <a:blipFill>
                <a:blip r:embed="rId3"/>
                <a:stretch>
                  <a:fillRect l="-3020" t="-10599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0BA53A6-E4EF-4640-B8F4-BA8262291EE5}"/>
              </a:ext>
            </a:extLst>
          </p:cNvPr>
          <p:cNvSpPr txBox="1"/>
          <p:nvPr/>
        </p:nvSpPr>
        <p:spPr>
          <a:xfrm>
            <a:off x="997228" y="3882746"/>
            <a:ext cx="69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6397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81193-D7AC-4581-8CAE-F6234B8B635A}"/>
              </a:ext>
            </a:extLst>
          </p:cNvPr>
          <p:cNvSpPr txBox="1"/>
          <p:nvPr/>
        </p:nvSpPr>
        <p:spPr>
          <a:xfrm>
            <a:off x="4532243" y="556592"/>
            <a:ext cx="351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6B9E30-C93B-4F0C-8D1A-C31EF7A61C5D}"/>
              </a:ext>
            </a:extLst>
          </p:cNvPr>
          <p:cNvGrpSpPr/>
          <p:nvPr/>
        </p:nvGrpSpPr>
        <p:grpSpPr>
          <a:xfrm>
            <a:off x="7301948" y="1572255"/>
            <a:ext cx="3564834" cy="3620434"/>
            <a:chOff x="4134678" y="1784291"/>
            <a:chExt cx="3564834" cy="362043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06FAB46-CB20-4DE1-A38A-4DF7F927964D}"/>
                </a:ext>
              </a:extLst>
            </p:cNvPr>
            <p:cNvSpPr/>
            <p:nvPr/>
          </p:nvSpPr>
          <p:spPr>
            <a:xfrm>
              <a:off x="4134678" y="2372140"/>
              <a:ext cx="2888974" cy="235888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AB4BF36-4D91-4CB0-A990-A7EA388CF5D8}"/>
                </a:ext>
              </a:extLst>
            </p:cNvPr>
            <p:cNvCxnSpPr>
              <a:cxnSpLocks/>
            </p:cNvCxnSpPr>
            <p:nvPr/>
          </p:nvCxnSpPr>
          <p:spPr>
            <a:xfrm>
              <a:off x="4532243" y="2160104"/>
              <a:ext cx="0" cy="278295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973C574-F666-4844-9814-1E12317A493A}"/>
                </a:ext>
              </a:extLst>
            </p:cNvPr>
            <p:cNvCxnSpPr>
              <a:cxnSpLocks/>
            </p:cNvCxnSpPr>
            <p:nvPr/>
          </p:nvCxnSpPr>
          <p:spPr>
            <a:xfrm>
              <a:off x="7030278" y="2160103"/>
              <a:ext cx="0" cy="278295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F3EDAE-08B0-454E-9E65-38C9D551B73C}"/>
                </a:ext>
              </a:extLst>
            </p:cNvPr>
            <p:cNvSpPr txBox="1"/>
            <p:nvPr/>
          </p:nvSpPr>
          <p:spPr>
            <a:xfrm>
              <a:off x="6824870" y="1784291"/>
              <a:ext cx="728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100261-8AC4-4C31-8718-1955E1831791}"/>
                </a:ext>
              </a:extLst>
            </p:cNvPr>
            <p:cNvSpPr txBox="1"/>
            <p:nvPr/>
          </p:nvSpPr>
          <p:spPr>
            <a:xfrm>
              <a:off x="4167808" y="4144546"/>
              <a:ext cx="728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205B6C-F672-42BC-83C7-B532B876DA09}"/>
                </a:ext>
              </a:extLst>
            </p:cNvPr>
            <p:cNvSpPr txBox="1"/>
            <p:nvPr/>
          </p:nvSpPr>
          <p:spPr>
            <a:xfrm>
              <a:off x="4181060" y="2390936"/>
              <a:ext cx="728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2D9262-02EC-4B08-BF1D-EB97F6D7AE4D}"/>
                </a:ext>
              </a:extLst>
            </p:cNvPr>
            <p:cNvSpPr txBox="1"/>
            <p:nvPr/>
          </p:nvSpPr>
          <p:spPr>
            <a:xfrm>
              <a:off x="4373215" y="4943060"/>
              <a:ext cx="728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189658-BE8F-457F-A82A-98B891650488}"/>
                </a:ext>
              </a:extLst>
            </p:cNvPr>
            <p:cNvSpPr txBox="1"/>
            <p:nvPr/>
          </p:nvSpPr>
          <p:spPr>
            <a:xfrm>
              <a:off x="4373216" y="1784291"/>
              <a:ext cx="728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1606A1-168E-40F1-882D-86AD8E1E4B0D}"/>
                </a:ext>
              </a:extLst>
            </p:cNvPr>
            <p:cNvSpPr txBox="1"/>
            <p:nvPr/>
          </p:nvSpPr>
          <p:spPr>
            <a:xfrm>
              <a:off x="6824870" y="4850979"/>
              <a:ext cx="728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7CE96E-6052-45E5-BF1E-35CE3B2D32EE}"/>
                </a:ext>
              </a:extLst>
            </p:cNvPr>
            <p:cNvSpPr txBox="1"/>
            <p:nvPr/>
          </p:nvSpPr>
          <p:spPr>
            <a:xfrm>
              <a:off x="6970643" y="3280561"/>
              <a:ext cx="728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02D9FE-14AD-4551-8E24-908D9B51F3F0}"/>
                </a:ext>
              </a:extLst>
            </p:cNvPr>
            <p:cNvSpPr/>
            <p:nvPr/>
          </p:nvSpPr>
          <p:spPr>
            <a:xfrm>
              <a:off x="5526157" y="3511393"/>
              <a:ext cx="92765" cy="113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BFD8A8B-E2F4-4D2C-8BC4-BC7ABE0AF630}"/>
              </a:ext>
            </a:extLst>
          </p:cNvPr>
          <p:cNvSpPr txBox="1"/>
          <p:nvPr/>
        </p:nvSpPr>
        <p:spPr>
          <a:xfrm>
            <a:off x="1040292" y="2178900"/>
            <a:ext cx="5128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স্পর্শবিন্দু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0382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81193-D7AC-4581-8CAE-F6234B8B635A}"/>
              </a:ext>
            </a:extLst>
          </p:cNvPr>
          <p:cNvSpPr txBox="1"/>
          <p:nvPr/>
        </p:nvSpPr>
        <p:spPr>
          <a:xfrm>
            <a:off x="4532243" y="286695"/>
            <a:ext cx="351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4B4FD-229A-43BB-946E-9482D63DFF28}"/>
              </a:ext>
            </a:extLst>
          </p:cNvPr>
          <p:cNvSpPr txBox="1"/>
          <p:nvPr/>
        </p:nvSpPr>
        <p:spPr>
          <a:xfrm>
            <a:off x="1119808" y="5761359"/>
            <a:ext cx="428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 :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B0037-198A-4190-8D19-83E27325C101}"/>
              </a:ext>
            </a:extLst>
          </p:cNvPr>
          <p:cNvSpPr txBox="1"/>
          <p:nvPr/>
        </p:nvSpPr>
        <p:spPr>
          <a:xfrm>
            <a:off x="927652" y="4372804"/>
            <a:ext cx="10336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54ABB-8AE1-4B32-A021-B24DD6C20734}"/>
              </a:ext>
            </a:extLst>
          </p:cNvPr>
          <p:cNvSpPr txBox="1"/>
          <p:nvPr/>
        </p:nvSpPr>
        <p:spPr>
          <a:xfrm>
            <a:off x="927652" y="2826800"/>
            <a:ext cx="1033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1501E-1B28-403D-AD8D-4F63E4FBCF30}"/>
              </a:ext>
            </a:extLst>
          </p:cNvPr>
          <p:cNvSpPr txBox="1"/>
          <p:nvPr/>
        </p:nvSpPr>
        <p:spPr>
          <a:xfrm>
            <a:off x="1119808" y="3599802"/>
            <a:ext cx="1033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 : 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13D88-28AC-4292-A49B-223319DAEF49}"/>
              </a:ext>
            </a:extLst>
          </p:cNvPr>
          <p:cNvSpPr txBox="1"/>
          <p:nvPr/>
        </p:nvSpPr>
        <p:spPr>
          <a:xfrm>
            <a:off x="1119808" y="1622151"/>
            <a:ext cx="1033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..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3156C-F24A-47E2-ADAA-46AF4E141EF5}"/>
              </a:ext>
            </a:extLst>
          </p:cNvPr>
          <p:cNvSpPr txBox="1"/>
          <p:nvPr/>
        </p:nvSpPr>
        <p:spPr>
          <a:xfrm>
            <a:off x="1285461" y="2229248"/>
            <a:ext cx="1033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81883494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81193-D7AC-4581-8CAE-F6234B8B635A}"/>
              </a:ext>
            </a:extLst>
          </p:cNvPr>
          <p:cNvSpPr txBox="1"/>
          <p:nvPr/>
        </p:nvSpPr>
        <p:spPr>
          <a:xfrm>
            <a:off x="4532243" y="556592"/>
            <a:ext cx="351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61C40-F1AB-4DC4-911F-CB54A6090808}"/>
              </a:ext>
            </a:extLst>
          </p:cNvPr>
          <p:cNvSpPr txBox="1"/>
          <p:nvPr/>
        </p:nvSpPr>
        <p:spPr>
          <a:xfrm>
            <a:off x="1656522" y="2888974"/>
            <a:ext cx="9515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LMN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 । </a:t>
            </a: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172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81193-D7AC-4581-8CAE-F6234B8B635A}"/>
              </a:ext>
            </a:extLst>
          </p:cNvPr>
          <p:cNvSpPr txBox="1"/>
          <p:nvPr/>
        </p:nvSpPr>
        <p:spPr>
          <a:xfrm>
            <a:off x="4810539" y="569844"/>
            <a:ext cx="351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1985-D009-45A5-AEE1-AEB4C27CF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8" y="2454551"/>
            <a:ext cx="28575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1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16678-C7EE-4094-AD5C-02A6EAB90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06016"/>
            <a:ext cx="11993218" cy="6639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8224E-64A2-4D13-975E-6C44E2AFBDC6}"/>
              </a:ext>
            </a:extLst>
          </p:cNvPr>
          <p:cNvSpPr txBox="1"/>
          <p:nvPr/>
        </p:nvSpPr>
        <p:spPr>
          <a:xfrm>
            <a:off x="4412974" y="112643"/>
            <a:ext cx="3366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6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1788E8CE-02F2-4EFA-9B06-BA4C26C2D15B}"/>
              </a:ext>
            </a:extLst>
          </p:cNvPr>
          <p:cNvSpPr/>
          <p:nvPr/>
        </p:nvSpPr>
        <p:spPr>
          <a:xfrm>
            <a:off x="1881809" y="212035"/>
            <a:ext cx="8428382" cy="71561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পরিচিতি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AE4C3-5FEB-4515-850F-E4C6FEB0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7" y="927651"/>
            <a:ext cx="1729408" cy="5718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7DAB0-5995-4118-AE15-7A0CE519A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171011"/>
            <a:ext cx="1295401" cy="1608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83EE4B-0FE7-4227-88F3-AF8E29D802F4}"/>
              </a:ext>
            </a:extLst>
          </p:cNvPr>
          <p:cNvSpPr txBox="1"/>
          <p:nvPr/>
        </p:nvSpPr>
        <p:spPr>
          <a:xfrm>
            <a:off x="198783" y="2343115"/>
            <a:ext cx="49364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০১৮৮৪১২৪২৮২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sangeetdas1987@gmail.com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D6432-BD03-4871-A0BB-E9293A6F3F90}"/>
              </a:ext>
            </a:extLst>
          </p:cNvPr>
          <p:cNvSpPr txBox="1"/>
          <p:nvPr/>
        </p:nvSpPr>
        <p:spPr>
          <a:xfrm>
            <a:off x="7460974" y="3151497"/>
            <a:ext cx="35648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7D6A2-4F57-41A8-AA0C-27CCD038B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91" y="982009"/>
            <a:ext cx="1624842" cy="21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4B0DE75-2778-4B82-A311-2B9015F21609}"/>
              </a:ext>
            </a:extLst>
          </p:cNvPr>
          <p:cNvGrpSpPr/>
          <p:nvPr/>
        </p:nvGrpSpPr>
        <p:grpSpPr>
          <a:xfrm>
            <a:off x="1775791" y="950843"/>
            <a:ext cx="2822713" cy="2570922"/>
            <a:chOff x="1775791" y="950843"/>
            <a:chExt cx="2822713" cy="257092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082629E-EBB0-4391-BADF-3FB2CFC14778}"/>
                </a:ext>
              </a:extLst>
            </p:cNvPr>
            <p:cNvSpPr/>
            <p:nvPr/>
          </p:nvSpPr>
          <p:spPr>
            <a:xfrm>
              <a:off x="1775791" y="950843"/>
              <a:ext cx="2822713" cy="25709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575CABE-0DFA-41BA-BC56-CD06EC5B63D0}"/>
                </a:ext>
              </a:extLst>
            </p:cNvPr>
            <p:cNvSpPr/>
            <p:nvPr/>
          </p:nvSpPr>
          <p:spPr>
            <a:xfrm>
              <a:off x="3164287" y="2170043"/>
              <a:ext cx="45719" cy="6626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5B2C18-9086-4B53-B804-89013828761B}"/>
              </a:ext>
            </a:extLst>
          </p:cNvPr>
          <p:cNvGrpSpPr/>
          <p:nvPr/>
        </p:nvGrpSpPr>
        <p:grpSpPr>
          <a:xfrm>
            <a:off x="8507895" y="795130"/>
            <a:ext cx="2822713" cy="2570922"/>
            <a:chOff x="8507895" y="795130"/>
            <a:chExt cx="2822713" cy="25709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D6FEB0F-4504-46BC-A07E-6E078C356AC0}"/>
                </a:ext>
              </a:extLst>
            </p:cNvPr>
            <p:cNvSpPr/>
            <p:nvPr/>
          </p:nvSpPr>
          <p:spPr>
            <a:xfrm>
              <a:off x="8507895" y="795130"/>
              <a:ext cx="2822713" cy="25709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6B0BAF6E-917C-4C13-990C-6DE553BBAB26}"/>
                </a:ext>
              </a:extLst>
            </p:cNvPr>
            <p:cNvSpPr/>
            <p:nvPr/>
          </p:nvSpPr>
          <p:spPr>
            <a:xfrm>
              <a:off x="9873532" y="2047460"/>
              <a:ext cx="45719" cy="6626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478E54-D375-42CB-8158-6DA8C178BDB5}"/>
              </a:ext>
            </a:extLst>
          </p:cNvPr>
          <p:cNvGrpSpPr/>
          <p:nvPr/>
        </p:nvGrpSpPr>
        <p:grpSpPr>
          <a:xfrm>
            <a:off x="7976480" y="1818980"/>
            <a:ext cx="531415" cy="523220"/>
            <a:chOff x="8996898" y="5274484"/>
            <a:chExt cx="531415" cy="523220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06991D9-554F-4A39-91D2-2F5ECDFD27CE}"/>
                </a:ext>
              </a:extLst>
            </p:cNvPr>
            <p:cNvSpPr/>
            <p:nvPr/>
          </p:nvSpPr>
          <p:spPr>
            <a:xfrm>
              <a:off x="9482594" y="5536094"/>
              <a:ext cx="45719" cy="6626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7F7699-096B-48D7-A68A-9C56A813EC58}"/>
                </a:ext>
              </a:extLst>
            </p:cNvPr>
            <p:cNvSpPr txBox="1"/>
            <p:nvPr/>
          </p:nvSpPr>
          <p:spPr>
            <a:xfrm>
              <a:off x="8996898" y="5274484"/>
              <a:ext cx="531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0DB170-72DF-4250-B673-0244B3B69B2D}"/>
              </a:ext>
            </a:extLst>
          </p:cNvPr>
          <p:cNvSpPr txBox="1"/>
          <p:nvPr/>
        </p:nvSpPr>
        <p:spPr>
          <a:xfrm>
            <a:off x="3935562" y="795130"/>
            <a:ext cx="53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FF1CDB-47A1-4999-8AAF-6DE0EE9BFCC2}"/>
              </a:ext>
            </a:extLst>
          </p:cNvPr>
          <p:cNvSpPr txBox="1"/>
          <p:nvPr/>
        </p:nvSpPr>
        <p:spPr>
          <a:xfrm>
            <a:off x="4028020" y="3104442"/>
            <a:ext cx="53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19684FB-89EB-4055-B612-F93F25084FD3}"/>
              </a:ext>
            </a:extLst>
          </p:cNvPr>
          <p:cNvGrpSpPr/>
          <p:nvPr/>
        </p:nvGrpSpPr>
        <p:grpSpPr>
          <a:xfrm>
            <a:off x="3774877" y="228900"/>
            <a:ext cx="923363" cy="4118400"/>
            <a:chOff x="5958485" y="1974694"/>
            <a:chExt cx="923363" cy="41184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58BC5D2-E1FC-4921-ACFD-A56E28633F34}"/>
                </a:ext>
              </a:extLst>
            </p:cNvPr>
            <p:cNvCxnSpPr>
              <a:cxnSpLocks/>
            </p:cNvCxnSpPr>
            <p:nvPr/>
          </p:nvCxnSpPr>
          <p:spPr>
            <a:xfrm>
              <a:off x="6208644" y="2441472"/>
              <a:ext cx="0" cy="3243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90802D-E1B8-4006-A467-37C6BA352DF1}"/>
                </a:ext>
              </a:extLst>
            </p:cNvPr>
            <p:cNvGrpSpPr/>
            <p:nvPr/>
          </p:nvGrpSpPr>
          <p:grpSpPr>
            <a:xfrm>
              <a:off x="5958485" y="1974694"/>
              <a:ext cx="923363" cy="4118400"/>
              <a:chOff x="5695425" y="3017544"/>
              <a:chExt cx="923363" cy="411840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206F90-2E67-48FA-81DF-08A2D4B74E2C}"/>
                  </a:ext>
                </a:extLst>
              </p:cNvPr>
              <p:cNvSpPr txBox="1"/>
              <p:nvPr/>
            </p:nvSpPr>
            <p:spPr>
              <a:xfrm>
                <a:off x="5695425" y="6612724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05B40D-24FE-4BE4-B86A-5F7D344EFFCC}"/>
                  </a:ext>
                </a:extLst>
              </p:cNvPr>
              <p:cNvSpPr txBox="1"/>
              <p:nvPr/>
            </p:nvSpPr>
            <p:spPr>
              <a:xfrm>
                <a:off x="5795161" y="3017544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13556A-5781-43A2-919E-72056ACFC922}"/>
              </a:ext>
            </a:extLst>
          </p:cNvPr>
          <p:cNvGrpSpPr/>
          <p:nvPr/>
        </p:nvGrpSpPr>
        <p:grpSpPr>
          <a:xfrm>
            <a:off x="8212696" y="79752"/>
            <a:ext cx="853452" cy="4067935"/>
            <a:chOff x="7234351" y="202335"/>
            <a:chExt cx="853452" cy="40679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006BEF8-4A67-4123-81B0-07D046FB83EA}"/>
                </a:ext>
              </a:extLst>
            </p:cNvPr>
            <p:cNvCxnSpPr>
              <a:cxnSpLocks/>
            </p:cNvCxnSpPr>
            <p:nvPr/>
          </p:nvCxnSpPr>
          <p:spPr>
            <a:xfrm>
              <a:off x="7513982" y="615397"/>
              <a:ext cx="0" cy="32418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72099A-51EE-4335-918A-666825BE6EA1}"/>
                </a:ext>
              </a:extLst>
            </p:cNvPr>
            <p:cNvGrpSpPr/>
            <p:nvPr/>
          </p:nvGrpSpPr>
          <p:grpSpPr>
            <a:xfrm>
              <a:off x="7234351" y="202335"/>
              <a:ext cx="853452" cy="4067935"/>
              <a:chOff x="5857444" y="2967727"/>
              <a:chExt cx="853452" cy="406793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F6053C-655B-4C33-B86B-A679EE00E2DA}"/>
                  </a:ext>
                </a:extLst>
              </p:cNvPr>
              <p:cNvSpPr txBox="1"/>
              <p:nvPr/>
            </p:nvSpPr>
            <p:spPr>
              <a:xfrm>
                <a:off x="5857444" y="6512442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A09A23-9438-4DDF-95F2-B72B9DFC820A}"/>
                  </a:ext>
                </a:extLst>
              </p:cNvPr>
              <p:cNvSpPr txBox="1"/>
              <p:nvPr/>
            </p:nvSpPr>
            <p:spPr>
              <a:xfrm>
                <a:off x="5887269" y="2967727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C7394BD-F681-467F-9A75-EA98E2E1A6AD}"/>
              </a:ext>
            </a:extLst>
          </p:cNvPr>
          <p:cNvSpPr txBox="1"/>
          <p:nvPr/>
        </p:nvSpPr>
        <p:spPr>
          <a:xfrm>
            <a:off x="4559435" y="5016894"/>
            <a:ext cx="5698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EB98E6-9E05-40A7-BEF0-1D63E1927800}"/>
              </a:ext>
            </a:extLst>
          </p:cNvPr>
          <p:cNvGrpSpPr/>
          <p:nvPr/>
        </p:nvGrpSpPr>
        <p:grpSpPr>
          <a:xfrm>
            <a:off x="1775791" y="950843"/>
            <a:ext cx="2822713" cy="2570922"/>
            <a:chOff x="1775791" y="950843"/>
            <a:chExt cx="2822713" cy="25709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BB523A6-C5A5-4EDA-B1BC-C79E06816810}"/>
                </a:ext>
              </a:extLst>
            </p:cNvPr>
            <p:cNvSpPr/>
            <p:nvPr/>
          </p:nvSpPr>
          <p:spPr>
            <a:xfrm>
              <a:off x="1775791" y="950843"/>
              <a:ext cx="2822713" cy="25709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DC647BD0-1C38-442C-B5DB-B5E60512B94D}"/>
                </a:ext>
              </a:extLst>
            </p:cNvPr>
            <p:cNvSpPr/>
            <p:nvPr/>
          </p:nvSpPr>
          <p:spPr>
            <a:xfrm>
              <a:off x="3164287" y="2170043"/>
              <a:ext cx="45719" cy="6626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8A38C7-7CDA-41B4-A5E9-7EB606CF1A3F}"/>
              </a:ext>
            </a:extLst>
          </p:cNvPr>
          <p:cNvSpPr txBox="1"/>
          <p:nvPr/>
        </p:nvSpPr>
        <p:spPr>
          <a:xfrm>
            <a:off x="3935562" y="795130"/>
            <a:ext cx="53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ADF82-E5C1-4345-AD38-1972718C61CD}"/>
              </a:ext>
            </a:extLst>
          </p:cNvPr>
          <p:cNvSpPr txBox="1"/>
          <p:nvPr/>
        </p:nvSpPr>
        <p:spPr>
          <a:xfrm>
            <a:off x="4028020" y="3104442"/>
            <a:ext cx="53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7BB4AF-D22F-4E87-90D6-897976896FA3}"/>
              </a:ext>
            </a:extLst>
          </p:cNvPr>
          <p:cNvGrpSpPr/>
          <p:nvPr/>
        </p:nvGrpSpPr>
        <p:grpSpPr>
          <a:xfrm>
            <a:off x="3774877" y="228900"/>
            <a:ext cx="923363" cy="4118400"/>
            <a:chOff x="5958485" y="1974694"/>
            <a:chExt cx="923363" cy="41184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91C63C9-DF1A-4E10-BA3A-05F07B48938F}"/>
                </a:ext>
              </a:extLst>
            </p:cNvPr>
            <p:cNvCxnSpPr>
              <a:cxnSpLocks/>
            </p:cNvCxnSpPr>
            <p:nvPr/>
          </p:nvCxnSpPr>
          <p:spPr>
            <a:xfrm>
              <a:off x="6208644" y="2441472"/>
              <a:ext cx="0" cy="3243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60786E-A7E5-477D-8EA0-47C4CC328D82}"/>
                </a:ext>
              </a:extLst>
            </p:cNvPr>
            <p:cNvGrpSpPr/>
            <p:nvPr/>
          </p:nvGrpSpPr>
          <p:grpSpPr>
            <a:xfrm>
              <a:off x="5958485" y="1974694"/>
              <a:ext cx="923363" cy="4118400"/>
              <a:chOff x="5695425" y="3017544"/>
              <a:chExt cx="923363" cy="411840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DAF57A-CC60-44D2-BE53-46F7E81F5FD1}"/>
                  </a:ext>
                </a:extLst>
              </p:cNvPr>
              <p:cNvSpPr txBox="1"/>
              <p:nvPr/>
            </p:nvSpPr>
            <p:spPr>
              <a:xfrm>
                <a:off x="5695425" y="6612724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223F6A-77B6-4862-9491-498712362998}"/>
                  </a:ext>
                </a:extLst>
              </p:cNvPr>
              <p:cNvSpPr txBox="1"/>
              <p:nvPr/>
            </p:nvSpPr>
            <p:spPr>
              <a:xfrm>
                <a:off x="5795161" y="3017544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0A0836-14D1-40FD-9E8E-24235873AF5F}"/>
              </a:ext>
            </a:extLst>
          </p:cNvPr>
          <p:cNvGrpSpPr/>
          <p:nvPr/>
        </p:nvGrpSpPr>
        <p:grpSpPr>
          <a:xfrm>
            <a:off x="8507895" y="795130"/>
            <a:ext cx="2822713" cy="2570922"/>
            <a:chOff x="8507895" y="795130"/>
            <a:chExt cx="2822713" cy="2570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EDC4B4-30DF-4A1A-A222-B78254114620}"/>
                </a:ext>
              </a:extLst>
            </p:cNvPr>
            <p:cNvSpPr/>
            <p:nvPr/>
          </p:nvSpPr>
          <p:spPr>
            <a:xfrm>
              <a:off x="8507895" y="795130"/>
              <a:ext cx="2822713" cy="25709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B1A760A-F80D-4A14-8890-4572994E4E6D}"/>
                </a:ext>
              </a:extLst>
            </p:cNvPr>
            <p:cNvSpPr/>
            <p:nvPr/>
          </p:nvSpPr>
          <p:spPr>
            <a:xfrm>
              <a:off x="9873532" y="2047460"/>
              <a:ext cx="45719" cy="6626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AD62D8-0BBE-4A82-B05C-D0E8E460F24D}"/>
              </a:ext>
            </a:extLst>
          </p:cNvPr>
          <p:cNvGrpSpPr/>
          <p:nvPr/>
        </p:nvGrpSpPr>
        <p:grpSpPr>
          <a:xfrm>
            <a:off x="7976480" y="1818980"/>
            <a:ext cx="531415" cy="523220"/>
            <a:chOff x="8996898" y="5274484"/>
            <a:chExt cx="531415" cy="523220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3DFF6B68-201F-4111-BA04-E43933D3D73D}"/>
                </a:ext>
              </a:extLst>
            </p:cNvPr>
            <p:cNvSpPr/>
            <p:nvPr/>
          </p:nvSpPr>
          <p:spPr>
            <a:xfrm>
              <a:off x="9482594" y="5536094"/>
              <a:ext cx="45719" cy="6626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1BA3CE-8BD5-4048-8A62-723F86AACF61}"/>
                </a:ext>
              </a:extLst>
            </p:cNvPr>
            <p:cNvSpPr txBox="1"/>
            <p:nvPr/>
          </p:nvSpPr>
          <p:spPr>
            <a:xfrm>
              <a:off x="8996898" y="5274484"/>
              <a:ext cx="531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270C14-3047-4939-B295-9BC5BF3F0131}"/>
              </a:ext>
            </a:extLst>
          </p:cNvPr>
          <p:cNvGrpSpPr/>
          <p:nvPr/>
        </p:nvGrpSpPr>
        <p:grpSpPr>
          <a:xfrm>
            <a:off x="8212696" y="79752"/>
            <a:ext cx="853452" cy="4067935"/>
            <a:chOff x="7234351" y="202335"/>
            <a:chExt cx="853452" cy="406793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623887-D5CE-4C14-A09D-B9EA5160E364}"/>
                </a:ext>
              </a:extLst>
            </p:cNvPr>
            <p:cNvCxnSpPr>
              <a:cxnSpLocks/>
            </p:cNvCxnSpPr>
            <p:nvPr/>
          </p:nvCxnSpPr>
          <p:spPr>
            <a:xfrm>
              <a:off x="7513982" y="615397"/>
              <a:ext cx="0" cy="32418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DFEE0AA-9DB1-4C7E-8853-98F65B25E939}"/>
                </a:ext>
              </a:extLst>
            </p:cNvPr>
            <p:cNvGrpSpPr/>
            <p:nvPr/>
          </p:nvGrpSpPr>
          <p:grpSpPr>
            <a:xfrm>
              <a:off x="7234351" y="202335"/>
              <a:ext cx="853452" cy="4067935"/>
              <a:chOff x="5857444" y="2967727"/>
              <a:chExt cx="853452" cy="406793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B381BA-EB77-483F-9395-CEC14AAC640C}"/>
                  </a:ext>
                </a:extLst>
              </p:cNvPr>
              <p:cNvSpPr txBox="1"/>
              <p:nvPr/>
            </p:nvSpPr>
            <p:spPr>
              <a:xfrm>
                <a:off x="5857444" y="6512442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6B2D8A-2E51-4769-9698-27E839B17821}"/>
                  </a:ext>
                </a:extLst>
              </p:cNvPr>
              <p:cNvSpPr txBox="1"/>
              <p:nvPr/>
            </p:nvSpPr>
            <p:spPr>
              <a:xfrm>
                <a:off x="5887269" y="2967727"/>
                <a:ext cx="823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21C1818-AAB0-4C96-A989-3CDDF1BBC182}"/>
              </a:ext>
            </a:extLst>
          </p:cNvPr>
          <p:cNvSpPr txBox="1"/>
          <p:nvPr/>
        </p:nvSpPr>
        <p:spPr>
          <a:xfrm>
            <a:off x="2520886" y="4054912"/>
            <a:ext cx="116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2FA990-F900-433A-8027-3750ADCEA174}"/>
              </a:ext>
            </a:extLst>
          </p:cNvPr>
          <p:cNvSpPr txBox="1"/>
          <p:nvPr/>
        </p:nvSpPr>
        <p:spPr>
          <a:xfrm>
            <a:off x="9773479" y="3793302"/>
            <a:ext cx="116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A241B-71EF-41A2-B97B-EECD24066B9D}"/>
              </a:ext>
            </a:extLst>
          </p:cNvPr>
          <p:cNvSpPr txBox="1"/>
          <p:nvPr/>
        </p:nvSpPr>
        <p:spPr>
          <a:xfrm>
            <a:off x="573497" y="4992623"/>
            <a:ext cx="1075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–ক এ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	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0411EE-11DB-465E-9BD4-68CBA850D6A5}"/>
              </a:ext>
            </a:extLst>
          </p:cNvPr>
          <p:cNvSpPr txBox="1"/>
          <p:nvPr/>
        </p:nvSpPr>
        <p:spPr>
          <a:xfrm>
            <a:off x="573497" y="5852248"/>
            <a:ext cx="1075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–খ এ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স্পর্শবিন্দু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	 </a:t>
            </a:r>
          </a:p>
        </p:txBody>
      </p:sp>
    </p:spTree>
    <p:extLst>
      <p:ext uri="{BB962C8B-B14F-4D97-AF65-F5344CB8AC3E}">
        <p14:creationId xmlns:p14="http://schemas.microsoft.com/office/powerpoint/2010/main" val="2945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AE91E-E423-440F-B3A0-242B4CB08150}"/>
              </a:ext>
            </a:extLst>
          </p:cNvPr>
          <p:cNvSpPr txBox="1"/>
          <p:nvPr/>
        </p:nvSpPr>
        <p:spPr>
          <a:xfrm>
            <a:off x="4465983" y="344556"/>
            <a:ext cx="3432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C3E4F-1CF0-4BF9-B52E-18753CC4037A}"/>
              </a:ext>
            </a:extLst>
          </p:cNvPr>
          <p:cNvSpPr txBox="1"/>
          <p:nvPr/>
        </p:nvSpPr>
        <p:spPr>
          <a:xfrm>
            <a:off x="1656522" y="177579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A9C01-A09A-4822-894C-EC46BEF51CF2}"/>
              </a:ext>
            </a:extLst>
          </p:cNvPr>
          <p:cNvSpPr txBox="1"/>
          <p:nvPr/>
        </p:nvSpPr>
        <p:spPr>
          <a:xfrm>
            <a:off x="1656522" y="266561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AD46BB-ECCB-4D7B-851C-88841B3D02C4}"/>
              </a:ext>
            </a:extLst>
          </p:cNvPr>
          <p:cNvSpPr txBox="1"/>
          <p:nvPr/>
        </p:nvSpPr>
        <p:spPr>
          <a:xfrm>
            <a:off x="1656522" y="3484496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4E6DEA-7BA7-41E8-80E4-B7D92152AB9E}"/>
              </a:ext>
            </a:extLst>
          </p:cNvPr>
          <p:cNvSpPr txBox="1"/>
          <p:nvPr/>
        </p:nvSpPr>
        <p:spPr>
          <a:xfrm>
            <a:off x="1656522" y="416228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776BF5-7364-4B24-97AF-641F59E2F6FA}"/>
              </a:ext>
            </a:extLst>
          </p:cNvPr>
          <p:cNvSpPr txBox="1"/>
          <p:nvPr/>
        </p:nvSpPr>
        <p:spPr>
          <a:xfrm>
            <a:off x="1656522" y="487017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881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C9F14-6084-46B3-ABB1-238F3A7ED4C0}"/>
              </a:ext>
            </a:extLst>
          </p:cNvPr>
          <p:cNvSpPr txBox="1"/>
          <p:nvPr/>
        </p:nvSpPr>
        <p:spPr>
          <a:xfrm>
            <a:off x="3584712" y="742122"/>
            <a:ext cx="502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52917-ECC8-4C76-9B98-4B53869BF0C3}"/>
                  </a:ext>
                </a:extLst>
              </p:cNvPr>
              <p:cNvSpPr txBox="1"/>
              <p:nvPr/>
            </p:nvSpPr>
            <p:spPr>
              <a:xfrm>
                <a:off x="742121" y="3165159"/>
                <a:ext cx="1070775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ওপরস্থ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স্পর্শক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স্পর্শবিন্দুগামী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.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F52917-ECC8-4C76-9B98-4B53869BF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1" y="3165159"/>
                <a:ext cx="10707757" cy="1323439"/>
              </a:xfrm>
              <a:prstGeom prst="rect">
                <a:avLst/>
              </a:prstGeom>
              <a:blipFill>
                <a:blip r:embed="rId2"/>
                <a:stretch>
                  <a:fillRect l="-2050" t="-10599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5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F76322D-A8E2-4D7D-9B02-826F38FB98C8}"/>
              </a:ext>
            </a:extLst>
          </p:cNvPr>
          <p:cNvSpPr/>
          <p:nvPr/>
        </p:nvSpPr>
        <p:spPr>
          <a:xfrm>
            <a:off x="8666921" y="914400"/>
            <a:ext cx="2690191" cy="27564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B93F31D-7D81-4407-BCAA-290670398E7A}"/>
              </a:ext>
            </a:extLst>
          </p:cNvPr>
          <p:cNvSpPr/>
          <p:nvPr/>
        </p:nvSpPr>
        <p:spPr>
          <a:xfrm>
            <a:off x="11323982" y="2292625"/>
            <a:ext cx="92765" cy="53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6E92504-E9AD-488A-B261-41425D7BF353}"/>
              </a:ext>
            </a:extLst>
          </p:cNvPr>
          <p:cNvSpPr/>
          <p:nvPr/>
        </p:nvSpPr>
        <p:spPr>
          <a:xfrm>
            <a:off x="9949069" y="2266121"/>
            <a:ext cx="92765" cy="53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DEBD29-3135-4E0A-A639-26DCC553D903}"/>
              </a:ext>
            </a:extLst>
          </p:cNvPr>
          <p:cNvCxnSpPr>
            <a:cxnSpLocks/>
          </p:cNvCxnSpPr>
          <p:nvPr/>
        </p:nvCxnSpPr>
        <p:spPr>
          <a:xfrm>
            <a:off x="11383616" y="437321"/>
            <a:ext cx="0" cy="371060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F1E584-A9F0-4C1A-A4DA-89212AF90971}"/>
              </a:ext>
            </a:extLst>
          </p:cNvPr>
          <p:cNvCxnSpPr>
            <a:stCxn id="5" idx="6"/>
            <a:endCxn id="3" idx="7"/>
          </p:cNvCxnSpPr>
          <p:nvPr/>
        </p:nvCxnSpPr>
        <p:spPr>
          <a:xfrm>
            <a:off x="10041834" y="2292625"/>
            <a:ext cx="1361328" cy="7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24E908-739D-446C-8E34-D2698AAADF46}"/>
              </a:ext>
            </a:extLst>
          </p:cNvPr>
          <p:cNvSpPr txBox="1"/>
          <p:nvPr/>
        </p:nvSpPr>
        <p:spPr>
          <a:xfrm>
            <a:off x="11323982" y="729708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261ABC-A2E7-4324-AB0A-B1C740D30D25}"/>
              </a:ext>
            </a:extLst>
          </p:cNvPr>
          <p:cNvSpPr txBox="1"/>
          <p:nvPr/>
        </p:nvSpPr>
        <p:spPr>
          <a:xfrm>
            <a:off x="11330607" y="144933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B8BDCB-43E6-413D-B577-03D68AF18B32}"/>
              </a:ext>
            </a:extLst>
          </p:cNvPr>
          <p:cNvSpPr txBox="1"/>
          <p:nvPr/>
        </p:nvSpPr>
        <p:spPr>
          <a:xfrm>
            <a:off x="11357112" y="1973733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48CDA-6146-4D45-8B4E-09C67DF22849}"/>
              </a:ext>
            </a:extLst>
          </p:cNvPr>
          <p:cNvSpPr txBox="1"/>
          <p:nvPr/>
        </p:nvSpPr>
        <p:spPr>
          <a:xfrm>
            <a:off x="9753600" y="2175035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49543-3A0B-4662-BBA4-7804FEE60438}"/>
              </a:ext>
            </a:extLst>
          </p:cNvPr>
          <p:cNvCxnSpPr>
            <a:cxnSpLocks/>
          </p:cNvCxnSpPr>
          <p:nvPr/>
        </p:nvCxnSpPr>
        <p:spPr>
          <a:xfrm flipV="1">
            <a:off x="9995451" y="1096347"/>
            <a:ext cx="1414670" cy="1213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B723F3-5A85-46F6-84F5-6820A61FB6FF}"/>
                  </a:ext>
                </a:extLst>
              </p:cNvPr>
              <p:cNvSpPr txBox="1"/>
              <p:nvPr/>
            </p:nvSpPr>
            <p:spPr>
              <a:xfrm>
                <a:off x="578126" y="696460"/>
                <a:ext cx="7754177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ওপরস্থ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স্পর্শক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স্পর্শবিন্দুগামী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.</a:t>
                </a:r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B723F3-5A85-46F6-84F5-6820A61FB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26" y="696460"/>
                <a:ext cx="7754177" cy="2554545"/>
              </a:xfrm>
              <a:prstGeom prst="rect">
                <a:avLst/>
              </a:prstGeom>
              <a:blipFill>
                <a:blip r:embed="rId2"/>
                <a:stretch>
                  <a:fillRect l="-2830" t="-5489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FF6FAD8-2C4E-42AE-A95F-CDAA24ACFA69}"/>
              </a:ext>
            </a:extLst>
          </p:cNvPr>
          <p:cNvSpPr txBox="1"/>
          <p:nvPr/>
        </p:nvSpPr>
        <p:spPr>
          <a:xfrm>
            <a:off x="745435" y="3670852"/>
            <a:ext cx="77541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Q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78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E4622F-116B-4704-BF6D-8BE46F14534C}"/>
              </a:ext>
            </a:extLst>
          </p:cNvPr>
          <p:cNvSpPr/>
          <p:nvPr/>
        </p:nvSpPr>
        <p:spPr>
          <a:xfrm>
            <a:off x="8666921" y="914400"/>
            <a:ext cx="2690191" cy="27564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58886A5-061D-4BB0-9B6D-5F0C9BDE5B48}"/>
              </a:ext>
            </a:extLst>
          </p:cNvPr>
          <p:cNvSpPr/>
          <p:nvPr/>
        </p:nvSpPr>
        <p:spPr>
          <a:xfrm>
            <a:off x="11323982" y="2292625"/>
            <a:ext cx="92765" cy="53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503A2F62-E17C-463E-8BB0-7567F5CC0348}"/>
              </a:ext>
            </a:extLst>
          </p:cNvPr>
          <p:cNvSpPr/>
          <p:nvPr/>
        </p:nvSpPr>
        <p:spPr>
          <a:xfrm>
            <a:off x="9949069" y="2266121"/>
            <a:ext cx="92765" cy="53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B1A806-4BB0-4987-B9CC-57601A5E02FE}"/>
              </a:ext>
            </a:extLst>
          </p:cNvPr>
          <p:cNvCxnSpPr>
            <a:cxnSpLocks/>
          </p:cNvCxnSpPr>
          <p:nvPr/>
        </p:nvCxnSpPr>
        <p:spPr>
          <a:xfrm>
            <a:off x="11383616" y="437321"/>
            <a:ext cx="0" cy="371060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05AF72-B1EA-415D-8512-E7E36180D3BA}"/>
              </a:ext>
            </a:extLst>
          </p:cNvPr>
          <p:cNvCxnSpPr>
            <a:stCxn id="4" idx="6"/>
            <a:endCxn id="3" idx="7"/>
          </p:cNvCxnSpPr>
          <p:nvPr/>
        </p:nvCxnSpPr>
        <p:spPr>
          <a:xfrm>
            <a:off x="10041834" y="2292625"/>
            <a:ext cx="1361328" cy="7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4D8CB7-94BB-4E5A-98EE-2E9535D75653}"/>
              </a:ext>
            </a:extLst>
          </p:cNvPr>
          <p:cNvSpPr txBox="1"/>
          <p:nvPr/>
        </p:nvSpPr>
        <p:spPr>
          <a:xfrm>
            <a:off x="11323982" y="729708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6D81B-C484-4A73-99DD-AF5381CA1E97}"/>
              </a:ext>
            </a:extLst>
          </p:cNvPr>
          <p:cNvSpPr txBox="1"/>
          <p:nvPr/>
        </p:nvSpPr>
        <p:spPr>
          <a:xfrm>
            <a:off x="11330607" y="144933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E9E3D-5BEA-476C-BB04-0C74A8548F0E}"/>
              </a:ext>
            </a:extLst>
          </p:cNvPr>
          <p:cNvSpPr txBox="1"/>
          <p:nvPr/>
        </p:nvSpPr>
        <p:spPr>
          <a:xfrm>
            <a:off x="11357112" y="1973733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ABE58-DA1F-4708-B937-5210A15E35A4}"/>
              </a:ext>
            </a:extLst>
          </p:cNvPr>
          <p:cNvSpPr txBox="1"/>
          <p:nvPr/>
        </p:nvSpPr>
        <p:spPr>
          <a:xfrm>
            <a:off x="9753600" y="2175035"/>
            <a:ext cx="62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AB3BC-90B2-4584-A564-BB7ACBCDA644}"/>
              </a:ext>
            </a:extLst>
          </p:cNvPr>
          <p:cNvCxnSpPr>
            <a:cxnSpLocks/>
          </p:cNvCxnSpPr>
          <p:nvPr/>
        </p:nvCxnSpPr>
        <p:spPr>
          <a:xfrm flipV="1">
            <a:off x="9995451" y="1096347"/>
            <a:ext cx="1414670" cy="1213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15987F-9E93-4F86-BDD1-DCE5BC73ACE7}"/>
                  </a:ext>
                </a:extLst>
              </p:cNvPr>
              <p:cNvSpPr txBox="1"/>
              <p:nvPr/>
            </p:nvSpPr>
            <p:spPr>
              <a:xfrm>
                <a:off x="602976" y="305068"/>
                <a:ext cx="772932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: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PT	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P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ব্যতীত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PT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ওপরস্ত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Q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OQ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OP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OQ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OP এবং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স্পর্শবিন্দু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ব্যতীত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PT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উপরস্ত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Q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সত্য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15987F-9E93-4F86-BDD1-DCE5BC73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6" y="305068"/>
                <a:ext cx="7729322" cy="5632311"/>
              </a:xfrm>
              <a:prstGeom prst="rect">
                <a:avLst/>
              </a:prstGeom>
              <a:blipFill>
                <a:blip r:embed="rId2"/>
                <a:stretch>
                  <a:fillRect l="-2839" t="-1840" r="-3628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5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427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2021-01-29T04:15:50Z</dcterms:created>
  <dcterms:modified xsi:type="dcterms:W3CDTF">2021-02-01T16:19:31Z</dcterms:modified>
</cp:coreProperties>
</file>