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9" r:id="rId4"/>
    <p:sldId id="263" r:id="rId5"/>
    <p:sldId id="261" r:id="rId6"/>
    <p:sldId id="260" r:id="rId7"/>
    <p:sldId id="264" r:id="rId8"/>
    <p:sldId id="265" r:id="rId9"/>
    <p:sldId id="279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8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74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56EC9D-F9B7-49D1-9619-C5BE2D3D678D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6B3C200-08B7-4846-8583-F4D2344A0693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1800" dirty="0">
            <a:solidFill>
              <a:schemeClr val="bg1"/>
            </a:solidFill>
          </a:endParaRPr>
        </a:p>
      </dgm:t>
    </dgm:pt>
    <dgm:pt modelId="{5A028F70-DF1A-4F80-A2EE-10DB888918F9}" type="parTrans" cxnId="{8B246AA3-3690-4F2C-9997-0BF6B08E7BE3}">
      <dgm:prSet/>
      <dgm:spPr/>
      <dgm:t>
        <a:bodyPr/>
        <a:lstStyle/>
        <a:p>
          <a:endParaRPr lang="en-US"/>
        </a:p>
      </dgm:t>
    </dgm:pt>
    <dgm:pt modelId="{5B4B6D27-C8B6-4D52-9AA9-35279B2821BF}" type="sibTrans" cxnId="{8B246AA3-3690-4F2C-9997-0BF6B08E7BE3}">
      <dgm:prSet/>
      <dgm:spPr/>
      <dgm:t>
        <a:bodyPr/>
        <a:lstStyle/>
        <a:p>
          <a:endParaRPr lang="en-US"/>
        </a:p>
      </dgm:t>
    </dgm:pt>
    <dgm:pt modelId="{D2153FF0-379F-4E80-A5AA-2C7CC0EE6289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জন্মঃ১৮৮২ </a:t>
          </a:r>
          <a:r>
            <a:rPr lang="en-US" sz="1800" dirty="0" err="1" smtClean="0">
              <a:solidFill>
                <a:schemeClr val="tx1"/>
              </a:solidFill>
            </a:rPr>
            <a:t>সালে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কলকাতারকাছাকাছি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নিমতা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গ্রামে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endParaRPr lang="en-US" sz="1800" dirty="0">
            <a:solidFill>
              <a:schemeClr val="tx1"/>
            </a:solidFill>
          </a:endParaRPr>
        </a:p>
      </dgm:t>
    </dgm:pt>
    <dgm:pt modelId="{F87DFB19-DC6E-4D83-8511-FF865FFF0D7D}" type="parTrans" cxnId="{0D2D193F-D6C0-462A-822E-12663EADB87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784888C-7609-4ABB-A580-4F0706F4E935}" type="sibTrans" cxnId="{0D2D193F-D6C0-462A-822E-12663EADB870}">
      <dgm:prSet/>
      <dgm:spPr/>
      <dgm:t>
        <a:bodyPr/>
        <a:lstStyle/>
        <a:p>
          <a:endParaRPr lang="en-US"/>
        </a:p>
      </dgm:t>
    </dgm:pt>
    <dgm:pt modelId="{3319B253-2F32-46E1-AC6E-6D83E84A9C07}">
      <dgm:prSet phldrT="[Text]" custT="1"/>
      <dgm:spPr/>
      <dgm:t>
        <a:bodyPr/>
        <a:lstStyle/>
        <a:p>
          <a:r>
            <a:rPr lang="en-US" sz="1800" dirty="0" err="1" smtClean="0">
              <a:solidFill>
                <a:schemeClr val="tx1"/>
              </a:solidFill>
            </a:rPr>
            <a:t>বিশিষ্ট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প্রাবন্ধিক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অক্ষয়কুমার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দত্ত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ছিলেন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তাঁর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পিতামহ</a:t>
          </a:r>
          <a:endParaRPr lang="en-US" sz="1800" dirty="0">
            <a:solidFill>
              <a:schemeClr val="tx1"/>
            </a:solidFill>
          </a:endParaRPr>
        </a:p>
      </dgm:t>
    </dgm:pt>
    <dgm:pt modelId="{C3EDD641-9D57-492E-B474-5210F8E924D4}" type="parTrans" cxnId="{A2472F6F-FE0B-4A4B-8210-EC031273A0E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77839D0-5447-4A78-A16C-6FB22BC53854}" type="sibTrans" cxnId="{A2472F6F-FE0B-4A4B-8210-EC031273A0EF}">
      <dgm:prSet/>
      <dgm:spPr/>
      <dgm:t>
        <a:bodyPr/>
        <a:lstStyle/>
        <a:p>
          <a:endParaRPr lang="en-US"/>
        </a:p>
      </dgm:t>
    </dgm:pt>
    <dgm:pt modelId="{A7658E2B-A2D6-4CF6-A7C1-7B60CEFA2C00}">
      <dgm:prSet phldrT="[Text]" custT="1"/>
      <dgm:spPr/>
      <dgm:t>
        <a:bodyPr/>
        <a:lstStyle/>
        <a:p>
          <a:r>
            <a:rPr lang="en-US" sz="1800" dirty="0" err="1" smtClean="0">
              <a:solidFill>
                <a:schemeClr val="tx1"/>
              </a:solidFill>
            </a:rPr>
            <a:t>ছাত্রজীবন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থেকেই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তিনি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কাব্যচর্চা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করতেন</a:t>
          </a:r>
          <a:endParaRPr lang="en-US" sz="1800" dirty="0">
            <a:solidFill>
              <a:schemeClr val="tx1"/>
            </a:solidFill>
          </a:endParaRPr>
        </a:p>
      </dgm:t>
    </dgm:pt>
    <dgm:pt modelId="{9B4A0E79-8E04-447D-8D58-9B06195A7BCC}" type="parTrans" cxnId="{BA972623-147C-4659-BA92-201B4FD0292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B873B1B-638A-4F1C-BA16-F572140E9E9E}" type="sibTrans" cxnId="{BA972623-147C-4659-BA92-201B4FD02920}">
      <dgm:prSet/>
      <dgm:spPr/>
      <dgm:t>
        <a:bodyPr/>
        <a:lstStyle/>
        <a:p>
          <a:endParaRPr lang="en-US"/>
        </a:p>
      </dgm:t>
    </dgm:pt>
    <dgm:pt modelId="{19FA1EBB-B0B0-4F31-8E6A-43FE776B5012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১৯২২ </a:t>
          </a:r>
          <a:r>
            <a:rPr lang="en-US" sz="1800" dirty="0" err="1" smtClean="0">
              <a:solidFill>
                <a:schemeClr val="tx1"/>
              </a:solidFill>
            </a:rPr>
            <a:t>সালে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মাত্র</a:t>
          </a:r>
          <a:r>
            <a:rPr lang="en-US" sz="1800" dirty="0" smtClean="0">
              <a:solidFill>
                <a:schemeClr val="tx1"/>
              </a:solidFill>
            </a:rPr>
            <a:t> ৪০ </a:t>
          </a:r>
          <a:r>
            <a:rPr lang="en-US" sz="1800" dirty="0" err="1" smtClean="0">
              <a:solidFill>
                <a:schemeClr val="tx1"/>
              </a:solidFill>
            </a:rPr>
            <a:t>বছর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বয়সে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তিনি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মৃত্যু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বরণ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করেন</a:t>
          </a:r>
          <a:endParaRPr lang="en-US" sz="1800" dirty="0">
            <a:solidFill>
              <a:schemeClr val="tx1"/>
            </a:solidFill>
          </a:endParaRPr>
        </a:p>
      </dgm:t>
    </dgm:pt>
    <dgm:pt modelId="{D6054C20-2015-4A7F-ABFC-99A439322CF1}" type="parTrans" cxnId="{ACDB9286-1D29-483D-94AC-82B18465AE3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FB01EA1-CB38-4C23-A305-EB32D8D16594}" type="sibTrans" cxnId="{ACDB9286-1D29-483D-94AC-82B18465AE3B}">
      <dgm:prSet/>
      <dgm:spPr/>
      <dgm:t>
        <a:bodyPr/>
        <a:lstStyle/>
        <a:p>
          <a:endParaRPr lang="en-US"/>
        </a:p>
      </dgm:t>
    </dgm:pt>
    <dgm:pt modelId="{6B7AC29C-0A34-49E0-BCC7-B6B8202F9C9C}">
      <dgm:prSet custT="1"/>
      <dgm:spPr/>
      <dgm:t>
        <a:bodyPr/>
        <a:lstStyle/>
        <a:p>
          <a:r>
            <a:rPr lang="en-US" sz="1800" dirty="0" err="1" smtClean="0">
              <a:solidFill>
                <a:schemeClr val="tx1"/>
              </a:solidFill>
            </a:rPr>
            <a:t>সবিতা,বেণু</a:t>
          </a:r>
          <a:r>
            <a:rPr lang="en-US" sz="1800" dirty="0" smtClean="0">
              <a:solidFill>
                <a:schemeClr val="tx1"/>
              </a:solidFill>
            </a:rPr>
            <a:t> ও </a:t>
          </a:r>
          <a:r>
            <a:rPr lang="en-US" sz="1800" dirty="0" err="1" smtClean="0">
              <a:solidFill>
                <a:schemeClr val="tx1"/>
              </a:solidFill>
            </a:rPr>
            <a:t>বীণা,হোমশিখা,বেলাশেষের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গান,বিদায়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আরতী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ইত্যাদি</a:t>
          </a:r>
          <a:endParaRPr lang="en-US" sz="1800" dirty="0">
            <a:solidFill>
              <a:schemeClr val="tx1"/>
            </a:solidFill>
          </a:endParaRPr>
        </a:p>
      </dgm:t>
    </dgm:pt>
    <dgm:pt modelId="{9390934A-8EDA-4CB1-98B2-CB9D21A0E3BE}" type="parTrans" cxnId="{55977415-AB07-40B0-898B-7FBBECF2ACF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9CCADDB-2915-49F2-831F-45C378D4BB55}" type="sibTrans" cxnId="{55977415-AB07-40B0-898B-7FBBECF2ACF5}">
      <dgm:prSet/>
      <dgm:spPr/>
      <dgm:t>
        <a:bodyPr/>
        <a:lstStyle/>
        <a:p>
          <a:endParaRPr lang="en-US"/>
        </a:p>
      </dgm:t>
    </dgm:pt>
    <dgm:pt modelId="{FCE26B61-FE1C-480A-A6AF-5E85BCE55546}">
      <dgm:prSet custT="1"/>
      <dgm:spPr/>
      <dgm:t>
        <a:bodyPr/>
        <a:lstStyle/>
        <a:p>
          <a:r>
            <a:rPr lang="en-US" sz="1800" dirty="0" err="1" smtClean="0">
              <a:solidFill>
                <a:schemeClr val="tx1"/>
              </a:solidFill>
            </a:rPr>
            <a:t>উপাধীঃ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ছন্দের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রাজা</a:t>
          </a:r>
          <a:endParaRPr lang="en-US" sz="1800" dirty="0">
            <a:solidFill>
              <a:schemeClr val="tx1"/>
            </a:solidFill>
          </a:endParaRPr>
        </a:p>
      </dgm:t>
    </dgm:pt>
    <dgm:pt modelId="{5F4FB9CB-3093-4B95-A2E7-580EA5A2843B}" type="parTrans" cxnId="{3206A2FF-81C2-400C-AD3E-EF51C0935BF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6E53A86-9217-412B-87C6-CC9FF62E6495}" type="sibTrans" cxnId="{3206A2FF-81C2-400C-AD3E-EF51C0935BF6}">
      <dgm:prSet/>
      <dgm:spPr/>
      <dgm:t>
        <a:bodyPr/>
        <a:lstStyle/>
        <a:p>
          <a:endParaRPr lang="en-US"/>
        </a:p>
      </dgm:t>
    </dgm:pt>
    <dgm:pt modelId="{B1D26A33-C0DC-400B-B889-610DC0451273}" type="pres">
      <dgm:prSet presAssocID="{6456EC9D-F9B7-49D1-9619-C5BE2D3D678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1B3949-CFD1-4AED-A402-C8399E8884DD}" type="pres">
      <dgm:prSet presAssocID="{16B3C200-08B7-4846-8583-F4D2344A0693}" presName="centerShape" presStyleLbl="node0" presStyleIdx="0" presStyleCnt="1" custScaleX="135800" custLinFactNeighborX="-568"/>
      <dgm:spPr/>
      <dgm:t>
        <a:bodyPr/>
        <a:lstStyle/>
        <a:p>
          <a:endParaRPr lang="en-US"/>
        </a:p>
      </dgm:t>
    </dgm:pt>
    <dgm:pt modelId="{740CD163-8FC1-4F45-BFAA-8B177902B938}" type="pres">
      <dgm:prSet presAssocID="{F87DFB19-DC6E-4D83-8511-FF865FFF0D7D}" presName="Name9" presStyleLbl="parChTrans1D2" presStyleIdx="0" presStyleCnt="6"/>
      <dgm:spPr/>
      <dgm:t>
        <a:bodyPr/>
        <a:lstStyle/>
        <a:p>
          <a:endParaRPr lang="en-US"/>
        </a:p>
      </dgm:t>
    </dgm:pt>
    <dgm:pt modelId="{DEF46F3C-81F7-4437-963E-141E217DBCBA}" type="pres">
      <dgm:prSet presAssocID="{F87DFB19-DC6E-4D83-8511-FF865FFF0D7D}" presName="connTx" presStyleLbl="parChTrans1D2" presStyleIdx="0" presStyleCnt="6"/>
      <dgm:spPr/>
      <dgm:t>
        <a:bodyPr/>
        <a:lstStyle/>
        <a:p>
          <a:endParaRPr lang="en-US"/>
        </a:p>
      </dgm:t>
    </dgm:pt>
    <dgm:pt modelId="{7CE70B68-AA8A-4301-B8B9-4E13488F5A6C}" type="pres">
      <dgm:prSet presAssocID="{D2153FF0-379F-4E80-A5AA-2C7CC0EE6289}" presName="node" presStyleLbl="node1" presStyleIdx="0" presStyleCnt="6" custScaleX="114224" custRadScaleRad="102892" custRadScaleInc="18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C77AB-3DD9-4175-986F-59F5B7E0DEC3}" type="pres">
      <dgm:prSet presAssocID="{C3EDD641-9D57-492E-B474-5210F8E924D4}" presName="Name9" presStyleLbl="parChTrans1D2" presStyleIdx="1" presStyleCnt="6"/>
      <dgm:spPr/>
      <dgm:t>
        <a:bodyPr/>
        <a:lstStyle/>
        <a:p>
          <a:endParaRPr lang="en-US"/>
        </a:p>
      </dgm:t>
    </dgm:pt>
    <dgm:pt modelId="{0D9F0B21-E899-4921-A5C6-D67497B799D5}" type="pres">
      <dgm:prSet presAssocID="{C3EDD641-9D57-492E-B474-5210F8E924D4}" presName="connTx" presStyleLbl="parChTrans1D2" presStyleIdx="1" presStyleCnt="6"/>
      <dgm:spPr/>
      <dgm:t>
        <a:bodyPr/>
        <a:lstStyle/>
        <a:p>
          <a:endParaRPr lang="en-US"/>
        </a:p>
      </dgm:t>
    </dgm:pt>
    <dgm:pt modelId="{65B70AF2-8BCB-44C5-80B3-FFACA2ED8341}" type="pres">
      <dgm:prSet presAssocID="{3319B253-2F32-46E1-AC6E-6D83E84A9C07}" presName="node" presStyleLbl="node1" presStyleIdx="1" presStyleCnt="6" custScaleX="1166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8DC501-0AD5-42E7-A3D5-9843D7EA7A83}" type="pres">
      <dgm:prSet presAssocID="{9B4A0E79-8E04-447D-8D58-9B06195A7BCC}" presName="Name9" presStyleLbl="parChTrans1D2" presStyleIdx="2" presStyleCnt="6"/>
      <dgm:spPr/>
      <dgm:t>
        <a:bodyPr/>
        <a:lstStyle/>
        <a:p>
          <a:endParaRPr lang="en-US"/>
        </a:p>
      </dgm:t>
    </dgm:pt>
    <dgm:pt modelId="{68E927BC-B7B8-4F4E-B6B7-327137CDD249}" type="pres">
      <dgm:prSet presAssocID="{9B4A0E79-8E04-447D-8D58-9B06195A7BCC}" presName="connTx" presStyleLbl="parChTrans1D2" presStyleIdx="2" presStyleCnt="6"/>
      <dgm:spPr/>
      <dgm:t>
        <a:bodyPr/>
        <a:lstStyle/>
        <a:p>
          <a:endParaRPr lang="en-US"/>
        </a:p>
      </dgm:t>
    </dgm:pt>
    <dgm:pt modelId="{FF80E60A-2BA4-4DA1-9983-81F1F4FA5543}" type="pres">
      <dgm:prSet presAssocID="{A7658E2B-A2D6-4CF6-A7C1-7B60CEFA2C00}" presName="node" presStyleLbl="node1" presStyleIdx="2" presStyleCnt="6" custScaleX="1201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4872C5-578C-4594-BE99-59CA3BD27BFB}" type="pres">
      <dgm:prSet presAssocID="{9390934A-8EDA-4CB1-98B2-CB9D21A0E3BE}" presName="Name9" presStyleLbl="parChTrans1D2" presStyleIdx="3" presStyleCnt="6"/>
      <dgm:spPr/>
      <dgm:t>
        <a:bodyPr/>
        <a:lstStyle/>
        <a:p>
          <a:endParaRPr lang="en-US"/>
        </a:p>
      </dgm:t>
    </dgm:pt>
    <dgm:pt modelId="{27827C8E-FDF2-4A0A-B3DB-6DB5D3A4277E}" type="pres">
      <dgm:prSet presAssocID="{9390934A-8EDA-4CB1-98B2-CB9D21A0E3BE}" presName="connTx" presStyleLbl="parChTrans1D2" presStyleIdx="3" presStyleCnt="6"/>
      <dgm:spPr/>
      <dgm:t>
        <a:bodyPr/>
        <a:lstStyle/>
        <a:p>
          <a:endParaRPr lang="en-US"/>
        </a:p>
      </dgm:t>
    </dgm:pt>
    <dgm:pt modelId="{5672A8B1-3908-489A-9426-528F966C8A60}" type="pres">
      <dgm:prSet presAssocID="{6B7AC29C-0A34-49E0-BCC7-B6B8202F9C9C}" presName="node" presStyleLbl="node1" presStyleIdx="3" presStyleCnt="6" custScaleX="119195" custScaleY="1188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1255F5-343F-49B3-8669-0E8A508956DF}" type="pres">
      <dgm:prSet presAssocID="{5F4FB9CB-3093-4B95-A2E7-580EA5A2843B}" presName="Name9" presStyleLbl="parChTrans1D2" presStyleIdx="4" presStyleCnt="6"/>
      <dgm:spPr/>
      <dgm:t>
        <a:bodyPr/>
        <a:lstStyle/>
        <a:p>
          <a:endParaRPr lang="en-US"/>
        </a:p>
      </dgm:t>
    </dgm:pt>
    <dgm:pt modelId="{57A567D2-64A7-4A5B-811D-B214092F6C0B}" type="pres">
      <dgm:prSet presAssocID="{5F4FB9CB-3093-4B95-A2E7-580EA5A2843B}" presName="connTx" presStyleLbl="parChTrans1D2" presStyleIdx="4" presStyleCnt="6"/>
      <dgm:spPr/>
      <dgm:t>
        <a:bodyPr/>
        <a:lstStyle/>
        <a:p>
          <a:endParaRPr lang="en-US"/>
        </a:p>
      </dgm:t>
    </dgm:pt>
    <dgm:pt modelId="{1DA68940-C32F-496E-A83C-EF2383CD0405}" type="pres">
      <dgm:prSet presAssocID="{FCE26B61-FE1C-480A-A6AF-5E85BCE55546}" presName="node" presStyleLbl="node1" presStyleIdx="4" presStyleCnt="6" custScaleX="1148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D53491-0727-4B73-8589-EED489D251C8}" type="pres">
      <dgm:prSet presAssocID="{D6054C20-2015-4A7F-ABFC-99A439322CF1}" presName="Name9" presStyleLbl="parChTrans1D2" presStyleIdx="5" presStyleCnt="6"/>
      <dgm:spPr/>
      <dgm:t>
        <a:bodyPr/>
        <a:lstStyle/>
        <a:p>
          <a:endParaRPr lang="en-US"/>
        </a:p>
      </dgm:t>
    </dgm:pt>
    <dgm:pt modelId="{78F526E7-0473-4130-83FE-098CA8DD0C96}" type="pres">
      <dgm:prSet presAssocID="{D6054C20-2015-4A7F-ABFC-99A439322CF1}" presName="connTx" presStyleLbl="parChTrans1D2" presStyleIdx="5" presStyleCnt="6"/>
      <dgm:spPr/>
      <dgm:t>
        <a:bodyPr/>
        <a:lstStyle/>
        <a:p>
          <a:endParaRPr lang="en-US"/>
        </a:p>
      </dgm:t>
    </dgm:pt>
    <dgm:pt modelId="{BB72893F-EDD4-4DB8-B6B3-415EE721B191}" type="pres">
      <dgm:prSet presAssocID="{19FA1EBB-B0B0-4F31-8E6A-43FE776B5012}" presName="node" presStyleLbl="node1" presStyleIdx="5" presStyleCnt="6" custScaleX="1237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DB9286-1D29-483D-94AC-82B18465AE3B}" srcId="{16B3C200-08B7-4846-8583-F4D2344A0693}" destId="{19FA1EBB-B0B0-4F31-8E6A-43FE776B5012}" srcOrd="5" destOrd="0" parTransId="{D6054C20-2015-4A7F-ABFC-99A439322CF1}" sibTransId="{5FB01EA1-CB38-4C23-A305-EB32D8D16594}"/>
    <dgm:cxn modelId="{6C0E444C-D1E4-49F0-9244-7EE2D0575B58}" type="presOf" srcId="{9390934A-8EDA-4CB1-98B2-CB9D21A0E3BE}" destId="{27827C8E-FDF2-4A0A-B3DB-6DB5D3A4277E}" srcOrd="1" destOrd="0" presId="urn:microsoft.com/office/officeart/2005/8/layout/radial1"/>
    <dgm:cxn modelId="{954122DA-34C8-4D39-9453-EBB4804FB2D6}" type="presOf" srcId="{D2153FF0-379F-4E80-A5AA-2C7CC0EE6289}" destId="{7CE70B68-AA8A-4301-B8B9-4E13488F5A6C}" srcOrd="0" destOrd="0" presId="urn:microsoft.com/office/officeart/2005/8/layout/radial1"/>
    <dgm:cxn modelId="{D38F6B44-FAA9-4E44-A0AE-C4FF18B59ACE}" type="presOf" srcId="{C3EDD641-9D57-492E-B474-5210F8E924D4}" destId="{2D2C77AB-3DD9-4175-986F-59F5B7E0DEC3}" srcOrd="0" destOrd="0" presId="urn:microsoft.com/office/officeart/2005/8/layout/radial1"/>
    <dgm:cxn modelId="{2EADA870-DE33-4DB9-B603-2EA8F8DFE22C}" type="presOf" srcId="{6B7AC29C-0A34-49E0-BCC7-B6B8202F9C9C}" destId="{5672A8B1-3908-489A-9426-528F966C8A60}" srcOrd="0" destOrd="0" presId="urn:microsoft.com/office/officeart/2005/8/layout/radial1"/>
    <dgm:cxn modelId="{FD171F38-5D53-442D-A348-24A54C6251F0}" type="presOf" srcId="{19FA1EBB-B0B0-4F31-8E6A-43FE776B5012}" destId="{BB72893F-EDD4-4DB8-B6B3-415EE721B191}" srcOrd="0" destOrd="0" presId="urn:microsoft.com/office/officeart/2005/8/layout/radial1"/>
    <dgm:cxn modelId="{EB1F2997-9AA1-4011-92C3-F19AFAB24C20}" type="presOf" srcId="{D6054C20-2015-4A7F-ABFC-99A439322CF1}" destId="{78F526E7-0473-4130-83FE-098CA8DD0C96}" srcOrd="1" destOrd="0" presId="urn:microsoft.com/office/officeart/2005/8/layout/radial1"/>
    <dgm:cxn modelId="{583EAD48-D61E-45A9-82FC-8C6B332FA27A}" type="presOf" srcId="{A7658E2B-A2D6-4CF6-A7C1-7B60CEFA2C00}" destId="{FF80E60A-2BA4-4DA1-9983-81F1F4FA5543}" srcOrd="0" destOrd="0" presId="urn:microsoft.com/office/officeart/2005/8/layout/radial1"/>
    <dgm:cxn modelId="{117F186E-6F85-48AE-89BF-4D35E44274EC}" type="presOf" srcId="{F87DFB19-DC6E-4D83-8511-FF865FFF0D7D}" destId="{740CD163-8FC1-4F45-BFAA-8B177902B938}" srcOrd="0" destOrd="0" presId="urn:microsoft.com/office/officeart/2005/8/layout/radial1"/>
    <dgm:cxn modelId="{E17CC049-BCFA-4C05-A354-2715E217397F}" type="presOf" srcId="{F87DFB19-DC6E-4D83-8511-FF865FFF0D7D}" destId="{DEF46F3C-81F7-4437-963E-141E217DBCBA}" srcOrd="1" destOrd="0" presId="urn:microsoft.com/office/officeart/2005/8/layout/radial1"/>
    <dgm:cxn modelId="{55977415-AB07-40B0-898B-7FBBECF2ACF5}" srcId="{16B3C200-08B7-4846-8583-F4D2344A0693}" destId="{6B7AC29C-0A34-49E0-BCC7-B6B8202F9C9C}" srcOrd="3" destOrd="0" parTransId="{9390934A-8EDA-4CB1-98B2-CB9D21A0E3BE}" sibTransId="{29CCADDB-2915-49F2-831F-45C378D4BB55}"/>
    <dgm:cxn modelId="{A2472F6F-FE0B-4A4B-8210-EC031273A0EF}" srcId="{16B3C200-08B7-4846-8583-F4D2344A0693}" destId="{3319B253-2F32-46E1-AC6E-6D83E84A9C07}" srcOrd="1" destOrd="0" parTransId="{C3EDD641-9D57-492E-B474-5210F8E924D4}" sibTransId="{B77839D0-5447-4A78-A16C-6FB22BC53854}"/>
    <dgm:cxn modelId="{47D2E6A1-CCA7-4A11-8FD1-F546FA349E70}" type="presOf" srcId="{16B3C200-08B7-4846-8583-F4D2344A0693}" destId="{F51B3949-CFD1-4AED-A402-C8399E8884DD}" srcOrd="0" destOrd="0" presId="urn:microsoft.com/office/officeart/2005/8/layout/radial1"/>
    <dgm:cxn modelId="{E4184065-2D42-4E92-B36B-AC3D3F418650}" type="presOf" srcId="{C3EDD641-9D57-492E-B474-5210F8E924D4}" destId="{0D9F0B21-E899-4921-A5C6-D67497B799D5}" srcOrd="1" destOrd="0" presId="urn:microsoft.com/office/officeart/2005/8/layout/radial1"/>
    <dgm:cxn modelId="{30EBB64E-B93C-482C-B32F-D5958A23C04B}" type="presOf" srcId="{D6054C20-2015-4A7F-ABFC-99A439322CF1}" destId="{B8D53491-0727-4B73-8589-EED489D251C8}" srcOrd="0" destOrd="0" presId="urn:microsoft.com/office/officeart/2005/8/layout/radial1"/>
    <dgm:cxn modelId="{A5BDABDF-338C-40AC-BEB2-A4EB990E4F98}" type="presOf" srcId="{9390934A-8EDA-4CB1-98B2-CB9D21A0E3BE}" destId="{7B4872C5-578C-4594-BE99-59CA3BD27BFB}" srcOrd="0" destOrd="0" presId="urn:microsoft.com/office/officeart/2005/8/layout/radial1"/>
    <dgm:cxn modelId="{0D2D193F-D6C0-462A-822E-12663EADB870}" srcId="{16B3C200-08B7-4846-8583-F4D2344A0693}" destId="{D2153FF0-379F-4E80-A5AA-2C7CC0EE6289}" srcOrd="0" destOrd="0" parTransId="{F87DFB19-DC6E-4D83-8511-FF865FFF0D7D}" sibTransId="{5784888C-7609-4ABB-A580-4F0706F4E935}"/>
    <dgm:cxn modelId="{8B246AA3-3690-4F2C-9997-0BF6B08E7BE3}" srcId="{6456EC9D-F9B7-49D1-9619-C5BE2D3D678D}" destId="{16B3C200-08B7-4846-8583-F4D2344A0693}" srcOrd="0" destOrd="0" parTransId="{5A028F70-DF1A-4F80-A2EE-10DB888918F9}" sibTransId="{5B4B6D27-C8B6-4D52-9AA9-35279B2821BF}"/>
    <dgm:cxn modelId="{D1BA1296-26FE-41A0-A34D-AA0BC923AE38}" type="presOf" srcId="{6456EC9D-F9B7-49D1-9619-C5BE2D3D678D}" destId="{B1D26A33-C0DC-400B-B889-610DC0451273}" srcOrd="0" destOrd="0" presId="urn:microsoft.com/office/officeart/2005/8/layout/radial1"/>
    <dgm:cxn modelId="{4199B142-45AB-4A5F-94B3-911CF8524A19}" type="presOf" srcId="{FCE26B61-FE1C-480A-A6AF-5E85BCE55546}" destId="{1DA68940-C32F-496E-A83C-EF2383CD0405}" srcOrd="0" destOrd="0" presId="urn:microsoft.com/office/officeart/2005/8/layout/radial1"/>
    <dgm:cxn modelId="{3206A2FF-81C2-400C-AD3E-EF51C0935BF6}" srcId="{16B3C200-08B7-4846-8583-F4D2344A0693}" destId="{FCE26B61-FE1C-480A-A6AF-5E85BCE55546}" srcOrd="4" destOrd="0" parTransId="{5F4FB9CB-3093-4B95-A2E7-580EA5A2843B}" sibTransId="{56E53A86-9217-412B-87C6-CC9FF62E6495}"/>
    <dgm:cxn modelId="{BA972623-147C-4659-BA92-201B4FD02920}" srcId="{16B3C200-08B7-4846-8583-F4D2344A0693}" destId="{A7658E2B-A2D6-4CF6-A7C1-7B60CEFA2C00}" srcOrd="2" destOrd="0" parTransId="{9B4A0E79-8E04-447D-8D58-9B06195A7BCC}" sibTransId="{BB873B1B-638A-4F1C-BA16-F572140E9E9E}"/>
    <dgm:cxn modelId="{61D3BA49-3808-4D40-BF20-C8B43786854B}" type="presOf" srcId="{9B4A0E79-8E04-447D-8D58-9B06195A7BCC}" destId="{68E927BC-B7B8-4F4E-B6B7-327137CDD249}" srcOrd="1" destOrd="0" presId="urn:microsoft.com/office/officeart/2005/8/layout/radial1"/>
    <dgm:cxn modelId="{E20B9FB3-F829-4F3A-A81C-44247511A382}" type="presOf" srcId="{3319B253-2F32-46E1-AC6E-6D83E84A9C07}" destId="{65B70AF2-8BCB-44C5-80B3-FFACA2ED8341}" srcOrd="0" destOrd="0" presId="urn:microsoft.com/office/officeart/2005/8/layout/radial1"/>
    <dgm:cxn modelId="{2E0378B6-60C4-416F-A890-01DC2AA37ACD}" type="presOf" srcId="{5F4FB9CB-3093-4B95-A2E7-580EA5A2843B}" destId="{481255F5-343F-49B3-8669-0E8A508956DF}" srcOrd="0" destOrd="0" presId="urn:microsoft.com/office/officeart/2005/8/layout/radial1"/>
    <dgm:cxn modelId="{527AA613-9F67-4E27-9348-75548536EC46}" type="presOf" srcId="{5F4FB9CB-3093-4B95-A2E7-580EA5A2843B}" destId="{57A567D2-64A7-4A5B-811D-B214092F6C0B}" srcOrd="1" destOrd="0" presId="urn:microsoft.com/office/officeart/2005/8/layout/radial1"/>
    <dgm:cxn modelId="{F4AF9501-C483-4BC4-9689-5D68F28CEE68}" type="presOf" srcId="{9B4A0E79-8E04-447D-8D58-9B06195A7BCC}" destId="{0B8DC501-0AD5-42E7-A3D5-9843D7EA7A83}" srcOrd="0" destOrd="0" presId="urn:microsoft.com/office/officeart/2005/8/layout/radial1"/>
    <dgm:cxn modelId="{E3D96587-945E-40E4-91C4-B780E8FCAC55}" type="presParOf" srcId="{B1D26A33-C0DC-400B-B889-610DC0451273}" destId="{F51B3949-CFD1-4AED-A402-C8399E8884DD}" srcOrd="0" destOrd="0" presId="urn:microsoft.com/office/officeart/2005/8/layout/radial1"/>
    <dgm:cxn modelId="{B2265D07-9CCB-451F-BF70-E8324B6167B2}" type="presParOf" srcId="{B1D26A33-C0DC-400B-B889-610DC0451273}" destId="{740CD163-8FC1-4F45-BFAA-8B177902B938}" srcOrd="1" destOrd="0" presId="urn:microsoft.com/office/officeart/2005/8/layout/radial1"/>
    <dgm:cxn modelId="{EC7D9440-B572-4A9E-9355-8CBA11F120B5}" type="presParOf" srcId="{740CD163-8FC1-4F45-BFAA-8B177902B938}" destId="{DEF46F3C-81F7-4437-963E-141E217DBCBA}" srcOrd="0" destOrd="0" presId="urn:microsoft.com/office/officeart/2005/8/layout/radial1"/>
    <dgm:cxn modelId="{383DA8FA-8601-4398-8B1F-B9B5E9311DD8}" type="presParOf" srcId="{B1D26A33-C0DC-400B-B889-610DC0451273}" destId="{7CE70B68-AA8A-4301-B8B9-4E13488F5A6C}" srcOrd="2" destOrd="0" presId="urn:microsoft.com/office/officeart/2005/8/layout/radial1"/>
    <dgm:cxn modelId="{40FC0D9A-D39A-4135-B4F1-6E9710B9894C}" type="presParOf" srcId="{B1D26A33-C0DC-400B-B889-610DC0451273}" destId="{2D2C77AB-3DD9-4175-986F-59F5B7E0DEC3}" srcOrd="3" destOrd="0" presId="urn:microsoft.com/office/officeart/2005/8/layout/radial1"/>
    <dgm:cxn modelId="{FEE7B5BB-A400-4FC9-9E1C-76F2E96CF315}" type="presParOf" srcId="{2D2C77AB-3DD9-4175-986F-59F5B7E0DEC3}" destId="{0D9F0B21-E899-4921-A5C6-D67497B799D5}" srcOrd="0" destOrd="0" presId="urn:microsoft.com/office/officeart/2005/8/layout/radial1"/>
    <dgm:cxn modelId="{ABB480F4-6C30-4CC6-9759-68ED7E3E5542}" type="presParOf" srcId="{B1D26A33-C0DC-400B-B889-610DC0451273}" destId="{65B70AF2-8BCB-44C5-80B3-FFACA2ED8341}" srcOrd="4" destOrd="0" presId="urn:microsoft.com/office/officeart/2005/8/layout/radial1"/>
    <dgm:cxn modelId="{66C3CBD3-BA30-40A4-AE13-A7E841E7902F}" type="presParOf" srcId="{B1D26A33-C0DC-400B-B889-610DC0451273}" destId="{0B8DC501-0AD5-42E7-A3D5-9843D7EA7A83}" srcOrd="5" destOrd="0" presId="urn:microsoft.com/office/officeart/2005/8/layout/radial1"/>
    <dgm:cxn modelId="{CDDAB7A1-36EA-4C94-9FEA-8B6E0837EFCC}" type="presParOf" srcId="{0B8DC501-0AD5-42E7-A3D5-9843D7EA7A83}" destId="{68E927BC-B7B8-4F4E-B6B7-327137CDD249}" srcOrd="0" destOrd="0" presId="urn:microsoft.com/office/officeart/2005/8/layout/radial1"/>
    <dgm:cxn modelId="{FD4A03E2-D259-4731-BA50-3FC2420DCE21}" type="presParOf" srcId="{B1D26A33-C0DC-400B-B889-610DC0451273}" destId="{FF80E60A-2BA4-4DA1-9983-81F1F4FA5543}" srcOrd="6" destOrd="0" presId="urn:microsoft.com/office/officeart/2005/8/layout/radial1"/>
    <dgm:cxn modelId="{17CD22E6-9A6D-49B9-907F-66439E677DEB}" type="presParOf" srcId="{B1D26A33-C0DC-400B-B889-610DC0451273}" destId="{7B4872C5-578C-4594-BE99-59CA3BD27BFB}" srcOrd="7" destOrd="0" presId="urn:microsoft.com/office/officeart/2005/8/layout/radial1"/>
    <dgm:cxn modelId="{127F254D-9C0B-408A-BC9D-1446C06DC005}" type="presParOf" srcId="{7B4872C5-578C-4594-BE99-59CA3BD27BFB}" destId="{27827C8E-FDF2-4A0A-B3DB-6DB5D3A4277E}" srcOrd="0" destOrd="0" presId="urn:microsoft.com/office/officeart/2005/8/layout/radial1"/>
    <dgm:cxn modelId="{22411311-257A-46F3-83EC-026DD69B60B2}" type="presParOf" srcId="{B1D26A33-C0DC-400B-B889-610DC0451273}" destId="{5672A8B1-3908-489A-9426-528F966C8A60}" srcOrd="8" destOrd="0" presId="urn:microsoft.com/office/officeart/2005/8/layout/radial1"/>
    <dgm:cxn modelId="{6A8B333B-B0A4-4C7C-B307-1F1367756C28}" type="presParOf" srcId="{B1D26A33-C0DC-400B-B889-610DC0451273}" destId="{481255F5-343F-49B3-8669-0E8A508956DF}" srcOrd="9" destOrd="0" presId="urn:microsoft.com/office/officeart/2005/8/layout/radial1"/>
    <dgm:cxn modelId="{D70CEF6C-DDCA-40E9-A196-096FB5BCC9BA}" type="presParOf" srcId="{481255F5-343F-49B3-8669-0E8A508956DF}" destId="{57A567D2-64A7-4A5B-811D-B214092F6C0B}" srcOrd="0" destOrd="0" presId="urn:microsoft.com/office/officeart/2005/8/layout/radial1"/>
    <dgm:cxn modelId="{4DD9B3A4-4099-46E8-A09C-4A63705141C4}" type="presParOf" srcId="{B1D26A33-C0DC-400B-B889-610DC0451273}" destId="{1DA68940-C32F-496E-A83C-EF2383CD0405}" srcOrd="10" destOrd="0" presId="urn:microsoft.com/office/officeart/2005/8/layout/radial1"/>
    <dgm:cxn modelId="{04DE6252-82EA-490F-9269-EA8CE2A62498}" type="presParOf" srcId="{B1D26A33-C0DC-400B-B889-610DC0451273}" destId="{B8D53491-0727-4B73-8589-EED489D251C8}" srcOrd="11" destOrd="0" presId="urn:microsoft.com/office/officeart/2005/8/layout/radial1"/>
    <dgm:cxn modelId="{356DAD5F-9D60-4C3A-8A09-B93F86B7C271}" type="presParOf" srcId="{B8D53491-0727-4B73-8589-EED489D251C8}" destId="{78F526E7-0473-4130-83FE-098CA8DD0C96}" srcOrd="0" destOrd="0" presId="urn:microsoft.com/office/officeart/2005/8/layout/radial1"/>
    <dgm:cxn modelId="{6949BD18-BA8A-4FE0-AB8A-3FF5011481F0}" type="presParOf" srcId="{B1D26A33-C0DC-400B-B889-610DC0451273}" destId="{BB72893F-EDD4-4DB8-B6B3-415EE721B191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1B3949-CFD1-4AED-A402-C8399E8884DD}">
      <dsp:nvSpPr>
        <dsp:cNvPr id="0" name=""/>
        <dsp:cNvSpPr/>
      </dsp:nvSpPr>
      <dsp:spPr>
        <a:xfrm>
          <a:off x="4267196" y="2176687"/>
          <a:ext cx="2326644" cy="171328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solidFill>
              <a:schemeClr val="bg1"/>
            </a:solidFill>
          </a:endParaRPr>
        </a:p>
      </dsp:txBody>
      <dsp:txXfrm>
        <a:off x="4607925" y="2427592"/>
        <a:ext cx="1645186" cy="1211477"/>
      </dsp:txXfrm>
    </dsp:sp>
    <dsp:sp modelId="{740CD163-8FC1-4F45-BFAA-8B177902B938}">
      <dsp:nvSpPr>
        <dsp:cNvPr id="0" name=""/>
        <dsp:cNvSpPr/>
      </dsp:nvSpPr>
      <dsp:spPr>
        <a:xfrm rot="16273471">
          <a:off x="5195299" y="1903617"/>
          <a:ext cx="518128" cy="28341"/>
        </a:xfrm>
        <a:custGeom>
          <a:avLst/>
          <a:gdLst/>
          <a:ahLst/>
          <a:cxnLst/>
          <a:rect l="0" t="0" r="0" b="0"/>
          <a:pathLst>
            <a:path>
              <a:moveTo>
                <a:pt x="0" y="14170"/>
              </a:moveTo>
              <a:lnTo>
                <a:pt x="518128" y="1417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>
        <a:off x="5441410" y="1904835"/>
        <a:ext cx="25906" cy="25906"/>
      </dsp:txXfrm>
    </dsp:sp>
    <dsp:sp modelId="{7CE70B68-AA8A-4301-B8B9-4E13488F5A6C}">
      <dsp:nvSpPr>
        <dsp:cNvPr id="0" name=""/>
        <dsp:cNvSpPr/>
      </dsp:nvSpPr>
      <dsp:spPr>
        <a:xfrm>
          <a:off x="4499715" y="-54354"/>
          <a:ext cx="1956985" cy="17132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জন্মঃ১৮৮২ </a:t>
          </a:r>
          <a:r>
            <a:rPr lang="en-US" sz="1800" kern="1200" dirty="0" err="1" smtClean="0">
              <a:solidFill>
                <a:schemeClr val="tx1"/>
              </a:solidFill>
            </a:rPr>
            <a:t>সালে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কলকাতারকাছাকাছি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নিমতা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গ্রামে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786309" y="196551"/>
        <a:ext cx="1383797" cy="1211477"/>
      </dsp:txXfrm>
    </dsp:sp>
    <dsp:sp modelId="{2D2C77AB-3DD9-4175-986F-59F5B7E0DEC3}">
      <dsp:nvSpPr>
        <dsp:cNvPr id="0" name=""/>
        <dsp:cNvSpPr/>
      </dsp:nvSpPr>
      <dsp:spPr>
        <a:xfrm rot="19819336">
          <a:off x="6335011" y="2436335"/>
          <a:ext cx="236465" cy="28341"/>
        </a:xfrm>
        <a:custGeom>
          <a:avLst/>
          <a:gdLst/>
          <a:ahLst/>
          <a:cxnLst/>
          <a:rect l="0" t="0" r="0" b="0"/>
          <a:pathLst>
            <a:path>
              <a:moveTo>
                <a:pt x="0" y="14170"/>
              </a:moveTo>
              <a:lnTo>
                <a:pt x="236465" y="1417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>
        <a:off x="6447332" y="2444594"/>
        <a:ext cx="11823" cy="11823"/>
      </dsp:txXfrm>
    </dsp:sp>
    <dsp:sp modelId="{65B70AF2-8BCB-44C5-80B3-FFACA2ED8341}">
      <dsp:nvSpPr>
        <dsp:cNvPr id="0" name=""/>
        <dsp:cNvSpPr/>
      </dsp:nvSpPr>
      <dsp:spPr>
        <a:xfrm>
          <a:off x="6388976" y="1061166"/>
          <a:ext cx="1998053" cy="17132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</a:rPr>
            <a:t>বিশিষ্ট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প্রাবন্ধিক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অক্ষয়কুমার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দত্ত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ছিলেন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তাঁর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পিতামহ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6681584" y="1312071"/>
        <a:ext cx="1412837" cy="1211477"/>
      </dsp:txXfrm>
    </dsp:sp>
    <dsp:sp modelId="{0B8DC501-0AD5-42E7-A3D5-9843D7EA7A83}">
      <dsp:nvSpPr>
        <dsp:cNvPr id="0" name=""/>
        <dsp:cNvSpPr/>
      </dsp:nvSpPr>
      <dsp:spPr>
        <a:xfrm rot="1780664">
          <a:off x="6336323" y="3597033"/>
          <a:ext cx="216459" cy="28341"/>
        </a:xfrm>
        <a:custGeom>
          <a:avLst/>
          <a:gdLst/>
          <a:ahLst/>
          <a:cxnLst/>
          <a:rect l="0" t="0" r="0" b="0"/>
          <a:pathLst>
            <a:path>
              <a:moveTo>
                <a:pt x="0" y="14170"/>
              </a:moveTo>
              <a:lnTo>
                <a:pt x="216459" y="1417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>
        <a:off x="6439142" y="3605792"/>
        <a:ext cx="10822" cy="10822"/>
      </dsp:txXfrm>
    </dsp:sp>
    <dsp:sp modelId="{FF80E60A-2BA4-4DA1-9983-81F1F4FA5543}">
      <dsp:nvSpPr>
        <dsp:cNvPr id="0" name=""/>
        <dsp:cNvSpPr/>
      </dsp:nvSpPr>
      <dsp:spPr>
        <a:xfrm>
          <a:off x="6358462" y="3292208"/>
          <a:ext cx="2059080" cy="17132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</a:rPr>
            <a:t>ছাত্রজীবন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থেকেই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তিনি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কাব্যচর্চা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করতেন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6660007" y="3543113"/>
        <a:ext cx="1455990" cy="1211477"/>
      </dsp:txXfrm>
    </dsp:sp>
    <dsp:sp modelId="{7B4872C5-578C-4594-BE99-59CA3BD27BFB}">
      <dsp:nvSpPr>
        <dsp:cNvPr id="0" name=""/>
        <dsp:cNvSpPr/>
      </dsp:nvSpPr>
      <dsp:spPr>
        <a:xfrm rot="5360949">
          <a:off x="5264047" y="4053990"/>
          <a:ext cx="356455" cy="28341"/>
        </a:xfrm>
        <a:custGeom>
          <a:avLst/>
          <a:gdLst/>
          <a:ahLst/>
          <a:cxnLst/>
          <a:rect l="0" t="0" r="0" b="0"/>
          <a:pathLst>
            <a:path>
              <a:moveTo>
                <a:pt x="0" y="14170"/>
              </a:moveTo>
              <a:lnTo>
                <a:pt x="356455" y="1417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>
        <a:off x="5433363" y="4059249"/>
        <a:ext cx="17822" cy="17822"/>
      </dsp:txXfrm>
    </dsp:sp>
    <dsp:sp modelId="{5672A8B1-3908-489A-9426-528F966C8A60}">
      <dsp:nvSpPr>
        <dsp:cNvPr id="0" name=""/>
        <dsp:cNvSpPr/>
      </dsp:nvSpPr>
      <dsp:spPr>
        <a:xfrm>
          <a:off x="4434787" y="4246312"/>
          <a:ext cx="2042153" cy="203612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</a:rPr>
            <a:t>সবিতা,বেণু</a:t>
          </a:r>
          <a:r>
            <a:rPr lang="en-US" sz="1800" kern="1200" dirty="0" smtClean="0">
              <a:solidFill>
                <a:schemeClr val="tx1"/>
              </a:solidFill>
            </a:rPr>
            <a:t> ও </a:t>
          </a:r>
          <a:r>
            <a:rPr lang="en-US" sz="1800" kern="1200" dirty="0" err="1" smtClean="0">
              <a:solidFill>
                <a:schemeClr val="tx1"/>
              </a:solidFill>
            </a:rPr>
            <a:t>বীণা,হোমশিখা,বেলাশেষের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গান,বিদায়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আরতী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ইত্যাদি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733853" y="4544495"/>
        <a:ext cx="1444021" cy="1439756"/>
      </dsp:txXfrm>
    </dsp:sp>
    <dsp:sp modelId="{481255F5-343F-49B3-8669-0E8A508956DF}">
      <dsp:nvSpPr>
        <dsp:cNvPr id="0" name=""/>
        <dsp:cNvSpPr/>
      </dsp:nvSpPr>
      <dsp:spPr>
        <a:xfrm rot="8980280">
          <a:off x="4326070" y="3604502"/>
          <a:ext cx="207812" cy="28341"/>
        </a:xfrm>
        <a:custGeom>
          <a:avLst/>
          <a:gdLst/>
          <a:ahLst/>
          <a:cxnLst/>
          <a:rect l="0" t="0" r="0" b="0"/>
          <a:pathLst>
            <a:path>
              <a:moveTo>
                <a:pt x="0" y="14170"/>
              </a:moveTo>
              <a:lnTo>
                <a:pt x="207812" y="1417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 rot="10800000">
        <a:off x="4424781" y="3613477"/>
        <a:ext cx="10390" cy="10390"/>
      </dsp:txXfrm>
    </dsp:sp>
    <dsp:sp modelId="{1DA68940-C32F-496E-A83C-EF2383CD0405}">
      <dsp:nvSpPr>
        <dsp:cNvPr id="0" name=""/>
        <dsp:cNvSpPr/>
      </dsp:nvSpPr>
      <dsp:spPr>
        <a:xfrm>
          <a:off x="2539997" y="3292208"/>
          <a:ext cx="1967454" cy="171328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</a:rPr>
            <a:t>উপাধীঃ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ছন্দের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রাজা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828124" y="3543113"/>
        <a:ext cx="1391200" cy="1211477"/>
      </dsp:txXfrm>
    </dsp:sp>
    <dsp:sp modelId="{B8D53491-0727-4B73-8589-EED489D251C8}">
      <dsp:nvSpPr>
        <dsp:cNvPr id="0" name=""/>
        <dsp:cNvSpPr/>
      </dsp:nvSpPr>
      <dsp:spPr>
        <a:xfrm rot="12619720">
          <a:off x="4371422" y="2446110"/>
          <a:ext cx="159128" cy="28341"/>
        </a:xfrm>
        <a:custGeom>
          <a:avLst/>
          <a:gdLst/>
          <a:ahLst/>
          <a:cxnLst/>
          <a:rect l="0" t="0" r="0" b="0"/>
          <a:pathLst>
            <a:path>
              <a:moveTo>
                <a:pt x="0" y="14170"/>
              </a:moveTo>
              <a:lnTo>
                <a:pt x="159128" y="1417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 rot="10800000">
        <a:off x="4447008" y="2456302"/>
        <a:ext cx="7956" cy="7956"/>
      </dsp:txXfrm>
    </dsp:sp>
    <dsp:sp modelId="{BB72893F-EDD4-4DB8-B6B3-415EE721B191}">
      <dsp:nvSpPr>
        <dsp:cNvPr id="0" name=""/>
        <dsp:cNvSpPr/>
      </dsp:nvSpPr>
      <dsp:spPr>
        <a:xfrm>
          <a:off x="2463816" y="1061166"/>
          <a:ext cx="2119816" cy="17132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১৯২২ </a:t>
          </a:r>
          <a:r>
            <a:rPr lang="en-US" sz="1800" kern="1200" dirty="0" err="1" smtClean="0">
              <a:solidFill>
                <a:schemeClr val="tx1"/>
              </a:solidFill>
            </a:rPr>
            <a:t>সালে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মাত্র</a:t>
          </a:r>
          <a:r>
            <a:rPr lang="en-US" sz="1800" kern="1200" dirty="0" smtClean="0">
              <a:solidFill>
                <a:schemeClr val="tx1"/>
              </a:solidFill>
            </a:rPr>
            <a:t> ৪০ </a:t>
          </a:r>
          <a:r>
            <a:rPr lang="en-US" sz="1800" kern="1200" dirty="0" err="1" smtClean="0">
              <a:solidFill>
                <a:schemeClr val="tx1"/>
              </a:solidFill>
            </a:rPr>
            <a:t>বছর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বয়সে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তিনি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মৃত্যু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বরণ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করেন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774256" y="1312071"/>
        <a:ext cx="1498936" cy="12114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DC209-CCD7-4925-AB00-4B052C298619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5DC6-6C3C-4619-A5AF-32CA79357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84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DC209-CCD7-4925-AB00-4B052C298619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5DC6-6C3C-4619-A5AF-32CA79357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04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DC209-CCD7-4925-AB00-4B052C298619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5DC6-6C3C-4619-A5AF-32CA79357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16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DC209-CCD7-4925-AB00-4B052C298619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5DC6-6C3C-4619-A5AF-32CA79357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168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DC209-CCD7-4925-AB00-4B052C298619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5DC6-6C3C-4619-A5AF-32CA79357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635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DC209-CCD7-4925-AB00-4B052C298619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5DC6-6C3C-4619-A5AF-32CA79357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69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DC209-CCD7-4925-AB00-4B052C298619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5DC6-6C3C-4619-A5AF-32CA79357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819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DC209-CCD7-4925-AB00-4B052C298619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5DC6-6C3C-4619-A5AF-32CA79357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83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DC209-CCD7-4925-AB00-4B052C298619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5DC6-6C3C-4619-A5AF-32CA79357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154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DC209-CCD7-4925-AB00-4B052C298619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5DC6-6C3C-4619-A5AF-32CA79357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55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DC209-CCD7-4925-AB00-4B052C298619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5DC6-6C3C-4619-A5AF-32CA79357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196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DC209-CCD7-4925-AB00-4B052C298619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E5DC6-6C3C-4619-A5AF-32CA79357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54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014" y="0"/>
            <a:ext cx="12229014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249439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C00000"/>
                </a:solidFill>
              </a:rPr>
              <a:t>মাল্টিমিডিয়া</a:t>
            </a:r>
            <a:r>
              <a:rPr lang="en-US" sz="5400" b="1" dirty="0" smtClean="0">
                <a:solidFill>
                  <a:srgbClr val="C00000"/>
                </a:solidFill>
              </a:rPr>
              <a:t> </a:t>
            </a:r>
            <a:r>
              <a:rPr lang="en-US" sz="5400" b="1" dirty="0" err="1">
                <a:solidFill>
                  <a:srgbClr val="C00000"/>
                </a:solidFill>
              </a:rPr>
              <a:t>ক্লাসে</a:t>
            </a:r>
            <a:r>
              <a:rPr lang="en-US" sz="5400" b="1" dirty="0">
                <a:solidFill>
                  <a:srgbClr val="C00000"/>
                </a:solidFill>
              </a:rPr>
              <a:t> </a:t>
            </a:r>
            <a:r>
              <a:rPr lang="en-US" sz="5400" b="1" dirty="0" err="1">
                <a:solidFill>
                  <a:srgbClr val="C00000"/>
                </a:solidFill>
              </a:rPr>
              <a:t>সকলকে</a:t>
            </a:r>
            <a:r>
              <a:rPr lang="en-US" sz="5400" b="1" dirty="0">
                <a:solidFill>
                  <a:srgbClr val="C00000"/>
                </a:solidFill>
              </a:rPr>
              <a:t> </a:t>
            </a:r>
            <a:r>
              <a:rPr lang="en-US" sz="5400" b="1" dirty="0" err="1">
                <a:solidFill>
                  <a:srgbClr val="C00000"/>
                </a:solidFill>
              </a:rPr>
              <a:t>স্বাগত</a:t>
            </a:r>
            <a:endParaRPr lang="en-US" sz="54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খৈয়াছড়া ঝর্ণ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670" y="1335659"/>
            <a:ext cx="7751671" cy="513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1111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" y="0"/>
            <a:ext cx="12225101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extBox 1"/>
          <p:cNvSpPr txBox="1"/>
          <p:nvPr/>
        </p:nvSpPr>
        <p:spPr>
          <a:xfrm>
            <a:off x="754590" y="381000"/>
            <a:ext cx="1086046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শব্দার্থ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1658112" y="2685115"/>
            <a:ext cx="2380488" cy="5905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ফটিক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জল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58112" y="1185879"/>
            <a:ext cx="2380488" cy="619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শুক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58962" y="1150161"/>
            <a:ext cx="2380488" cy="5905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টিয়ে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পাখি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58112" y="4155777"/>
            <a:ext cx="2380488" cy="5905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তান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58112" y="5594562"/>
            <a:ext cx="2380488" cy="5905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চন্দ্রমা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631936" y="2689618"/>
            <a:ext cx="2380488" cy="5905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চাতক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পাখি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549640" y="5594562"/>
            <a:ext cx="2624328" cy="5905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চাঁদের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আলো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631936" y="4229075"/>
            <a:ext cx="2380488" cy="5905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সুর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3161" y="1030276"/>
            <a:ext cx="1420300" cy="1104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3161" y="2570815"/>
            <a:ext cx="1420300" cy="819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3161" y="4058827"/>
            <a:ext cx="1420300" cy="8548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5473161" y="5313616"/>
            <a:ext cx="1420300" cy="98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935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11" grpId="0" animBg="1"/>
      <p:bldP spid="15" grpId="0" animBg="1"/>
      <p:bldP spid="16" grpId="0" animBg="1"/>
      <p:bldP spid="17" grpId="0" animBg="1"/>
      <p:bldP spid="19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9014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9491" y="1866446"/>
            <a:ext cx="2479766" cy="16118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7314" y="625928"/>
            <a:ext cx="1074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জোড়ায়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কাজ</a:t>
            </a:r>
            <a:endParaRPr lang="en-US" sz="4000" dirty="0"/>
          </a:p>
        </p:txBody>
      </p:sp>
      <p:sp>
        <p:nvSpPr>
          <p:cNvPr id="5" name="Rounded Rectangle 4"/>
          <p:cNvSpPr/>
          <p:nvPr/>
        </p:nvSpPr>
        <p:spPr>
          <a:xfrm>
            <a:off x="1208315" y="4103914"/>
            <a:ext cx="9753600" cy="74022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শুক</a:t>
            </a:r>
            <a:r>
              <a:rPr lang="en-US" sz="3200" dirty="0" smtClean="0">
                <a:solidFill>
                  <a:schemeClr val="tx1"/>
                </a:solidFill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</a:rPr>
              <a:t>ফটিক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জল</a:t>
            </a:r>
            <a:r>
              <a:rPr lang="en-US" sz="3200" dirty="0" smtClean="0">
                <a:solidFill>
                  <a:schemeClr val="tx1"/>
                </a:solidFill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</a:rPr>
              <a:t>চন্দ্রমা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শব্দ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দিয়ে</a:t>
            </a:r>
            <a:r>
              <a:rPr lang="en-US" sz="3200" dirty="0" smtClean="0">
                <a:solidFill>
                  <a:schemeClr val="tx1"/>
                </a:solidFill>
              </a:rPr>
              <a:t> ২টি </a:t>
            </a:r>
            <a:r>
              <a:rPr lang="en-US" sz="3200" dirty="0" err="1" smtClean="0">
                <a:solidFill>
                  <a:schemeClr val="tx1"/>
                </a:solidFill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বাক্য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লিখ</a:t>
            </a:r>
            <a:r>
              <a:rPr lang="en-US" sz="3200" dirty="0" smtClean="0">
                <a:solidFill>
                  <a:schemeClr val="tx1"/>
                </a:solidFill>
              </a:rPr>
              <a:t>।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44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901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9874" y="4158343"/>
            <a:ext cx="98377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বন-ঝাউয়ের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ঝোপগুলায়</a:t>
            </a:r>
            <a:endParaRPr lang="en-US" sz="3600" dirty="0" smtClean="0"/>
          </a:p>
          <a:p>
            <a:pPr algn="ctr"/>
            <a:r>
              <a:rPr lang="en-US" sz="3600" dirty="0" err="1" smtClean="0"/>
              <a:t>কালসারের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দল</a:t>
            </a:r>
            <a:r>
              <a:rPr lang="en-US" sz="3600" dirty="0" smtClean="0"/>
              <a:t> </a:t>
            </a:r>
            <a:r>
              <a:rPr lang="en-US" sz="3600" dirty="0" err="1" smtClean="0"/>
              <a:t>চরে</a:t>
            </a:r>
            <a:r>
              <a:rPr lang="en-US" sz="3600" dirty="0" smtClean="0"/>
              <a:t>,</a:t>
            </a:r>
          </a:p>
          <a:p>
            <a:pPr algn="ctr"/>
            <a:r>
              <a:rPr lang="en-US" sz="3600" dirty="0" err="1" smtClean="0"/>
              <a:t>শিং</a:t>
            </a:r>
            <a:r>
              <a:rPr lang="en-US" sz="3600" dirty="0" smtClean="0"/>
              <a:t> </a:t>
            </a:r>
            <a:r>
              <a:rPr lang="en-US" sz="3600" dirty="0" err="1" smtClean="0"/>
              <a:t>শিলায়-শিলার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গায়</a:t>
            </a:r>
            <a:endParaRPr lang="en-US" sz="3600" dirty="0" smtClean="0"/>
          </a:p>
          <a:p>
            <a:pPr algn="ctr"/>
            <a:r>
              <a:rPr lang="en-US" sz="3600" dirty="0" err="1" smtClean="0"/>
              <a:t>ডালচিনির</a:t>
            </a:r>
            <a:r>
              <a:rPr lang="en-US" sz="3600" dirty="0" smtClean="0"/>
              <a:t> </a:t>
            </a:r>
            <a:r>
              <a:rPr lang="en-US" sz="3600" dirty="0" err="1" smtClean="0"/>
              <a:t>রং</a:t>
            </a:r>
            <a:r>
              <a:rPr lang="en-US" sz="3600" dirty="0" smtClean="0"/>
              <a:t> </a:t>
            </a:r>
            <a:r>
              <a:rPr lang="en-US" sz="3600" dirty="0" err="1" smtClean="0"/>
              <a:t>ধরে</a:t>
            </a:r>
            <a:r>
              <a:rPr lang="en-US" sz="3600" dirty="0" smtClean="0"/>
              <a:t>।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56" y="484633"/>
            <a:ext cx="2960402" cy="20884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598532" y="484634"/>
            <a:ext cx="2960402" cy="2088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8161" y="484632"/>
            <a:ext cx="2960402" cy="208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4681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9014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0225" y="3854369"/>
            <a:ext cx="108542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ঝাঁপিয়ে</a:t>
            </a:r>
            <a:r>
              <a:rPr lang="en-US" sz="4000" dirty="0" smtClean="0"/>
              <a:t> </a:t>
            </a:r>
            <a:r>
              <a:rPr lang="en-US" sz="4000" dirty="0" err="1" smtClean="0"/>
              <a:t>যাই</a:t>
            </a:r>
            <a:r>
              <a:rPr lang="en-US" sz="4000" dirty="0" smtClean="0"/>
              <a:t>, </a:t>
            </a:r>
            <a:r>
              <a:rPr lang="en-US" sz="4000" dirty="0" err="1" smtClean="0"/>
              <a:t>লাফিয়ে</a:t>
            </a:r>
            <a:r>
              <a:rPr lang="en-US" sz="4000" dirty="0" smtClean="0"/>
              <a:t> </a:t>
            </a:r>
            <a:r>
              <a:rPr lang="en-US" sz="4000" dirty="0" err="1" smtClean="0"/>
              <a:t>ধাই</a:t>
            </a:r>
            <a:r>
              <a:rPr lang="en-US" sz="4000" dirty="0" smtClean="0"/>
              <a:t>,</a:t>
            </a:r>
          </a:p>
          <a:p>
            <a:pPr algn="ctr"/>
            <a:r>
              <a:rPr lang="en-US" sz="4000" dirty="0" err="1" smtClean="0"/>
              <a:t>দুলিয়ে</a:t>
            </a:r>
            <a:r>
              <a:rPr lang="en-US" sz="4000" dirty="0" smtClean="0"/>
              <a:t> </a:t>
            </a:r>
            <a:r>
              <a:rPr lang="en-US" sz="4000" dirty="0" err="1" smtClean="0"/>
              <a:t>যাই</a:t>
            </a:r>
            <a:r>
              <a:rPr lang="en-US" sz="4000" dirty="0" smtClean="0"/>
              <a:t> </a:t>
            </a:r>
            <a:r>
              <a:rPr lang="en-US" sz="4000" dirty="0" err="1" smtClean="0"/>
              <a:t>অচল-ঠাঁট</a:t>
            </a:r>
            <a:r>
              <a:rPr lang="en-US" sz="4000" dirty="0" smtClean="0"/>
              <a:t>,</a:t>
            </a:r>
          </a:p>
          <a:p>
            <a:pPr algn="ctr"/>
            <a:r>
              <a:rPr lang="en-US" sz="4000" dirty="0" err="1" smtClean="0"/>
              <a:t>নাড়িয়ে</a:t>
            </a:r>
            <a:r>
              <a:rPr lang="en-US" sz="4000" dirty="0" smtClean="0"/>
              <a:t> </a:t>
            </a:r>
            <a:r>
              <a:rPr lang="en-US" sz="4000" dirty="0" err="1" smtClean="0"/>
              <a:t>যাই</a:t>
            </a:r>
            <a:r>
              <a:rPr lang="en-US" sz="4000" dirty="0" smtClean="0"/>
              <a:t>, </a:t>
            </a:r>
            <a:r>
              <a:rPr lang="en-US" sz="4000" dirty="0" err="1" smtClean="0"/>
              <a:t>বাড়িয়ে</a:t>
            </a:r>
            <a:r>
              <a:rPr lang="en-US" sz="4000" dirty="0" smtClean="0"/>
              <a:t> </a:t>
            </a:r>
            <a:r>
              <a:rPr lang="en-US" sz="4000" dirty="0" err="1" smtClean="0"/>
              <a:t>যাই</a:t>
            </a:r>
            <a:r>
              <a:rPr lang="en-US" sz="4000" dirty="0" smtClean="0"/>
              <a:t>-</a:t>
            </a:r>
          </a:p>
          <a:p>
            <a:pPr algn="ctr"/>
            <a:r>
              <a:rPr lang="en-US" sz="4000" dirty="0" err="1" smtClean="0"/>
              <a:t>টিলার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গায়</a:t>
            </a:r>
            <a:r>
              <a:rPr lang="en-US" sz="4000" dirty="0" smtClean="0"/>
              <a:t> </a:t>
            </a:r>
            <a:r>
              <a:rPr lang="en-US" sz="4000" dirty="0" err="1" smtClean="0"/>
              <a:t>ডালিম-ফাট</a:t>
            </a:r>
            <a:r>
              <a:rPr lang="en-US" sz="4000" dirty="0" smtClean="0"/>
              <a:t>।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2083" y="689699"/>
            <a:ext cx="3443288" cy="21204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4668" y="591396"/>
            <a:ext cx="3527544" cy="233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5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901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3811" y="3809723"/>
            <a:ext cx="103213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শালিক</a:t>
            </a:r>
            <a:r>
              <a:rPr lang="en-US" sz="3600" dirty="0" smtClean="0"/>
              <a:t> </a:t>
            </a:r>
            <a:r>
              <a:rPr lang="en-US" sz="3600" dirty="0" err="1" smtClean="0"/>
              <a:t>শুক</a:t>
            </a:r>
            <a:r>
              <a:rPr lang="en-US" sz="3600" dirty="0" smtClean="0"/>
              <a:t> </a:t>
            </a:r>
            <a:r>
              <a:rPr lang="en-US" sz="3600" dirty="0" err="1" smtClean="0"/>
              <a:t>বুলায়</a:t>
            </a:r>
            <a:r>
              <a:rPr lang="en-US" sz="3600" dirty="0" smtClean="0"/>
              <a:t> </a:t>
            </a:r>
            <a:r>
              <a:rPr lang="en-US" sz="3600" dirty="0" err="1" smtClean="0"/>
              <a:t>মুখ</a:t>
            </a:r>
            <a:endParaRPr lang="en-US" sz="3600" dirty="0" smtClean="0"/>
          </a:p>
          <a:p>
            <a:pPr algn="ctr"/>
            <a:r>
              <a:rPr lang="en-US" sz="3600" dirty="0" err="1" smtClean="0"/>
              <a:t>থল-ঝাঁঝির</a:t>
            </a:r>
            <a:r>
              <a:rPr lang="en-US" sz="3600" dirty="0" smtClean="0"/>
              <a:t> </a:t>
            </a:r>
            <a:r>
              <a:rPr lang="en-US" sz="3600" dirty="0" err="1" smtClean="0"/>
              <a:t>মখমলে</a:t>
            </a:r>
            <a:r>
              <a:rPr lang="en-US" sz="3600" dirty="0" smtClean="0"/>
              <a:t>,</a:t>
            </a:r>
          </a:p>
          <a:p>
            <a:pPr algn="ctr"/>
            <a:r>
              <a:rPr lang="en-US" sz="3600" dirty="0" err="1" smtClean="0"/>
              <a:t>জরির</a:t>
            </a:r>
            <a:r>
              <a:rPr lang="en-US" sz="3600" dirty="0" smtClean="0"/>
              <a:t> </a:t>
            </a:r>
            <a:r>
              <a:rPr lang="en-US" sz="3600" dirty="0" err="1" smtClean="0"/>
              <a:t>জাল</a:t>
            </a:r>
            <a:r>
              <a:rPr lang="en-US" sz="3600" dirty="0" smtClean="0"/>
              <a:t> </a:t>
            </a:r>
            <a:r>
              <a:rPr lang="en-US" sz="3600" dirty="0" err="1" smtClean="0"/>
              <a:t>আংরাখায়</a:t>
            </a:r>
            <a:endParaRPr lang="en-US" sz="3600" dirty="0" smtClean="0"/>
          </a:p>
          <a:p>
            <a:pPr algn="ctr"/>
            <a:r>
              <a:rPr lang="en-US" sz="3600" dirty="0" err="1" smtClean="0"/>
              <a:t>অঙ্গ</a:t>
            </a:r>
            <a:r>
              <a:rPr lang="en-US" sz="3600" dirty="0" smtClean="0"/>
              <a:t> </a:t>
            </a:r>
            <a:r>
              <a:rPr lang="en-US" sz="3600" dirty="0" err="1" smtClean="0"/>
              <a:t>মোর</a:t>
            </a:r>
            <a:r>
              <a:rPr lang="en-US" sz="3600" dirty="0" smtClean="0"/>
              <a:t> </a:t>
            </a:r>
            <a:r>
              <a:rPr lang="en-US" sz="3600" dirty="0" err="1" smtClean="0"/>
              <a:t>ঝলমলে</a:t>
            </a:r>
            <a:r>
              <a:rPr lang="en-US" sz="3600" dirty="0"/>
              <a:t>।</a:t>
            </a:r>
            <a:endParaRPr lang="en-US" sz="36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772" y="790437"/>
            <a:ext cx="3048000" cy="2228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7944" y="749479"/>
            <a:ext cx="3048000" cy="22698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1541" y="739953"/>
            <a:ext cx="3003661" cy="227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1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901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6608" y="3733523"/>
            <a:ext cx="99444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নিম্নে</a:t>
            </a:r>
            <a:r>
              <a:rPr lang="en-US" sz="3600" dirty="0" smtClean="0"/>
              <a:t> </a:t>
            </a:r>
            <a:r>
              <a:rPr lang="en-US" sz="3600" dirty="0" err="1" smtClean="0"/>
              <a:t>ধাই</a:t>
            </a:r>
            <a:r>
              <a:rPr lang="en-US" sz="3600" dirty="0" smtClean="0"/>
              <a:t>, </a:t>
            </a:r>
            <a:r>
              <a:rPr lang="en-US" sz="3600" dirty="0" err="1" smtClean="0"/>
              <a:t>শুনতে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পাই</a:t>
            </a:r>
            <a:endParaRPr lang="en-US" sz="3600" dirty="0" smtClean="0"/>
          </a:p>
          <a:p>
            <a:pPr algn="ctr"/>
            <a:r>
              <a:rPr lang="en-US" sz="3600" dirty="0" smtClean="0"/>
              <a:t>‘</a:t>
            </a:r>
            <a:r>
              <a:rPr lang="en-US" sz="3600" dirty="0" err="1" smtClean="0"/>
              <a:t>ফটিক</a:t>
            </a:r>
            <a:r>
              <a:rPr lang="en-US" sz="3600" dirty="0" smtClean="0"/>
              <a:t> </a:t>
            </a:r>
            <a:r>
              <a:rPr lang="en-US" sz="3600" dirty="0" err="1" smtClean="0"/>
              <a:t>জল</a:t>
            </a:r>
            <a:r>
              <a:rPr lang="en-US" sz="3600" dirty="0" smtClean="0"/>
              <a:t>।’ </a:t>
            </a:r>
            <a:r>
              <a:rPr lang="en-US" sz="3600" dirty="0" err="1" smtClean="0"/>
              <a:t>হাঁকছে</a:t>
            </a:r>
            <a:r>
              <a:rPr lang="en-US" sz="3600" dirty="0" smtClean="0"/>
              <a:t> </a:t>
            </a:r>
            <a:r>
              <a:rPr lang="en-US" sz="3600" dirty="0" err="1" smtClean="0"/>
              <a:t>কে</a:t>
            </a:r>
            <a:r>
              <a:rPr lang="en-US" sz="3600" dirty="0" smtClean="0"/>
              <a:t>,</a:t>
            </a:r>
          </a:p>
          <a:p>
            <a:pPr algn="ctr"/>
            <a:r>
              <a:rPr lang="en-US" sz="3600" dirty="0" err="1" smtClean="0"/>
              <a:t>কন্ঠাতেই</a:t>
            </a:r>
            <a:r>
              <a:rPr lang="en-US" sz="3600" dirty="0" smtClean="0"/>
              <a:t> </a:t>
            </a:r>
            <a:r>
              <a:rPr lang="en-US" sz="3600" dirty="0" err="1" smtClean="0"/>
              <a:t>তৃষ্ণা</a:t>
            </a:r>
            <a:r>
              <a:rPr lang="en-US" sz="3600" dirty="0" smtClean="0"/>
              <a:t> </a:t>
            </a:r>
            <a:r>
              <a:rPr lang="en-US" sz="3600" dirty="0" err="1" smtClean="0"/>
              <a:t>যার</a:t>
            </a:r>
            <a:endParaRPr lang="en-US" sz="3600" dirty="0" smtClean="0"/>
          </a:p>
          <a:p>
            <a:pPr algn="ctr"/>
            <a:r>
              <a:rPr lang="en-US" sz="3600" dirty="0" err="1" smtClean="0"/>
              <a:t>নিক</a:t>
            </a:r>
            <a:r>
              <a:rPr lang="en-US" sz="3600" dirty="0" smtClean="0"/>
              <a:t> </a:t>
            </a:r>
            <a:r>
              <a:rPr lang="en-US" sz="3600" dirty="0" err="1" smtClean="0"/>
              <a:t>না</a:t>
            </a:r>
            <a:r>
              <a:rPr lang="en-US" sz="3600" dirty="0" smtClean="0"/>
              <a:t> </a:t>
            </a:r>
            <a:r>
              <a:rPr lang="en-US" sz="3600" dirty="0" err="1" smtClean="0"/>
              <a:t>সেই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পাঁক</a:t>
            </a:r>
            <a:r>
              <a:rPr lang="en-US" sz="3600" dirty="0" smtClean="0"/>
              <a:t> </a:t>
            </a:r>
            <a:r>
              <a:rPr lang="en-US" sz="3600" dirty="0" err="1" smtClean="0"/>
              <a:t>ছেঁকে</a:t>
            </a:r>
            <a:r>
              <a:rPr lang="en-US" sz="3600" dirty="0" smtClean="0"/>
              <a:t>।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8" y="478971"/>
            <a:ext cx="2809245" cy="21918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9666" y="478971"/>
            <a:ext cx="2809245" cy="21918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7264" y="478971"/>
            <a:ext cx="2809245" cy="219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9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901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3713480"/>
            <a:ext cx="86759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গরজ</a:t>
            </a:r>
            <a:r>
              <a:rPr lang="en-US" sz="3600" dirty="0" smtClean="0"/>
              <a:t> </a:t>
            </a:r>
            <a:r>
              <a:rPr lang="en-US" sz="3600" dirty="0" err="1" smtClean="0"/>
              <a:t>যার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জল</a:t>
            </a:r>
            <a:r>
              <a:rPr lang="en-US" sz="3600" dirty="0" smtClean="0"/>
              <a:t> </a:t>
            </a:r>
            <a:r>
              <a:rPr lang="en-US" sz="3600" dirty="0" err="1" smtClean="0"/>
              <a:t>স্যাঁচার</a:t>
            </a:r>
            <a:endParaRPr lang="en-US" sz="3600" dirty="0" smtClean="0"/>
          </a:p>
          <a:p>
            <a:pPr algn="ctr"/>
            <a:r>
              <a:rPr lang="en-US" sz="3600" dirty="0" err="1" smtClean="0"/>
              <a:t>পাতকুয়ায়</a:t>
            </a:r>
            <a:r>
              <a:rPr lang="en-US" sz="3600" dirty="0" smtClean="0"/>
              <a:t> </a:t>
            </a:r>
            <a:r>
              <a:rPr lang="en-US" sz="3600" dirty="0" err="1" smtClean="0"/>
              <a:t>যাক</a:t>
            </a:r>
            <a:r>
              <a:rPr lang="en-US" sz="3600" dirty="0" smtClean="0"/>
              <a:t> </a:t>
            </a:r>
            <a:r>
              <a:rPr lang="en-US" sz="3600" dirty="0" err="1" smtClean="0"/>
              <a:t>না</a:t>
            </a:r>
            <a:r>
              <a:rPr lang="en-US" sz="3600" dirty="0" smtClean="0"/>
              <a:t> </a:t>
            </a:r>
            <a:r>
              <a:rPr lang="en-US" sz="3600" dirty="0" err="1" smtClean="0"/>
              <a:t>সেই</a:t>
            </a:r>
            <a:r>
              <a:rPr lang="en-US" sz="3600" dirty="0" smtClean="0"/>
              <a:t>,</a:t>
            </a:r>
          </a:p>
          <a:p>
            <a:pPr algn="ctr"/>
            <a:r>
              <a:rPr lang="en-US" sz="3600" dirty="0" err="1" smtClean="0"/>
              <a:t>সুন্দরের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তৃষ্ণা</a:t>
            </a:r>
            <a:r>
              <a:rPr lang="en-US" sz="3600" dirty="0" smtClean="0"/>
              <a:t> </a:t>
            </a:r>
            <a:r>
              <a:rPr lang="en-US" sz="3600" dirty="0" err="1" smtClean="0"/>
              <a:t>যার</a:t>
            </a:r>
            <a:endParaRPr lang="en-US" sz="3600" dirty="0" smtClean="0"/>
          </a:p>
          <a:p>
            <a:pPr algn="ctr"/>
            <a:r>
              <a:rPr lang="en-US" sz="3600" dirty="0" err="1" smtClean="0"/>
              <a:t>আমরা</a:t>
            </a:r>
            <a:r>
              <a:rPr lang="en-US" sz="3600" dirty="0" smtClean="0"/>
              <a:t> </a:t>
            </a:r>
            <a:r>
              <a:rPr lang="en-US" sz="3600" dirty="0" err="1" smtClean="0"/>
              <a:t>ধাই</a:t>
            </a:r>
            <a:r>
              <a:rPr lang="en-US" sz="3600" dirty="0" smtClean="0"/>
              <a:t> </a:t>
            </a:r>
            <a:r>
              <a:rPr lang="en-US" sz="3600" dirty="0" err="1" smtClean="0"/>
              <a:t>তার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আশেই</a:t>
            </a:r>
            <a:r>
              <a:rPr lang="en-US" sz="3600" dirty="0" smtClean="0"/>
              <a:t>।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985" y="576943"/>
            <a:ext cx="3102429" cy="20682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5496" y="625929"/>
            <a:ext cx="3118022" cy="19703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7782" y="532113"/>
            <a:ext cx="3118022" cy="206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46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901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2851" y="4118789"/>
            <a:ext cx="1090588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তার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খোঁজেই</a:t>
            </a:r>
            <a:r>
              <a:rPr lang="en-US" sz="3600" dirty="0" smtClean="0"/>
              <a:t> </a:t>
            </a:r>
            <a:r>
              <a:rPr lang="en-US" sz="3600" dirty="0" err="1" smtClean="0"/>
              <a:t>বিরাম</a:t>
            </a:r>
            <a:r>
              <a:rPr lang="en-US" sz="3600" dirty="0" smtClean="0"/>
              <a:t> </a:t>
            </a:r>
            <a:r>
              <a:rPr lang="en-US" sz="3600" dirty="0" err="1" smtClean="0"/>
              <a:t>নেই</a:t>
            </a:r>
            <a:endParaRPr lang="en-US" sz="3600" dirty="0" smtClean="0"/>
          </a:p>
          <a:p>
            <a:pPr algn="ctr"/>
            <a:r>
              <a:rPr lang="en-US" sz="3600" dirty="0" err="1" smtClean="0"/>
              <a:t>বিলাই</a:t>
            </a:r>
            <a:r>
              <a:rPr lang="en-US" sz="3600" dirty="0" smtClean="0"/>
              <a:t> </a:t>
            </a:r>
            <a:r>
              <a:rPr lang="en-US" sz="3600" dirty="0" err="1" smtClean="0"/>
              <a:t>তান-তরল</a:t>
            </a:r>
            <a:r>
              <a:rPr lang="en-US" sz="3600" dirty="0" smtClean="0"/>
              <a:t> </a:t>
            </a:r>
            <a:r>
              <a:rPr lang="en-US" sz="3600" dirty="0" err="1" smtClean="0"/>
              <a:t>শ্লোক</a:t>
            </a:r>
            <a:r>
              <a:rPr lang="en-US" sz="3600" dirty="0" smtClean="0"/>
              <a:t>,</a:t>
            </a:r>
          </a:p>
          <a:p>
            <a:pPr algn="ctr"/>
            <a:r>
              <a:rPr lang="en-US" sz="3600" dirty="0" err="1" smtClean="0"/>
              <a:t>চকোর</a:t>
            </a:r>
            <a:r>
              <a:rPr lang="en-US" sz="3600" dirty="0" smtClean="0"/>
              <a:t> </a:t>
            </a:r>
            <a:r>
              <a:rPr lang="en-US" sz="3600" dirty="0" err="1" smtClean="0"/>
              <a:t>চায়</a:t>
            </a:r>
            <a:r>
              <a:rPr lang="en-US" sz="3600" dirty="0" smtClean="0"/>
              <a:t> </a:t>
            </a:r>
            <a:r>
              <a:rPr lang="en-US" sz="3600" dirty="0" err="1" smtClean="0"/>
              <a:t>চন্দ্রমায়</a:t>
            </a:r>
            <a:r>
              <a:rPr lang="en-US" sz="3600" dirty="0" smtClean="0"/>
              <a:t>,</a:t>
            </a:r>
          </a:p>
          <a:p>
            <a:pPr algn="ctr"/>
            <a:r>
              <a:rPr lang="en-US" sz="3600" dirty="0" err="1" smtClean="0"/>
              <a:t>আমরা</a:t>
            </a:r>
            <a:r>
              <a:rPr lang="en-US" sz="3600" dirty="0" smtClean="0"/>
              <a:t> </a:t>
            </a:r>
            <a:r>
              <a:rPr lang="en-US" sz="3600" dirty="0" err="1" smtClean="0"/>
              <a:t>চাই</a:t>
            </a:r>
            <a:r>
              <a:rPr lang="en-US" sz="3600" dirty="0" smtClean="0"/>
              <a:t> </a:t>
            </a:r>
            <a:r>
              <a:rPr lang="en-US" sz="3600" dirty="0" err="1" smtClean="0"/>
              <a:t>মুগ্ধ-চোখ</a:t>
            </a:r>
            <a:r>
              <a:rPr lang="en-US" sz="3600" dirty="0" smtClean="0"/>
              <a:t>।</a:t>
            </a:r>
          </a:p>
          <a:p>
            <a:pPr algn="ctr"/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476" y="798652"/>
            <a:ext cx="3046958" cy="23773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4360168" y="798650"/>
            <a:ext cx="2978181" cy="23773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6083" y="798650"/>
            <a:ext cx="3398211" cy="237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98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901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1934" y="3345084"/>
            <a:ext cx="64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চপল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পায়</a:t>
            </a:r>
            <a:r>
              <a:rPr lang="en-US" sz="3600" dirty="0" smtClean="0"/>
              <a:t> </a:t>
            </a:r>
            <a:r>
              <a:rPr lang="en-US" sz="3600" dirty="0" err="1" smtClean="0"/>
              <a:t>কেবল</a:t>
            </a:r>
            <a:r>
              <a:rPr lang="en-US" sz="3600" dirty="0" smtClean="0"/>
              <a:t> </a:t>
            </a:r>
            <a:r>
              <a:rPr lang="en-US" sz="3600" dirty="0" err="1" smtClean="0"/>
              <a:t>ধাই</a:t>
            </a:r>
            <a:endParaRPr lang="en-US" sz="3600" dirty="0" smtClean="0"/>
          </a:p>
          <a:p>
            <a:pPr algn="ctr"/>
            <a:r>
              <a:rPr lang="en-US" sz="3600" dirty="0" err="1" smtClean="0"/>
              <a:t>উপল-ঘায়</a:t>
            </a:r>
            <a:r>
              <a:rPr lang="en-US" sz="3600" dirty="0" smtClean="0"/>
              <a:t> </a:t>
            </a:r>
            <a:r>
              <a:rPr lang="en-US" sz="3600" dirty="0" err="1" smtClean="0"/>
              <a:t>দিই</a:t>
            </a:r>
            <a:r>
              <a:rPr lang="en-US" sz="3600" dirty="0" smtClean="0"/>
              <a:t> </a:t>
            </a:r>
            <a:r>
              <a:rPr lang="en-US" sz="3600" dirty="0" err="1" smtClean="0"/>
              <a:t>ঝিলিক</a:t>
            </a:r>
            <a:r>
              <a:rPr lang="en-US" sz="3600" dirty="0" smtClean="0"/>
              <a:t>,</a:t>
            </a:r>
          </a:p>
          <a:p>
            <a:pPr algn="ctr"/>
            <a:r>
              <a:rPr lang="en-US" sz="3600" dirty="0" err="1" smtClean="0"/>
              <a:t>দুল</a:t>
            </a:r>
            <a:r>
              <a:rPr lang="en-US" sz="3600" dirty="0" smtClean="0"/>
              <a:t> </a:t>
            </a:r>
            <a:r>
              <a:rPr lang="en-US" sz="3600" dirty="0" err="1" smtClean="0"/>
              <a:t>দোলাই</a:t>
            </a:r>
            <a:r>
              <a:rPr lang="en-US" sz="3600" dirty="0" smtClean="0"/>
              <a:t> </a:t>
            </a:r>
            <a:r>
              <a:rPr lang="en-US" sz="3600" dirty="0" err="1" smtClean="0"/>
              <a:t>মন</a:t>
            </a:r>
            <a:r>
              <a:rPr lang="en-US" sz="3600" dirty="0" smtClean="0"/>
              <a:t> </a:t>
            </a:r>
            <a:r>
              <a:rPr lang="en-US" sz="3600" dirty="0" err="1" smtClean="0"/>
              <a:t>ভোলাই</a:t>
            </a:r>
            <a:r>
              <a:rPr lang="en-US" sz="3600" dirty="0" smtClean="0"/>
              <a:t>,</a:t>
            </a:r>
          </a:p>
          <a:p>
            <a:pPr algn="ctr"/>
            <a:r>
              <a:rPr lang="en-US" sz="3600" dirty="0" err="1" smtClean="0"/>
              <a:t>ঝিলমিলাই</a:t>
            </a:r>
            <a:r>
              <a:rPr lang="en-US" sz="3600" dirty="0" smtClean="0"/>
              <a:t> </a:t>
            </a:r>
            <a:r>
              <a:rPr lang="en-US" sz="3600" dirty="0" err="1" smtClean="0"/>
              <a:t>দিগ্বিদিক</a:t>
            </a:r>
            <a:r>
              <a:rPr lang="en-US" sz="3600" dirty="0" smtClean="0"/>
              <a:t>।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392" y="648200"/>
            <a:ext cx="3046958" cy="20641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1889" y="675202"/>
            <a:ext cx="3118022" cy="206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7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9014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8789" y="2250625"/>
            <a:ext cx="3311435" cy="2571882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>
          <a:xfrm>
            <a:off x="3654335" y="564698"/>
            <a:ext cx="4789714" cy="1121229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দলগত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কাজ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2650" y="5297673"/>
            <a:ext cx="10885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ঝর্ণার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জলধারা</a:t>
            </a:r>
            <a:r>
              <a:rPr lang="en-US" sz="3600" dirty="0" smtClean="0"/>
              <a:t> </a:t>
            </a:r>
            <a:r>
              <a:rPr lang="en-US" sz="3600" dirty="0" err="1" smtClean="0"/>
              <a:t>যে</a:t>
            </a:r>
            <a:r>
              <a:rPr lang="en-US" sz="3600" dirty="0" smtClean="0"/>
              <a:t> </a:t>
            </a:r>
            <a:r>
              <a:rPr lang="en-US" sz="3600" dirty="0" err="1" smtClean="0"/>
              <a:t>ধ্বনিমাধুর্য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সৃষ্টি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করে</a:t>
            </a:r>
            <a:r>
              <a:rPr lang="en-US" sz="3600" dirty="0" smtClean="0"/>
              <a:t> </a:t>
            </a:r>
            <a:r>
              <a:rPr lang="en-US" sz="3600" dirty="0" err="1" smtClean="0"/>
              <a:t>তা</a:t>
            </a:r>
            <a:r>
              <a:rPr lang="en-US" sz="3600" dirty="0" smtClean="0"/>
              <a:t> </a:t>
            </a:r>
            <a:r>
              <a:rPr lang="en-US" sz="3600" dirty="0" err="1" smtClean="0"/>
              <a:t>ব্যাখ্যা</a:t>
            </a:r>
            <a:r>
              <a:rPr lang="en-US" sz="3600" dirty="0" smtClean="0"/>
              <a:t> </a:t>
            </a:r>
            <a:r>
              <a:rPr lang="en-US" sz="3600" dirty="0" err="1" smtClean="0"/>
              <a:t>কর</a:t>
            </a:r>
            <a:r>
              <a:rPr lang="en-US" sz="3600" dirty="0" smtClean="0"/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9151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9014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95216" y="628825"/>
            <a:ext cx="3401568" cy="125765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</a:rPr>
              <a:t>পরিচিতি</a:t>
            </a:r>
            <a:endParaRPr lang="en-US" sz="5400" b="1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3134" y="1513162"/>
            <a:ext cx="1800985" cy="1813098"/>
          </a:xfrm>
          <a:prstGeom prst="rect">
            <a:avLst/>
          </a:prstGeom>
        </p:spPr>
      </p:pic>
      <p:sp>
        <p:nvSpPr>
          <p:cNvPr id="11" name="Horizontal Scroll 10"/>
          <p:cNvSpPr/>
          <p:nvPr/>
        </p:nvSpPr>
        <p:spPr>
          <a:xfrm>
            <a:off x="6641811" y="3169969"/>
            <a:ext cx="4974336" cy="3022602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শ্রেণিঃ৯ম-১০ম</a:t>
            </a: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বিষয়ঃবাংলা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১ম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আজকের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পাঠঃকবিতা</a:t>
            </a: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সময়ঃ৫০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মিনিট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Horizontal Scroll 11"/>
          <p:cNvSpPr/>
          <p:nvPr/>
        </p:nvSpPr>
        <p:spPr>
          <a:xfrm>
            <a:off x="668341" y="3169969"/>
            <a:ext cx="5360603" cy="3178050"/>
          </a:xfrm>
          <a:prstGeom prst="horizontalScroll">
            <a:avLst/>
          </a:prstGeom>
          <a:solidFill>
            <a:srgbClr val="F8F8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রাহিমা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আক্তার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সহকারী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শিক্ষক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বাংলা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পলাশ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থানা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মডেল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উচ্চ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বিদ্যালয়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পলাশ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নরসিংদী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153" y="1257462"/>
            <a:ext cx="1582738" cy="217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3219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9014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40971" y="664420"/>
            <a:ext cx="99277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/>
              <a:t>মূল্যায়ন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33889" y="2438808"/>
            <a:ext cx="117830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১।কবিতায় </a:t>
            </a:r>
            <a:r>
              <a:rPr lang="en-US" sz="4000" dirty="0" err="1" smtClean="0"/>
              <a:t>কোন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পাখি</a:t>
            </a:r>
            <a:r>
              <a:rPr lang="en-US" sz="4000" dirty="0" smtClean="0"/>
              <a:t> </a:t>
            </a:r>
            <a:r>
              <a:rPr lang="en-US" sz="4000" dirty="0" err="1" smtClean="0"/>
              <a:t>ফটিক</a:t>
            </a:r>
            <a:r>
              <a:rPr lang="en-US" sz="4000" dirty="0" smtClean="0"/>
              <a:t> </a:t>
            </a:r>
            <a:r>
              <a:rPr lang="en-US" sz="4000" dirty="0" err="1" smtClean="0"/>
              <a:t>জল</a:t>
            </a:r>
            <a:r>
              <a:rPr lang="en-US" sz="4000" dirty="0" smtClean="0"/>
              <a:t> </a:t>
            </a:r>
            <a:r>
              <a:rPr lang="en-US" sz="4000" dirty="0" err="1" smtClean="0"/>
              <a:t>শব্দ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করে</a:t>
            </a:r>
            <a:r>
              <a:rPr lang="en-US" sz="4000" dirty="0" smtClean="0"/>
              <a:t> </a:t>
            </a:r>
            <a:r>
              <a:rPr lang="en-US" sz="4000" dirty="0" err="1" smtClean="0"/>
              <a:t>ডাকে</a:t>
            </a:r>
            <a:r>
              <a:rPr lang="en-US" sz="4000" dirty="0" smtClean="0"/>
              <a:t>?</a:t>
            </a:r>
          </a:p>
          <a:p>
            <a:r>
              <a:rPr lang="en-US" sz="4000" dirty="0" smtClean="0"/>
              <a:t>২।ঝর্ণার </a:t>
            </a:r>
            <a:r>
              <a:rPr lang="en-US" sz="4000" dirty="0" err="1" smtClean="0"/>
              <a:t>অঙ্গ</a:t>
            </a:r>
            <a:r>
              <a:rPr lang="en-US" sz="4000" dirty="0" smtClean="0"/>
              <a:t> </a:t>
            </a:r>
            <a:r>
              <a:rPr lang="en-US" sz="4000" dirty="0" err="1" smtClean="0"/>
              <a:t>ঝলমল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করে</a:t>
            </a:r>
            <a:r>
              <a:rPr lang="en-US" sz="4000" dirty="0" smtClean="0"/>
              <a:t> </a:t>
            </a:r>
            <a:r>
              <a:rPr lang="en-US" sz="4000" dirty="0" err="1" smtClean="0"/>
              <a:t>কীসে</a:t>
            </a:r>
            <a:r>
              <a:rPr lang="en-US" sz="4000" dirty="0" smtClean="0"/>
              <a:t>?</a:t>
            </a:r>
          </a:p>
          <a:p>
            <a:r>
              <a:rPr lang="en-US" sz="4000" dirty="0" smtClean="0"/>
              <a:t>৩।‘উপল-ঘায় </a:t>
            </a:r>
            <a:r>
              <a:rPr lang="en-US" sz="4000" dirty="0" err="1" smtClean="0"/>
              <a:t>দিই</a:t>
            </a:r>
            <a:r>
              <a:rPr lang="en-US" sz="4000" dirty="0" smtClean="0"/>
              <a:t> </a:t>
            </a:r>
            <a:r>
              <a:rPr lang="en-US" sz="4000" dirty="0" err="1" smtClean="0"/>
              <a:t>ঝিলিক</a:t>
            </a:r>
            <a:r>
              <a:rPr lang="en-US" sz="4000" dirty="0" smtClean="0"/>
              <a:t>’ </a:t>
            </a:r>
            <a:r>
              <a:rPr lang="en-US" sz="4000" dirty="0" err="1" smtClean="0"/>
              <a:t>বলতে</a:t>
            </a:r>
            <a:r>
              <a:rPr lang="en-US" sz="4000" dirty="0" smtClean="0"/>
              <a:t> </a:t>
            </a:r>
            <a:r>
              <a:rPr lang="en-US" sz="4000" dirty="0" err="1" smtClean="0"/>
              <a:t>কী</a:t>
            </a:r>
            <a:r>
              <a:rPr lang="en-US" sz="4000" dirty="0" smtClean="0"/>
              <a:t> </a:t>
            </a:r>
            <a:r>
              <a:rPr lang="en-US" sz="4000" dirty="0" err="1" smtClean="0"/>
              <a:t>বোঝানো</a:t>
            </a:r>
            <a:r>
              <a:rPr lang="en-US" sz="4000" dirty="0" smtClean="0"/>
              <a:t> </a:t>
            </a:r>
            <a:r>
              <a:rPr lang="en-US" sz="4000" dirty="0" err="1" smtClean="0"/>
              <a:t>হয়েছে</a:t>
            </a:r>
            <a:r>
              <a:rPr lang="en-US" sz="4000" dirty="0" smtClean="0"/>
              <a:t>?</a:t>
            </a:r>
          </a:p>
          <a:p>
            <a:r>
              <a:rPr lang="en-US" sz="4000" dirty="0" smtClean="0"/>
              <a:t>৪।’আমরা </a:t>
            </a:r>
            <a:r>
              <a:rPr lang="en-US" sz="4000" dirty="0" err="1" smtClean="0"/>
              <a:t>চাই</a:t>
            </a:r>
            <a:r>
              <a:rPr lang="en-US" sz="4000" dirty="0" smtClean="0"/>
              <a:t> </a:t>
            </a:r>
            <a:r>
              <a:rPr lang="en-US" sz="4000" dirty="0" err="1" smtClean="0"/>
              <a:t>মুগ্ধ-চোখ</a:t>
            </a:r>
            <a:r>
              <a:rPr lang="en-US" sz="4000" dirty="0" smtClean="0"/>
              <a:t>’ </a:t>
            </a:r>
            <a:r>
              <a:rPr lang="en-US" sz="4000" dirty="0" err="1" smtClean="0"/>
              <a:t>ব্যাখ্যা</a:t>
            </a:r>
            <a:r>
              <a:rPr lang="en-US" sz="4000" dirty="0" smtClean="0"/>
              <a:t> </a:t>
            </a:r>
            <a:r>
              <a:rPr lang="en-US" sz="4000" dirty="0" err="1" smtClean="0"/>
              <a:t>কর</a:t>
            </a:r>
            <a:r>
              <a:rPr lang="en-US" sz="4000" dirty="0" smtClean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8019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9014" cy="6858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3810000" y="1053572"/>
            <a:ext cx="4419600" cy="707886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689147" y="1058487"/>
            <a:ext cx="26613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/>
              <a:t>বাড়ির</a:t>
            </a:r>
            <a:r>
              <a:rPr lang="en-US" sz="4000" dirty="0"/>
              <a:t> </a:t>
            </a:r>
            <a:r>
              <a:rPr lang="en-US" sz="4000" dirty="0" err="1"/>
              <a:t>কাজ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856707" y="5513613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‘</a:t>
            </a:r>
            <a:r>
              <a:rPr lang="en-US" sz="3600" dirty="0" err="1" smtClean="0"/>
              <a:t>ঝর্ণার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গান’কবিতার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মুল</a:t>
            </a:r>
            <a:r>
              <a:rPr lang="en-US" sz="3600" dirty="0" smtClean="0"/>
              <a:t> </a:t>
            </a:r>
            <a:r>
              <a:rPr lang="en-US" sz="3600" dirty="0" err="1" smtClean="0"/>
              <a:t>বক্তব্য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নিজের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ভাষায়</a:t>
            </a:r>
            <a:r>
              <a:rPr lang="en-US" sz="3600" dirty="0" smtClean="0"/>
              <a:t> </a:t>
            </a:r>
            <a:r>
              <a:rPr lang="en-US" sz="3600" dirty="0" err="1" smtClean="0"/>
              <a:t>লিখ</a:t>
            </a:r>
            <a:r>
              <a:rPr lang="en-US" sz="3600" dirty="0" smtClean="0"/>
              <a:t>।</a:t>
            </a:r>
            <a:endParaRPr lang="en-US" sz="3600" dirty="0"/>
          </a:p>
        </p:txBody>
      </p:sp>
      <p:pic>
        <p:nvPicPr>
          <p:cNvPr id="1026" name="Picture 2" descr="Premium Vector | Cute boy writing his homework at n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351" y="2278527"/>
            <a:ext cx="2713102" cy="271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03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9014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42720" y="4866698"/>
            <a:ext cx="95627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F0000"/>
                </a:solidFill>
              </a:rPr>
              <a:t>ধন্যবাদ</a:t>
            </a:r>
            <a:r>
              <a:rPr lang="en-US" sz="7200" b="1" dirty="0" smtClean="0">
                <a:solidFill>
                  <a:srgbClr val="FF0000"/>
                </a:solidFill>
              </a:rPr>
              <a:t> </a:t>
            </a:r>
            <a:r>
              <a:rPr lang="en-US" sz="7200" b="1" dirty="0" err="1">
                <a:solidFill>
                  <a:srgbClr val="FF0000"/>
                </a:solidFill>
              </a:rPr>
              <a:t>সকলকে</a:t>
            </a:r>
            <a:endParaRPr lang="en-US" sz="72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257" y="418766"/>
            <a:ext cx="4762499" cy="435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6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9014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73356" y="358894"/>
            <a:ext cx="50113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চলো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কিছু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ছবি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দেখে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নেই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664" y="1079803"/>
            <a:ext cx="5125692" cy="26648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13714" y="4631329"/>
            <a:ext cx="5125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ছবিগুলো</a:t>
            </a:r>
            <a:r>
              <a:rPr lang="en-US" sz="3600" dirty="0" smtClean="0"/>
              <a:t> </a:t>
            </a:r>
            <a:r>
              <a:rPr lang="en-US" sz="3600" dirty="0" err="1" smtClean="0"/>
              <a:t>দেখে</a:t>
            </a:r>
            <a:r>
              <a:rPr lang="en-US" sz="3600" dirty="0" smtClean="0"/>
              <a:t> </a:t>
            </a:r>
            <a:r>
              <a:rPr lang="en-US" sz="3600" dirty="0" err="1" smtClean="0"/>
              <a:t>আমরা</a:t>
            </a:r>
            <a:r>
              <a:rPr lang="en-US" sz="3600" dirty="0" smtClean="0"/>
              <a:t> </a:t>
            </a:r>
            <a:r>
              <a:rPr lang="en-US" sz="3600" dirty="0" err="1" smtClean="0"/>
              <a:t>কী</a:t>
            </a:r>
            <a:r>
              <a:rPr lang="en-US" sz="3600" dirty="0" smtClean="0"/>
              <a:t> </a:t>
            </a:r>
            <a:r>
              <a:rPr lang="en-US" sz="3600" dirty="0" err="1" smtClean="0"/>
              <a:t>বুঝতে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পারছি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356" y="3880820"/>
            <a:ext cx="4774301" cy="25832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356" y="1161428"/>
            <a:ext cx="4774301" cy="258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503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5" y="0"/>
            <a:ext cx="12229014" cy="6858000"/>
          </a:xfrm>
          <a:prstGeom prst="rect">
            <a:avLst/>
          </a:prstGeom>
        </p:spPr>
      </p:pic>
      <p:sp>
        <p:nvSpPr>
          <p:cNvPr id="4" name="Down Ribbon 3"/>
          <p:cNvSpPr/>
          <p:nvPr/>
        </p:nvSpPr>
        <p:spPr>
          <a:xfrm>
            <a:off x="2753360" y="684371"/>
            <a:ext cx="7094983" cy="1019631"/>
          </a:xfrm>
          <a:prstGeom prst="ribb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362477" y="934561"/>
            <a:ext cx="37962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/>
              <a:t>পাঠ</a:t>
            </a:r>
            <a:r>
              <a:rPr lang="en-US" sz="4400" b="1" dirty="0"/>
              <a:t> </a:t>
            </a:r>
            <a:r>
              <a:rPr lang="en-US" sz="4400" b="1" dirty="0" err="1"/>
              <a:t>শিরোনাম</a:t>
            </a:r>
            <a:endParaRPr lang="en-US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54775" y="2052236"/>
            <a:ext cx="103740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/>
              <a:t>ঝর্ণার</a:t>
            </a:r>
            <a:r>
              <a:rPr lang="en-US" sz="6600" dirty="0" smtClean="0"/>
              <a:t> </a:t>
            </a:r>
            <a:r>
              <a:rPr lang="en-US" sz="6600" dirty="0" err="1" smtClean="0"/>
              <a:t>গান</a:t>
            </a:r>
            <a:endParaRPr lang="en-US" sz="6600" dirty="0"/>
          </a:p>
        </p:txBody>
      </p:sp>
      <p:sp>
        <p:nvSpPr>
          <p:cNvPr id="7" name="TextBox 6"/>
          <p:cNvSpPr txBox="1"/>
          <p:nvPr/>
        </p:nvSpPr>
        <p:spPr>
          <a:xfrm>
            <a:off x="6941817" y="3340740"/>
            <a:ext cx="5682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সত্যেন্দ্রনাথ</a:t>
            </a:r>
            <a:r>
              <a:rPr lang="en-US" sz="4000" dirty="0" smtClean="0"/>
              <a:t> </a:t>
            </a:r>
            <a:r>
              <a:rPr lang="en-US" sz="4000" dirty="0" err="1" smtClean="0"/>
              <a:t>দত্ত</a:t>
            </a:r>
            <a:endParaRPr 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186" y="1518840"/>
            <a:ext cx="3374695" cy="505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577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9014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16429" y="511294"/>
            <a:ext cx="107224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/>
              <a:t>শিখনফল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1132116" y="1730474"/>
            <a:ext cx="104067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/>
              <a:t>এই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পাঠ</a:t>
            </a:r>
            <a:r>
              <a:rPr lang="en-US" sz="4000" dirty="0" smtClean="0"/>
              <a:t> </a:t>
            </a:r>
            <a:r>
              <a:rPr lang="en-US" sz="4000" dirty="0" err="1" smtClean="0"/>
              <a:t>শেষে</a:t>
            </a:r>
            <a:r>
              <a:rPr lang="en-US" sz="4000" dirty="0" smtClean="0"/>
              <a:t> </a:t>
            </a:r>
            <a:r>
              <a:rPr lang="en-US" sz="4000" dirty="0" err="1" smtClean="0"/>
              <a:t>শিক্ষার্থীরা</a:t>
            </a:r>
            <a:r>
              <a:rPr lang="en-US" sz="4000" dirty="0" smtClean="0"/>
              <a:t>----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1132116" y="2917372"/>
            <a:ext cx="1040674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</a:pPr>
            <a:r>
              <a:rPr lang="en-US" sz="3600" dirty="0" smtClean="0"/>
              <a:t>১। </a:t>
            </a:r>
            <a:r>
              <a:rPr lang="en-US" sz="3600" dirty="0" err="1" smtClean="0"/>
              <a:t>কবি</a:t>
            </a:r>
            <a:r>
              <a:rPr lang="en-US" sz="3600" dirty="0" smtClean="0"/>
              <a:t> </a:t>
            </a:r>
            <a:r>
              <a:rPr lang="en-US" sz="3600" dirty="0" err="1" smtClean="0"/>
              <a:t>পরিচিতি</a:t>
            </a:r>
            <a:r>
              <a:rPr lang="en-US" sz="3600" dirty="0" smtClean="0"/>
              <a:t> </a:t>
            </a:r>
            <a:r>
              <a:rPr lang="en-US" sz="3600" dirty="0" err="1" smtClean="0"/>
              <a:t>বলতে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পারবে</a:t>
            </a:r>
            <a:r>
              <a:rPr lang="en-US" sz="3600" dirty="0" smtClean="0"/>
              <a:t>।</a:t>
            </a:r>
          </a:p>
          <a:p>
            <a:pPr>
              <a:buClr>
                <a:srgbClr val="0070C0"/>
              </a:buClr>
            </a:pPr>
            <a:r>
              <a:rPr lang="en-US" sz="3600" dirty="0" smtClean="0"/>
              <a:t>২। </a:t>
            </a:r>
            <a:r>
              <a:rPr lang="en-US" sz="3600" dirty="0" err="1" smtClean="0"/>
              <a:t>নতুন</a:t>
            </a:r>
            <a:r>
              <a:rPr lang="en-US" sz="3600" dirty="0" smtClean="0"/>
              <a:t> </a:t>
            </a:r>
            <a:r>
              <a:rPr lang="en-US" sz="3600" dirty="0" err="1" smtClean="0"/>
              <a:t>শব্দের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অর্থ</a:t>
            </a:r>
            <a:r>
              <a:rPr lang="en-US" sz="3600" dirty="0"/>
              <a:t> </a:t>
            </a:r>
            <a:r>
              <a:rPr lang="en-US" sz="3600" dirty="0" err="1" smtClean="0"/>
              <a:t>বুঝে</a:t>
            </a:r>
            <a:r>
              <a:rPr lang="en-US" sz="3600" dirty="0" smtClean="0"/>
              <a:t> </a:t>
            </a:r>
            <a:r>
              <a:rPr lang="en-US" sz="3600" dirty="0" err="1" smtClean="0"/>
              <a:t>বাক্যে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প্রয়োগ</a:t>
            </a:r>
            <a:r>
              <a:rPr lang="en-US" sz="3600" dirty="0" smtClean="0"/>
              <a:t> </a:t>
            </a:r>
            <a:r>
              <a:rPr lang="en-US" sz="3600" smtClean="0"/>
              <a:t>করতে </a:t>
            </a:r>
            <a:r>
              <a:rPr lang="en-US" sz="3600" dirty="0" err="1" smtClean="0"/>
              <a:t>পারবে</a:t>
            </a:r>
            <a:r>
              <a:rPr lang="en-US" sz="3600" dirty="0" smtClean="0"/>
              <a:t>।</a:t>
            </a:r>
          </a:p>
          <a:p>
            <a:pPr>
              <a:buClr>
                <a:srgbClr val="0070C0"/>
              </a:buClr>
            </a:pPr>
            <a:r>
              <a:rPr lang="en-US" sz="3600" dirty="0" smtClean="0"/>
              <a:t>৩। </a:t>
            </a:r>
            <a:r>
              <a:rPr lang="en-US" sz="3600" dirty="0" err="1" smtClean="0"/>
              <a:t>ঝর্ণার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সৌন্দর্য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ব্যাখ্যা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পারবে</a:t>
            </a:r>
            <a:r>
              <a:rPr lang="en-US" sz="3600" dirty="0" smtClean="0"/>
              <a:t>।</a:t>
            </a:r>
          </a:p>
          <a:p>
            <a:pPr>
              <a:buClr>
                <a:srgbClr val="0070C0"/>
              </a:buClr>
            </a:pPr>
            <a:r>
              <a:rPr lang="en-US" sz="3600" dirty="0" smtClean="0"/>
              <a:t>৪। ‘</a:t>
            </a:r>
            <a:r>
              <a:rPr lang="en-US" sz="3600" dirty="0" err="1" smtClean="0"/>
              <a:t>ঝর্ণার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গান</a:t>
            </a:r>
            <a:r>
              <a:rPr lang="en-US" sz="3600" dirty="0" smtClean="0"/>
              <a:t>’ </a:t>
            </a:r>
            <a:r>
              <a:rPr lang="en-US" sz="3600" dirty="0" err="1" smtClean="0"/>
              <a:t>কবিতার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মূলভাব</a:t>
            </a:r>
            <a:r>
              <a:rPr lang="en-US" sz="3600" dirty="0" smtClean="0"/>
              <a:t>  </a:t>
            </a:r>
            <a:r>
              <a:rPr lang="en-US" sz="3600" dirty="0" err="1" smtClean="0"/>
              <a:t>ব্যাখ্যা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পারবে</a:t>
            </a:r>
            <a:r>
              <a:rPr lang="en-US" sz="3600" dirty="0" smtClean="0"/>
              <a:t>।</a:t>
            </a:r>
          </a:p>
          <a:p>
            <a:pPr>
              <a:buClr>
                <a:srgbClr val="0070C0"/>
              </a:buClr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905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9014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23034" y="794758"/>
            <a:ext cx="31486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লেখক পরিচিতি</a:t>
            </a:r>
            <a:endParaRPr lang="en-US" sz="36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39652767"/>
              </p:ext>
            </p:extLst>
          </p:nvPr>
        </p:nvGraphicFramePr>
        <p:xfrm>
          <a:off x="640080" y="314960"/>
          <a:ext cx="10881360" cy="6228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90286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1B3949-CFD1-4AED-A402-C8399E8884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F51B3949-CFD1-4AED-A402-C8399E8884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F51B3949-CFD1-4AED-A402-C8399E8884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F51B3949-CFD1-4AED-A402-C8399E8884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40CD163-8FC1-4F45-BFAA-8B177902B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740CD163-8FC1-4F45-BFAA-8B177902B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740CD163-8FC1-4F45-BFAA-8B177902B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740CD163-8FC1-4F45-BFAA-8B177902B9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CE70B68-AA8A-4301-B8B9-4E13488F5A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7CE70B68-AA8A-4301-B8B9-4E13488F5A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7CE70B68-AA8A-4301-B8B9-4E13488F5A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7CE70B68-AA8A-4301-B8B9-4E13488F5A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D2C77AB-3DD9-4175-986F-59F5B7E0D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2D2C77AB-3DD9-4175-986F-59F5B7E0D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2D2C77AB-3DD9-4175-986F-59F5B7E0D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2D2C77AB-3DD9-4175-986F-59F5B7E0DE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5B70AF2-8BCB-44C5-80B3-FFACA2ED8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65B70AF2-8BCB-44C5-80B3-FFACA2ED8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65B70AF2-8BCB-44C5-80B3-FFACA2ED8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65B70AF2-8BCB-44C5-80B3-FFACA2ED83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B8DC501-0AD5-42E7-A3D5-9843D7EA7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0B8DC501-0AD5-42E7-A3D5-9843D7EA7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0B8DC501-0AD5-42E7-A3D5-9843D7EA7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0B8DC501-0AD5-42E7-A3D5-9843D7EA7A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80E60A-2BA4-4DA1-9983-81F1F4FA55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FF80E60A-2BA4-4DA1-9983-81F1F4FA55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FF80E60A-2BA4-4DA1-9983-81F1F4FA55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FF80E60A-2BA4-4DA1-9983-81F1F4FA55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4872C5-578C-4594-BE99-59CA3BD27B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graphicEl>
                                              <a:dgm id="{7B4872C5-578C-4594-BE99-59CA3BD27B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graphicEl>
                                              <a:dgm id="{7B4872C5-578C-4594-BE99-59CA3BD27B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7B4872C5-578C-4594-BE99-59CA3BD27B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672A8B1-3908-489A-9426-528F966C8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5672A8B1-3908-489A-9426-528F966C8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5672A8B1-3908-489A-9426-528F966C8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dgm id="{5672A8B1-3908-489A-9426-528F966C8A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81255F5-343F-49B3-8669-0E8A508956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graphicEl>
                                              <a:dgm id="{481255F5-343F-49B3-8669-0E8A508956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graphicEl>
                                              <a:dgm id="{481255F5-343F-49B3-8669-0E8A508956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graphicEl>
                                              <a:dgm id="{481255F5-343F-49B3-8669-0E8A508956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A68940-C32F-496E-A83C-EF2383CD0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graphicEl>
                                              <a:dgm id="{1DA68940-C32F-496E-A83C-EF2383CD0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graphicEl>
                                              <a:dgm id="{1DA68940-C32F-496E-A83C-EF2383CD0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>
                                            <p:graphicEl>
                                              <a:dgm id="{1DA68940-C32F-496E-A83C-EF2383CD04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8D53491-0727-4B73-8589-EED489D251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>
                                            <p:graphicEl>
                                              <a:dgm id="{B8D53491-0727-4B73-8589-EED489D251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>
                                            <p:graphicEl>
                                              <a:dgm id="{B8D53491-0727-4B73-8589-EED489D251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>
                                            <p:graphicEl>
                                              <a:dgm id="{B8D53491-0727-4B73-8589-EED489D251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B72893F-EDD4-4DB8-B6B3-415EE721B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>
                                            <p:graphicEl>
                                              <a:dgm id="{BB72893F-EDD4-4DB8-B6B3-415EE721B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>
                                            <p:graphicEl>
                                              <a:dgm id="{BB72893F-EDD4-4DB8-B6B3-415EE721B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">
                                            <p:graphicEl>
                                              <a:dgm id="{BB72893F-EDD4-4DB8-B6B3-415EE721B1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9014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296" y="2220459"/>
            <a:ext cx="2896789" cy="2248460"/>
          </a:xfrm>
          <a:prstGeom prst="rect">
            <a:avLst/>
          </a:prstGeom>
        </p:spPr>
      </p:pic>
      <p:sp>
        <p:nvSpPr>
          <p:cNvPr id="2" name="Cloud Callout 1"/>
          <p:cNvSpPr/>
          <p:nvPr/>
        </p:nvSpPr>
        <p:spPr>
          <a:xfrm>
            <a:off x="3677920" y="914400"/>
            <a:ext cx="5039360" cy="843280"/>
          </a:xfrm>
          <a:prstGeom prst="cloud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একক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কাজ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9468" y="4771426"/>
            <a:ext cx="1125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১। </a:t>
            </a:r>
            <a:r>
              <a:rPr lang="en-US" sz="3600" dirty="0" err="1" smtClean="0"/>
              <a:t>সত্যেন্দ্রনাথ</a:t>
            </a:r>
            <a:r>
              <a:rPr lang="en-US" sz="3600" dirty="0" smtClean="0"/>
              <a:t> </a:t>
            </a:r>
            <a:r>
              <a:rPr lang="en-US" sz="3600" dirty="0" err="1" smtClean="0"/>
              <a:t>দত্ত</a:t>
            </a:r>
            <a:r>
              <a:rPr lang="en-US" sz="3600" dirty="0" smtClean="0"/>
              <a:t> </a:t>
            </a:r>
            <a:r>
              <a:rPr lang="en-US" sz="3600" dirty="0" err="1" smtClean="0"/>
              <a:t>রচিত</a:t>
            </a:r>
            <a:r>
              <a:rPr lang="en-US" sz="3600" dirty="0" smtClean="0"/>
              <a:t> </a:t>
            </a:r>
            <a:r>
              <a:rPr lang="en-US" sz="3600" dirty="0" err="1" smtClean="0"/>
              <a:t>তিনটি</a:t>
            </a:r>
            <a:r>
              <a:rPr lang="en-US" sz="3600" dirty="0" smtClean="0"/>
              <a:t> </a:t>
            </a:r>
            <a:r>
              <a:rPr lang="en-US" sz="3600" dirty="0" err="1" smtClean="0"/>
              <a:t>মৌলিক</a:t>
            </a:r>
            <a:r>
              <a:rPr lang="en-US" sz="3600" dirty="0" smtClean="0"/>
              <a:t> </a:t>
            </a:r>
            <a:r>
              <a:rPr lang="en-US" sz="3600" dirty="0" err="1" smtClean="0"/>
              <a:t>কাব্যের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নাম</a:t>
            </a:r>
            <a:r>
              <a:rPr lang="en-US" sz="3600" dirty="0" smtClean="0"/>
              <a:t> </a:t>
            </a:r>
            <a:r>
              <a:rPr lang="en-US" sz="3600" dirty="0" err="1" smtClean="0"/>
              <a:t>লিখ</a:t>
            </a:r>
            <a:r>
              <a:rPr lang="en-US" sz="3600" dirty="0" smtClean="0"/>
              <a:t>।</a:t>
            </a:r>
          </a:p>
          <a:p>
            <a:r>
              <a:rPr lang="en-US" sz="3600" dirty="0" smtClean="0"/>
              <a:t>২। </a:t>
            </a:r>
            <a:r>
              <a:rPr lang="en-US" sz="3600" dirty="0" err="1" smtClean="0"/>
              <a:t>কী</a:t>
            </a:r>
            <a:r>
              <a:rPr lang="en-US" sz="3600" dirty="0" smtClean="0"/>
              <a:t> </a:t>
            </a:r>
            <a:r>
              <a:rPr lang="en-US" sz="3600" dirty="0" err="1" smtClean="0"/>
              <a:t>হিসেবে</a:t>
            </a:r>
            <a:r>
              <a:rPr lang="en-US" sz="3600" dirty="0" smtClean="0"/>
              <a:t> </a:t>
            </a:r>
            <a:r>
              <a:rPr lang="en-US" sz="3600" dirty="0" err="1" smtClean="0"/>
              <a:t>তাঁর</a:t>
            </a:r>
            <a:r>
              <a:rPr lang="en-US" sz="3600" dirty="0" smtClean="0"/>
              <a:t> </a:t>
            </a:r>
            <a:r>
              <a:rPr lang="en-US" sz="3600" dirty="0" err="1" smtClean="0"/>
              <a:t>পরিচিতি</a:t>
            </a:r>
            <a:r>
              <a:rPr lang="en-US" sz="3600" dirty="0" smtClean="0"/>
              <a:t> </a:t>
            </a:r>
            <a:r>
              <a:rPr lang="en-US" sz="3600" dirty="0" err="1" smtClean="0"/>
              <a:t>ছিল</a:t>
            </a:r>
            <a:r>
              <a:rPr lang="en-US" sz="3600" dirty="0" smtClean="0"/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14687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014" y="0"/>
            <a:ext cx="12229014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3600" y="2296104"/>
            <a:ext cx="4057395" cy="3714515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3714021" y="551559"/>
            <a:ext cx="3887148" cy="1192986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</a:rPr>
              <a:t>আদর্শ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পাঠ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41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9014" cy="6858000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3749040" y="412304"/>
            <a:ext cx="3408535" cy="1335216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</a:rPr>
              <a:t>সরব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পাঠ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13" y="2200745"/>
            <a:ext cx="4307840" cy="343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78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1594</TotalTime>
  <Words>360</Words>
  <Application>Microsoft Office PowerPoint</Application>
  <PresentationFormat>Widescreen</PresentationFormat>
  <Paragraphs>82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88</cp:revision>
  <dcterms:created xsi:type="dcterms:W3CDTF">2021-01-14T19:09:41Z</dcterms:created>
  <dcterms:modified xsi:type="dcterms:W3CDTF">2021-02-01T05:38:08Z</dcterms:modified>
</cp:coreProperties>
</file>