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6.xml" ContentType="application/vnd.openxmlformats-officedocument.presentationml.notesSlide+xml"/>
  <Override PartName="/ppt/ink/ink7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09:25:06.98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362 1,'0'51,"0"37,0-73,0 320,0-232,0-85,0 68,16-38,-7-19,-9 48,26 1,-22-67,-8 55,4 11,0-64,0 51,26 14,-25-76,-2 47,1 7,0-34,0 55,26-26,-26-50,0 76,26-26,-24-46,-4 42,2 30,0-69,0 36,0 43,0-71,0 61,0-38,25-1,-25 14,0 18,0-37,0 19,0 14,0-55,0 66,0-72,26 119,-26-47,0-63,0 50,26-13,-20-39,-12 28,6 11,0-42,26 34,-26 34,0-69,0 36,51 33,-51-77,0 103,26-26,-19-56,-14 10,33 72,-21-80,-10 31,30 24,-20-65,-10 51,28 27,-20-79,23 65,0 0,-26-76,26 102,-26-31,0-67,25 72,1 52,-25-127,-2 99,23-12,-18-75,-4 90,0 11,0-102,26 90,-13-51,-26 0,13 51,25-26,-25 0,22 10,-18-71,-4 62,0 16,0-85,0 68,0-70,0 192,0-103,0-63,0 44,0 52,0-103,0 51,0 17,0-85,0 69,0-1,0-62,-26 22,26 19,0-35,0 56,0 1,0-70,0 61,0 34,0-83,0 37,-25 44,25-99,0 101,0-25,0-69,-26 85,26-17,0-72,0 67,0 6,0-61,0 43,0-8,0-41,0 29,0-33,-26 89,26-44,0-26,0 25,0-25,0-22,0 43,0-22,0-24,0 25,0-1,0-24,0 25,0-14,0 1,0 5,0-10,-26-8,52 26,-24-24,-4 22,2 1,0-25,0 52,0-45,0-14</inkml:trace>
  <inkml:trace contextRef="#ctx0" brushRef="#br0" timeOffset="1383">1 7912,'26'26,"14"-6,-29-14,92 71,78 26,-159-90,33 52,-5-40,-48-24,49 50,-35-35,-6-6,16 41,-25-49,75 48,-54-6,-18-37,21 19,1 26,-25-52,-2 26,25 22,-22-45,24 23,-2-2,-22-22,-2 49,25-51,-25 0,0 26,0-7,0-12,21 13,-16-15,7 8,2-26,12 13,-1 0,1 0,-23 0,20 0,-22 0,24 0,0 0,-25 0,24-23,-22 21,50-50,-26 52,-24 0,21-77,29 51,-52 26,26-77,25-1,-48 75,46-45,-24-2,-24 48,50-49,-33-2,-10 29,43-54,-26 54,-24 22,25-75,-1 52,-24 24,-1-50,44 28,-37 20,-7-49,23 52,-20 0,-3-51,17 34,-8 8,17-17,-26-25,0 46,25 10,-25-57,0 43,26-33,-2 42,-22 0,24-52,-26 26,0 24,25-21,-1-24,-22 42,24-20,-26 24,0-24,25-1,-24 26,12-13,-1 0,14-13,-13 13,-26 1,13-1,26 26,-13-13,0 0,13 0,-22 0,17-26,31 26,-49 0,-6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20.79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58,'26'0,"0"0,-22 0,146 0,-38 0,34 0,60-26,52 0,-203 21,-110 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36.26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0 180,'0'0</inkml:trace>
  <inkml:trace contextRef="#ctx0" brushRef="#br0" timeOffset="1520">0 180,'26'0,"26"26,-42-21,6-10,-16 31,0 0,0-26,0 26,0-26,0 25,0 1,0-24,25 22,-12-11,0 0,0-1,0-24,-2 12,4 0,10 0,-1-24,-22 22,24-24,25 26,-45 0,14-51,2 29,-18 18,22-48,-13 26,0 26,-13-25,0-1,0 18,0-10,0 5,0 0,0 0,0 1,0 2,0-6,0 3,0 0,-26 13,26 0,-26 0,24 0,-22 0,-2 0,26 0,-25 0,-1 0,21 0,-16 0,20 0,-24 0,25 22,0-18,-25 47,12-25,26-26,-13 52,0-4,0-45,0 49,0-26,0-24,0 21,0 3,0-18,25-16,-24 8,24 0,1 0,-26-51,0 25,0 19,0-12,0 16,0-20,0-3,0 19,0-11,0 18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43.75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1469 52,'103'103,"52"103,-129-171,51 59,43 2,-111-89,68 70,14-8,-79-60,66 68,-32-30,-41-42,47 20,-27-12,1 26,26-13,-12-26,-29 0,15 25,0-50,-25 24,49 2,-24-1,-23 0,-6 0</inkml:trace>
  <inkml:trace contextRef="#ctx0" brushRef="#br0" timeOffset="501">2423 78,'0'25,"-103"104,45-13,-13 26,-32 13,46-98,11-11,-6 57,-8-43,43-43,-35 60,26 1,22-64,-43 49,23 8,22-65,2-6</inkml:trace>
  <inkml:trace contextRef="#ctx0" brushRef="#br0" timeOffset="2447">4149 103,'0'0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27.08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0,'26'0,"-8"0,-10 0,95 0,-19 10,38 6,7-16,-103 0,25 0,1 0,-18 0,-17 0,9-26,-5 26,-16 0,-5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27.76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52,'129'0,"103"0,-222 0,109-26,-37 26,-36 0,57-25,1 25,-100 0,69 0,9 0,-61 0,82 0,35 0,-121 0,-17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42.63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156 464,'-26'103,"-26"52,52-155,-26 77,26-57,0-14,-25 46,25-36,0-7,0 17,0-26,0 26,0-13,0 0,0-39,0 46,0-14,0 7,0-52,20 39,-15 0,-5-52,0 1,0 43,0-36,18 27,-10 9,-8-18,0 1,0 24,0-25,0 13,0 0,0 1,0-1,0 1,-26 24,1-12,25 25,-23-2,20-20,3 23,0 0,0-20,0 14,0 5,0-25,0 52,0-26,0-23,0 19,0-9,0 0,0 0,0-52,26 14,-16 15,-20-6,10 0,0 6,0-3,-26 26,26-39,0 22,0-69,0-30,0 94,0 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4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0 232,'26'0,"-26"26,0-23,77 97,20 29,-39-52,19 26,0 0,-25-25,-47-71,170 140,-46-69,-124-76,-10-4</inkml:trace>
  <inkml:trace contextRef="#ctx0" brushRef="#br0" timeOffset="737">773 258,'0'26,"-103"103,19 4,39-60,-58 81,52-51,44-89,-64 76,20 13,40-82,-56 35,8 4,41-43,18-17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02.05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3:52.27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0 387,'26'0,"26"0,102 0,-135 0,194 0,-84 0,-26 0,-90 0,103 0,13 0,-107 0,-44 0</inkml:trace>
  <inkml:trace contextRef="#ctx0" brushRef="#br0" timeOffset="721">26 1186,'26'0,"103"0,-65 0,52 0,-13 0,-51 0,-27 0,53 0,-1 0,-76 0,101 0,27-26,-123 25,-12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41.89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426 181,'-26'0,"-77"0,-4-18,60 10,-5 8,41 0,-4 0,-10 0,8 0,8 0,-4 0,52 0,-14 0,27 0,-45 0,37-26,-21 26,-20 0,126-26,-77 1,-50 23,47 4,3-2,-49 0,19 0,30 0,-46 0,40-26,-21 26,-16 0,8 0,9 0,-22 0,18 0,-22 0,25 0,1 0,-24 0,22-26,2 26,-26 0,77-26,-22 26,-33 0,-22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09:25:10.1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696 1,'0'25,"-7"17,-12 71,-6 145,25-169,0-24,-26 64,0 0,13-64,26 25,-39-13,26 20,0-65,-25 71,25-14,0-75,0 89,-23 12,20-101,3 89,0 23,0-123,0 100,0-10,0-57,0 93,0-52,0-72,0 93,23-29,-20-61,-3 70,0-45,0 11,0 33,17-25,-9-26,-8 51,0-6,0-39,0 45,0 1,0-78,26 103,-26-34,0-35,26 43,-26-12,0-52,26 64,-26-1,0-75,25 51,-12-26,0 25,-13 1,0-1,0-51,0 52,0-27,26 1,-26 26,0-20,0-13,0 33,0-12,0-3,0 15,0-1,0-46,0 42,0 30,0-73,0 69,0-32,0-30,0 40,0 19,0-62,0 43,0-20,0-10,0 30,26 27,-25-75,-2 71,17-27,-6-17,-10 48,0-40,25 1,-25 64,25-29,-24-71,-1 100,25-3,-24-96,-1 99,0 26,0-122,0 63,18-15,-10-33,-8 55,0 1,0-71,25 89,-25-65,0-11,26 58,-26-1,0-76,0 50,0 22,0-69,0 73,0-20,0-37,0 58,0-54,0 3,0 25,0-1,0-50,0 76,0-38,0-27,0 40,0 24,0-75,0 51,0-19,0-15,0 34,0-3,0-47,0 50,0-40,0 27,0-13,0-19,26 38,-26-20,0-25,0 26,0-3,0 6,24-5,-22-22,-2 23,0 0,0-24,22 43,-19-36,23 17,0 1,-23-23,-6-6</inkml:trace>
  <inkml:trace contextRef="#ctx0" brushRef="#br0" timeOffset="1208">0 7912,'26'0,"77"52,19 35,-63-45,44 35,-26 0,-70-70,63 38,-24-14,-14-10,19 56,1-51,-52-26,51 51,-25-25,-22-22,18 18,-22 3,0-24,26-2,-26 27,0-22,25-8,1 30,-24-24,-4 22,28-24,-13 0,0 26,12-26,1-26,52 26,-75 0,45-78,11 20,-15 13,34-83,19 30,-91 92,71-122,-3 29,-71 95,75-100,-37 43,-31 45,42-35,-31 30,-17 16,48-47,-32 32,-14 14,19-19,-21 21,18-44,0 26,-18 18,-4-47,26 51,-25 0,-2-26,1 4,0 18,26-21,-26-1,0 25,25 2,-25-22,0 16,0-21,0 13,26 0,-14 2,2 22,-5-11,-18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42.74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1 193,'26'0,"102"0,53 0,-141 0,-3 0,40 0,-63 0,24 0,13 0,-49 0,48 0,-32 0,-10 0,43-25,-25-1,-16 16,32-6,35 16,-75 0,73-51,28-1,-78 40,-50 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4:59.80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0,'0'78,"25"102,-25-128,0-29,0-21,0 11,26-26,-15 13,4 0,10 0,-24 0,25-25,-26-15,0 28,25 12,-12 0,-26-26,13 15,0 22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01.9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800 516,'-26'26,"-103"-1,11 15,81-28,-66-12,51 0,27 0,-27 0,27 0,23 0,-22 0,-2 0,20 0,-14 0,1-19,13 12,-20-19,3 4,20 19,-48-49,51 2,0 49,-26-51,26 1,0 44,0-38,0 5,0 28,0-13,0-1,0 21,0-16,0-5,0 22,0-17,0 18,26-20,-1 23,-23 0,22 0,-3-21,-16 16,21 5,23 0,-47 0,50 0,-1 0,-44 0,64 0,-20 0,-50 0,50 0,-13 0,-25 0,13 0,26 0,-46 0,13 26,7 0,-22-22,18 17,-3-21,-12 0,18 0,0 50,-24-48,25 24,18 18,-37-37,19 45,-3-7,-20-39,23 46,-7-13,-12-27,18 66,-25-53,0-21,0 44,0 29,0-59,-25 16,0 39,24-69,-25 48,0-1,22-43,-18 10,-3 8,21-23,-44 20,10-5,25-11,-90-7,-26 0,109 0,40 0</inkml:trace>
  <inkml:trace contextRef="#ctx0" brushRef="#br0" timeOffset="2657">5000 155,'0'26,"129"103,31-9,-114-86,83 95,0-51,-91-56,53 33,19 11,-91-55,84 41,-1 9,-75-45,50 10,20 22,-91-45,46-3,-1 26,-49-25,22 24,2-25,-19 0,12 0,5 0,-23 0,12 0,-26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05.25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1109 413,'-26'26,"0"26,25-50,-101 150,-64 55,126-156,-115 129,14-62,128-107,-91 118,5-54,95-73,-73 50,3-3,71-47,-23 50,1-1,24-50,-25 102,52 0,-18-72,-16-62</inkml:trace>
  <inkml:trace contextRef="#ctx0" brushRef="#br0" timeOffset="2071">3763 413,'26'0,"-7"0,-12 0,147 0,18 19,-112-12,95-7,-148 0,218 0,-109 0,-155 0,91-26,51 1,-93 22,5 6,-40-3,15 0,20 25,-10-5,0-14,0-6</inkml:trace>
  <inkml:trace contextRef="#ctx0" brushRef="#br0" timeOffset="2821">3943 1264,'26'0,"103"0,77 0,-199 0,64 0,6 0,-54 0,31 0,-2 0,-45 0,63 0,-34 0,-20 0,61 0,-17 0,-43 0,86 0,26 0,-114 0,-30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37.28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1,'25'0,"53"0,51 0,25 0,-131 0,-46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37.9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78,'103'-26,"26"26,-102 0,100-25,41 25,-155 0,244-26,25 26,-280 0,-2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5:45.00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1,'26'0,"103"0,-97 0,116 0,-45 0,-51 0,-27 0,27 0,-1 0,-48 0,46 0,-23 0,-23 0,19 0,17 0,-26 0,13 0,0 0,-23 0,19 0,-20 0,22 0,-11 0,0 0,13 0,-1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47.78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0,'0'0</inkml:trace>
  <inkml:trace contextRef="#ctx0" brushRef="#br0" timeOffset="1507">0 0,'31'0,"-8"23,-15-15,8 8,-32 0,-15-16,16 0,30 31,-15 17,0-34,-31-14,31 31,0-27,0 23,0 3,0-29,0 30,0 1,0-28,0 23,0-12,0 1,31-16,-15 0,-1 0,17 0,-28 0,23 0,-12 0,1 0,14 0,-29 0,15 0,-1 0,-15-31,0 15,0 1,31-17,-26 28,-10-23,5 12,0-1,0-9,0 19,0-25,0 15,0-30,-23 23,15 15,-7-8,30 0,-46 16,21 0,-11 0,19 0,-27 0,27 0,-27 0,-3 32,29-29,6 25,-3 34,0-62,-31 31,31 31,0-48,0 3,0 35,0-41,0 20,0 0,0-19,0 7,31-19,1 0,-1 0,-16 0,1 0,46 0,-56 0,19-31,26 6,-40 19,21-25,-1 0,-22 21,-18-12,37-6,-25 25,-3-28,0 16,0-1,0-15,0 24,0 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51.98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62,'94'94,"-19"7,-57-78,44 71,-39-94,-15 0,23 0,-26 0,22 0,-27-63,0 11,0 42,0-52,0 52,0-11,0-10,0 21,0-43,0 22,0 31,0-31,0 62,0-29,-32-4,1 2,31 31,0-24,0 17,-31 39,29-59,4 23,-2 22,0-36,0 18,31 31,-22-44,-18-4,9 17,0-29,0 27,25-29,-19 0,10 0,0-62,-16 30,0 24,0-46,0 24,0 29,0-61,0 31,0 21,0 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53.59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218 220,'0'0</inkml:trace>
  <inkml:trace contextRef="#ctx0" brushRef="#br0" timeOffset="2121">560 251,'-31'0,"-62"-62,-12 27,23 8,-11-4,62 31,25 0,-20-31,-5 31,27 0,-23 0,26 0,-29 0,30 31,0 0,0-23,0 15,0 8,0-27,0 54,0-27,0-31,0 32,31-1,-27-28,23 25,-24-26,25 27,1-29,-26 0,28 31,31-31,-55 0,17 0,1 0,-19 0,25 0,-28 0,25 0,-12 0,0 0,-16-31,23 31,-15 0,-8-31,18 13,-5 5,-13-18,0-32,0 53,0-11,22-1,-13 13,-9-22,0 0,0 31,0-62,0 30,-31 64,31-56,0 16,-31-23,29 29,-27 4,13-2,0 0,-15 0,22 0,-13 0,21 0,-29 0,-1 31,25-24,-19 18,-1 0,21-19,-26 25,31-11,0-9,-32 51,32-33,0-27,0 29,0 1,0-32,0 31,0-16,32-30,-8 15,-17 0,55-31,-17 8,-28 14,14-22,-31 10,0 11,31-21,-61 31,29 0,1-31,0 15,-31 32,-16-16,32 0,-16 0,-14-23,28 15,-15-23,-30 0,46 22,32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09:25:17.920"/>
    </inkml:context>
    <inkml:brush xml:id="br0">
      <inkml:brushProperty name="width" value="0.07" units="cm"/>
      <inkml:brushProperty name="height" value="0.07" units="cm"/>
      <inkml:brushProperty name="color" value="#ED1C24"/>
    </inkml:brush>
  </inkml:definitions>
  <inkml:trace contextRef="#ctx0" brushRef="#br0">593 0,'0'26,"26"180,51 77,-77-232,0-24,0 50,26-25,-19-39,-14 25,7 14,0-46,0 13,0 57,0-74,0 49,25 1,-23-50,-4 47,2 3,0-49,0 45,26 4,-21-42,-10 32,31 9,-21-41,-10 32,5-18,0-23,26 77,-26-46,0-13,0 33,0 25,0-49,0 21,0 3,0-39,0 51,0 14,0-74,0 43,25 30,-21-65,-8 28,4 12,0-27,0 1,0 22,0-44,0 21,0 22,0-42,0 46,0-25,0 0,0-9,0-8,0 17,0-1,0 1,26 26,-23-47,-6 15,3 32,0-42,0 6,0 61,0-63,0-2,0 65,0-68,0 59,0-16,0-45,0 38,0 31,0-75,0 50,0 36,0-71,0 36,0 0,0-36,0 45,0-30,0-11,0 58,0-54,0-22,0 75,0-57,0-14,0 45,0-9,0-32,0 15,0 38,0-48,0 62,0-31,0-40,0 45,0 26,0-60,0 18,-24 14,22-46,2 48,0-14,0 3,0 12,0-51,0 127,0-86,0-33,0 43,0 24,0-75,0 51,0 25,0-74,0 46,0-2,0-43,0 73,0 0,0-76,0 76,0 0,0-67,0 58,0 8,0-75,0 76,25-4,-24-68,-1 98,0-59,0-11,26 44,-26 26,0-103,0 52,26 25,-20-58,-12 14,30 38,-22-65,-2 71,25-2,-25-72,0 48,0 1,0-52,26 77,-26-34,0-34,0 42,0 1,0-46,26 39,-26 5,0-48,0 49,0-9,0-32,0 42,0-8,0-37,0 19,0 51,0-71,0 14,0 31,0-45,0 14,0 17,0-22,0 11,0-1,0-20,0 42,0-30,0-8,0 16,0 1,0-23,0 46,0-24,0-25,0 52,0-44,0 36,0-19,0 1,0 16,0-32,0 15,0-12,0 0,0 39,0-48,0 18,0 3,0-20,0 16,0 5,0-22,0 18,0 29,0-46,0 16,0 5,0-13,0-1,0 1,0 0,0 39,25-52,-24 0,-1 77,40-57,-29-14,41 71,-1 26,-48-97,-6-12</inkml:trace>
  <inkml:trace contextRef="#ctx0" brushRef="#br0" timeOffset="1561">0 8015,'155'51,"128"78,-206-77,-38-26,-26-1,39 27,-30-30,7 7,23-3,-42-21,5 16,11 30,-24-47,22-8,-9 20,-4-6,-11 16,17-26,-9 0,-8 26,25-26,-24 0,12 0,0 0,13 26,0-26,-26 25,0-12,25-26,1 13,0 0,-4-22,-18 19,47-23,1 26,-50 0,21-52,14 34,-22 10,37-69,-1 26,-40 40,30-30,-28 28,51-51,-12-14,25 1,-39 38,-25 1,39-14,-51 51,49-75,-13 40,-22 20,37-61,-1 51,-46 24,42-47,-25 26,-19 20,23-49,0 52,-25 0,-2-25,16 9,-4 6,14-16,1 26,-26 0,0-26,15 26,-4 0,-11-25,26-1,-24 24,22 4,-24-28,0 0,0 24,25 4,-25-23,0 17,0-9,0 0,17 29,-8-6,-9-36,10 26,6 0,-3 0,-26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01.51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1 187,'0'156,"0"124,0-93,0-94,0-62,0 125,0-31,0-118,0 79,0-26,0-58,0 29,0 25,0-49,31 24,-16-16,-30-30</inkml:trace>
  <inkml:trace contextRef="#ctx0" brushRef="#br0" timeOffset="1206">1588 1,'-31'0,"-93"124,-25 25,111-111,-24 55,15-22,31-48,-46 39,62-36,0-21,-31 57,2-33,27-27,2 30,-22 11,13-24,9 12,0 21,0-42,31 52,-31 27,0-84,31 57,31 31,-57-86,52 18,6 68,-57-84,50 13,12 24,-43-30,69 15,-32 1,-56-29,81 25,-18-28,-44 0,37 0,7 0,-45 0,39 0,-2 0,-60 0,61 0,0 0,-55 0,80 0,-56 0,-31 0,62 0,0 0,-61 0,30 0,0-31,-27 26,23-22,4 27,-29 0,-4-31,2 16,0-1,31 16,-25 0,-43-62,68 62,-31 0,-31-31,31 2,0 27,-31-29,0-32,27 56,-55-17,-3-7,54 27,-77-23,23-4,55 27,-80 8,25-35,55 27,-80 8,25-4,51 0,-40 0,-42 31,76-26,-29-10,15 36,23-22,-77 13,23 9,51-25,-41 19,-10 38,55-56,-48-14,-7 69,57-58,-53 54,-35 35,87-87,12-12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29.50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0,'32'0,"61"63,63 61,-125-99,0-19,0 10,-31-1,0-46,0 25,0-19,0-6,0 18,0-5,-31 49,31-62,-22 52,13-11,-22-10,15 0,0 0,-15 0,31 0,-31 0,8 0,15 0,-15 0,15 0,8 51,0-40,0 20,0-3,0-24,-31 27,61 30,-29-60,15 30,-32 0,16 0,28 26,-25-51,28 25,-3-3,-25-25,60-3,-32 31,-25-24,19-14,6 7,-24 0,17 0,7 0,-15 0,-1 0,16 0,-27 0,24-31,-28 1,0 29,31-30,-31 13,0 4,0-17,0 25,31-81,-31 56,0 22,0-44,0 21,0 31,-31-29,0-32,27 55,-24-17,-46-1,55 19,-12-25,-31 31,47 0,-1 0,-47-31,55 27,-15 8,8-4,-1 0,1 0,-1 0,16 31,0-20,-31-22,31 73,0-46,0-1,0 47,0-47,0 1,0 16,0-25,0 17,0-23,31-2,-29 1,27 0,2 0,-27 0,54-31,-48 26,12 10,-22-36,0 30,0-30,0 0,0 25,0-19,0 10,-32-1,1 16,16 0,30 31,-15-2,0-27,0-2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46.54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887 0,'-31'31,"0"1,27-28,-85 85,-38 37,98-96,-64 63,30-62,58-28,-21 56,-3-29,27-29,-29 62,5-63,21 0,-26 62,8-39,15-15,8 23,-32 0,17-15,30-1,-45 16,29-30,1 30,0 20,0-40,-31-11,31 31,0-30,0 60,0-30,-31 1,31-1,0-19,0 7,0 12,0-25,-31 19,31 6,0-24,0 17,0 39,0-47,-31 30,30-45,2 29,-1 1,0-22,0 44,0 10,0-52,-31 9,15-5,63 32,-47-16,0 31,0-55,0 49,0-25,0 0,0 0,0-31,0 31,0-3,0-25,0 28,0-6,0-19,31 26,-31-1,0-26,31 52,0-26,-26-26,-10 52,35 3,-29-57,-1 28,25-7,-19-17,26 24,-32-3,0-25,31 59,-7-62,-17 0,24 31,0 32,-25-52,19-22,6 42,-30-30,29 29,33 1,-55-27,15 23,7-27,-29 0,30 31,0 1,-24-25,17 17,4-24,-25 0,60 0,-1 62,-46-46,30-32,16 47,-47-24,2-14,36 34,-44-23,53-4,0 0,-55 0,-14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47.99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0,'32'32,"-32"-7,0-19,93 118,31 63,-111-169,68 57,-19-12,-48-50,3 36,45 13,-53-54,14 46,8-23,-30-29,29 59,1-30,-26-26,21 52,5-26,-26-26,21 84,5-58,-25-26,20 52,5 5,-31-62,31 62,0 1,-24-49,17 3,7 45,-26-52,-10 42,29-3,-17-35,25 48,-1-31,-21-20,-20 71,41-51,-27-26,-8 53,35 35,-24-72,-14-11,38 52,-29-57,-4 22,33 35,-26-52,-10 42,5 10,0-50,0 39,31 11,-27-54,-8 46,4-5,0-36,0 50,0-1,0-55,0 48,0-4,0-40,0 52,0-1,0-49,0 36,0 44,0-91,-31 59,31 1,0-54,0 77,0-54,0-28,-31 57,31-29,0-30,0 29,0 1,0-22,-31 13,31 41,0-47,-31-1,31 16,0-29,-31 27,0 33,30-61,-61 29,62 1,0-30,-31 61,0-31,28-28,-25 56,-3-28,25-25,-51 50,26 7,29-59,-58 85,-2-27,47-46,-95 62,-14 46,110-110,28-28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6:58.28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414 1401,'0'124,"0"63,0-141,0-30,31 15,-29-29,27-4,-29-29,20 11,-9 9,-11-20,0-31,0 56,0-19,0-6,0 28,0-26,0 0,0 27,0-13,0-1,-31 16,7 0,17 0,-18 0,19 0,6 31,0-15,-31 31,62 15,-30-60,-2 58,1-5,0-48,31 56,0-63,-28 0,25 31,-28 0,0-26,31-10,0 5,-15 0,-1 0,17-62,-10 39,-13 14,-9-53,0 31,0 0,0-31,0 31,0 24,0-49,0 25,0 31,-31-31,31 58,0-23,-32-4,17 0,-1 0,-4 21,9-11,-20-10,31 94,0-53,-31-51,31 72,0-45,0-3,0 17,0-28,0 25,0-12,0-32</inkml:trace>
  <inkml:trace contextRef="#ctx0" brushRef="#br0" timeOffset="2662">2966 1214,'-31'0,"-156"31,41 24,43-16,-52-39,54 0,77 0,-69 0,30 0,53 0,-42 0,21 0,29 0,-27 0,1 0,25 0,-22 0,19 0,-26 0,29 0,6-32,-34 1,28 28,6-25,-3 10,0 5,0-47,0 58,0-29,0 15,0 1,0-36,0 39,0-13,0 19,0-25,29 3,-27 25,30 3,7-20,-16 9,8-20,-9 31,-13 0,53-31,-7 31,-47 0,54-32,31 32,-62 0,1 0,23 0,-48 0,55 0,-6 0,-50 0,25 0,1 0,-21 0,9 0,11 0,-24 0,17 0,-9 0,1 0,-1 0,1 32,9-8,-19-17,25 55,32-31,-37-18,-21 36,14 8,-7-20,-12-6,31 31,-28-55,-6 17,3 69,0-92,0 30,0 31,0-54,0 46,0-27,0-23,0 90,0-73,0-11,0 52,0-6,0-50,0 57,-25-13,19-38,-25 50,-10-21,20-20,-11 42,-16-39,34-17,-48 55,42-42,9-9,-51 51,-1-31,56-27,-17 24,-38 3,43-22,-24 13,12-22,30 0,-61 31,21-31,20 0,-41 0,-24 0,78 0,8 0</inkml:trace>
  <inkml:trace contextRef="#ctx0" brushRef="#br0" timeOffset="59002">693 0,'0'31,"-93"63,-6 29,74-91,-38 62,45-57,5-12,-49 37,31 0,20-40,-9 19,-11-10,24-25,-18 50,25 6,0-52,-31 43,0-22,28-28,6 25,-34 3,27-27,8 54,-4-27,0-26,-31 21,31 0,0-20,0 25,-31 31,20-40,22-13,-11 14,0-15,0 23,-31 32,22-46,18 28,-9-39,0 19,0-9,0 30,0-15,0-21,0 11,0 40,0-59,0 60,0-37,0-19,31 87,-31-61,0-31,31 91,-6-67,-19-19,-6 56,27-35,-23-23,27 59,0-1,-24-49,18 5,1 35,-21-44,26 54,-5-37,-21-21,26 57,24-34,-48-25,24 28,32 0,-51-25,7 19,12 38,-23-46,46-34,-23 48,-26-26,53 21,-33 0,-19-21,56-5,0 31,-50-25,7 19,12 7,-19-21,8 9,8-20,-25 0,59 31,-31 0,-29-29,58-4,-28 2,-1 31,62-31,-31 31,-48-24,97 17,-33 2,-63-21,110-5,7 0,-109 0,195 0,62 0,-223 0,-114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7:03.5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2177 1557,'31'0,"32"0,-57 0,174 0,3 0,-85 0,57 0,-30 0,-108 0,90 0,-16-30,-88 29,121 1,-32 0,-91 0,93-31,-16 31,-63 0,47-31,1 31,-46 0,-3 0,-14-23,0 14,0 9</inkml:trace>
  <inkml:trace contextRef="#ctx0" brushRef="#br0" timeOffset="697">2582 2397,'156'0,"124"31,-238-26,71-10,-41 5,-50 0,71 0,0 0,-91 0,59 0,1 0,-48 0,34 0,-17 0,-26 0,21 0,30 0,-49 0,24 0,0 0,-27 0,85 0,5 0,-86 0,202-62,101-31,-257 77,-108 32</inkml:trace>
  <inkml:trace contextRef="#ctx0" brushRef="#br0" timeOffset="55205">403 1,'31'31,"62"62,31 31,-92-92,61 30,-2 29,-88-89,28 30,62 30,-69-46,-17-1,56 47,-63-62,62 31,0 32,-47-49,1 3,10 33,-21-38,26 19,32 31,-55-54,15 47,8-24,-25-25,19 50,6-25,-21-21,-20 42,35-2,-19-37,-6 18,31 31,-27-54,-8 15,36 39,-24-45,-16 29,8-15,0-30,0 60,0 1,0-53,0 13,0 72,0-69,0 12,0 25,0-55,0 80,0-56,0-23,0 46,0 39,0-81,-32 7,6 34,21-43,-26 52,6-37,19-19,-56 87,31-61,26-27,-53 83,-4-57,55-27,-48 54,-7 5,55-57,-49 19,-6 37,46-45,1-3,-78 48,66-44,-9 27,-54 15,87-58,-90 60,-32 0,92-45,-152 60,-64 47,220-109,58-30</inkml:trace>
  <inkml:trace contextRef="#ctx0" brushRef="#br0" timeOffset="56082">1710 3020,'0'31,"-31"125,-31 62,45-160,3 8,14-4,0-54,-32 15,32 30,0-43,0 21,0-9,0-13,0 22,0 0,0-21,0-20</inkml:trace>
  <inkml:trace contextRef="#ctx0" brushRef="#br0" timeOffset="57341">2426 3144,'-31'125,"-11"1,22-65,-12 32,32-73,0-9,0 51,0-30,0-22,0 11,0-6,0 1,32-16,-25 0,17 0,7 0,-23 0,15 0,8 0,-28 0,56 0,-28 0,-28 0,26 0,2 0,-25 0,19 0,37 0,-55 0,48 0,-24 0,-30 0,30-31,31 31,-49 0,5-31,-2 15,-1 0,16 16,-25 0,-12-31,6 0,0 0,0 15,0 1,0-12,0 23,0-27,0 15,0 1,0 1,0-4,0-7,0 19,-31-25,0 31,25 0,-19 0,-37-31,47 24,-2-17,-6 1,15 15,-54 8,31 0,28 0,-25 0,12 0,1 0,-16 0,24 0,-49 0,53 0,-25 0,-3 0,28 0,-25 0,-34 0,54 0,-15 0,-40 62,51-49,-7 5,4-2,30 62,-15-16,0-50,0-24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6:1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1,'0'26,"0"51,0-56,25 164,-25-82,0-93,0 83,0-51,0-6,0-11,25 24,-24-46,-1 49,0-12,0-29,0 41,0-34,0-11,0 71,26-1,-25-72,-2 42,27 30,-24-71,-4 65,2-27,0-36,0 69,18-59,-11-10,-7 18,26-1,-24-23,22-4,53 2,-71 0,-12 0</inkml:trace>
  <inkml:trace contextRef="#ctx0" brushRef="#br0" timeOffset="1697">1212 52,'-52'78,"-32"23,39-48,-6 25,47-73,-18 41,-29 6,43-44,-10 35,18-2,0-30,0 15,0 11,0-23,0 12,0 20,0-40,0 45,0-27,0-22,0 49,0-25,0-20,0 40,0-21,0 1,0-10,0-6,26 16,-1 0,-18-20,-14 13,15-2,10 18,8-9,-26-3,0-21,26-2,-1 26,-18-19,-14 12,59 7,-51-26,24 0,-25 17,0-9,25-8,1 0,-25 0,24 26,0-26,-24 0,25 0,19 0,-39 0,20 0,-1 0,-24 0,24 0,25 0,-48 0,24 0,-25 0,23 0,-1 0,-20 0,23 0,-13 0,0 0,13 0,-26-26,0 9,0 9,0-18,0-16,0 32,0-15,0 25,0-78,0 47,0 11,0-6,0-21,0 42,0-20,0-1,0 23,0-46,0 24,0 25,0-21,0 16,-26-21,13 13,0 26,-10-13,20 0,-23 0,-18 0,37 0,-70 26,38-13,26 0,-64 12,25 53,-25-1,6-6,65-65,-72 97,1-25,67-68,-32 83,17-16,21-67,8 57,-4 15,0-60,0-22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6:45.77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0,'0'26,"0"77,0-51,0 77,0-26,0-52,0-25,0 26,0-5,0-43,0 48,0-5,0-43,0 22,0 19,0-13,0-6,0 21,0-42,0 46,0-27,0-22,0 75,0-38,0-52,0 65,0-35,0-9,0 44,0-40,0 2,0 37,0-25,0-26,0 26,0-2,0-22,0 23,0 1,0-24,0 22,0 27,0-51,0 26,0 8,0-16,0 33,0-28,0-20,0 49,0-30,0-19,0 23,0-25,0 24,52 1,-26-26,-26 0</inkml:trace>
  <inkml:trace contextRef="#ctx0" brushRef="#br0" timeOffset="1235">954 335,'0'-25,"22"25,-18 0,21-26,-23 25,22-50,-11 26,0 25,-13-24,0 22,26 2,-13 0,-26-26,13 46,0-14,0 7,-26-26,0 39,25-25,-49 23,-28 28,72-48,-39 43,-7 5,47-47,-67 42,46-22,24-22,-47 46,49 2,0-45,-52 14,52 26,0-40,-26 19,26 18,0-34,0 16,0-24,0 50,0-25,0-26,0 18,0-10,0 18,26-26,-22 0,18 25,29 27,-50-51,50-2,26 27,-67-23,32 20,18-23,-43 0,86 25,-25-25,-70 0,61 0,5 0,-71 0,75 0,25 0,-103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6:47.65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52 0,'0'26,"0"26,0-46,-26 168,26 109,0-252,-26 145,52-23,-26-152,0 128,0 26,0-129,0 25,0 52,0-93,0 32,26 35,-21-62,41-4,6 66,-42-61,-20-32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6:51.49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 1,'0'0</inkml:trace>
  <inkml:trace contextRef="#ctx0" brushRef="#br0" timeOffset="1761">78 104,'0'25,"0"-2,0-20,0 23,0-25,-26-2,26 21,0-14,0 20,0-1,0-19,0 14,0 6,0-9,0-8,0 4,0-1,26-12,-25 0,24 0,13 0,-25 0,13 0,-10 0,-6 0,41 0,-31 0,-14 0,20 0,-1 0,-24 0,12 0,0-25,-13-1,0 7,0 12,0-19,0 24,0-21,0-3,0 9,0 8,0-4,-26 26,4-13,18 0,-22 0,1 0,24 0,-50 0,25 0,24 0,-22 26,-8 6,13-13,-7-19,2 49,22-46,-24 48,26-29,0-18,-25 22,25 0,0-25,0 23,0 2,0-24,0 22,0-24,25 0,-8 0,-8 0,17 0,22 0,-44 0,21 0,27 0,-51 0,24 0,26 0,-51 0,26 0,-13 0,0-26,11 26,-22 0,-2-26,25 1,-22 22,20-20,-23-1,0 22,0-24,0 1,0 24,0-24,0-1,0 26,0-26,-18 26,10 0,-17-25,-1 25,22 0,-18 0,9 0,-26 0,14 0,-18 0,34 0,-17 25,-19-25,39 0,-20 26,-21 21,42-42,5 20,-24 25,23-48,1 24,0 21,0-43,0 22,0-13,25-26,-6 13,-12 0,19 0,25 0,-50 0,50 0,-32-38,-12 24,19-11,-8 7,-11 10,-7-18,0 0,0 26,0-25,0 42,0-9,0-33,0 50,0-23,-51-4,25 2,26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44.10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541 1,'-25'0,"-53"51,-76 1,83-28,64-22,-18 23,19-19,-14 14,-3 3,20-20,-23 23,23-23,-19-6,22 22,0-12,-26 18,26 1,0-25,-26-2,26 19,0-10,0 18,0-8,0-11,-26-7,26 25,0-24,0 25,0 0,0-24,0 47,0-23,0 15,0-30,26 14,-26 15,0-28,26 39,-26-25,0-14,26 28,-1-40,-20 0,16 51,23-29,-36-18,17-4,27 52,-42-42,6-20,26 31,-33-17,17-4,26 0,-34 0,15 0,-7 0,-19 0,12 0,6 0,-25 0,26 0,18 0,-36 0,18 0,-5 0,-17 0,22 0,0 0,-24 0,47-25,-28 3,-16 18,21-22,0 0,-26 26,26-26,-1 1,-17 17,-16-10,27-20,-12 24,19-11,-26-18,0 34,0-17,0-25,0 36,0 4,0-8,0 12,0-19,0 1,0 20,0-16,0-4,0 24,0-25,0 4,0 19,0-23,0 13,0 0,0 0,0 0,-26 13,13 0,0-25,13 50,0-20,-25-35,5 49,14-13,-20-6,0 0,24 0,-47 0,32 0,8 0,-43 0,1 0,42 0,-34-25,-33 25,75 0,-76-52,-52-25,120 72,18 10</inkml:trace>
  <inkml:trace contextRef="#ctx0" brushRef="#br0" timeOffset="1088">1392 619,'0'26,"51"51,4 33,-32-65,3 7,-26-27,0-22,25-6,-5 3,-14 0,16 0,-18 0,22 0,-23 0,-6-25,28-1,-24 25,24-24,-12 12,-26 0,39-13,-20 21,-12-15,6 7,0 0,-26 13,0 0,25 0,-23 0,24 26,0-23,-26-6,0 54,21-41,10 6,-5-5,0-22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6:57.65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1031 1,'-128'25,"70"-16,-65 8,46 9,38-13,1 0,-14 12,28-1,22-22,-49 24,28 20,20-40,-49 19,38 20,3-12,-15-8,0 27,26-52,-51 26,31 34,14-43,6 9,-16 6,6-13,10 33,-16-20,6-13,10 33,0-36,0-6,0 41,0-32,0-12,26 45,-24-51,22 23,2 28,22-28,-45-22,23 49,25 1,-49-50,22 47,28-23,-45-22,37 44,7-23,-50-25,25 26,25 25,-51-50,26-1,-10 31,-6-11,41-20,-9 21,-32-16,41-5,1 26,-42-21,57-10,-15 5,-49 0,45 0,-11 0,-22 0,11 0,25 0,-44 0,12 0,7 0,-26 0,25 0,1-26,-25 25,24-24,-25 25,0-51,0 25,0 0,0 0,0 22,0-43,0-4,0 50,0-24,0-25,0 48,-26-50,5 31,16 17,-46-48,28 29,20 20,-48-22,25-1,25 25,-50-24,0 25,48 0,-20 0,-17 0,28 0,-39 0,33 0,10 0,-43 0,-12 0,48 0,-62 0,38 0,-25 0,-39 26,6-2,91-22,-97 23,-1 1,104-26,-51 26,-1 0,37-18,5-16,10 59,0-38,25 26,27 64,-43-84,-18-38</inkml:trace>
  <inkml:trace contextRef="#ctx0" brushRef="#br0" timeOffset="1298">2037 155,'0'26,"-26"51,0 78,15-90,-4-53,15 5,0-8,0 17,0-2,0-22,0 23,0-12,26-26,0 39,-22-21,18 16,-1-21,-17 0,48 26,-5-26,-43 0,22 0,-2 0,-22 0,49 0,-29 0,-18 0,22 0,-10 16,-6-7,16-9,25 0,-37 0,-2 26,14 0,-24-23,21-6,3 29,-9-9,-8-8,17-9,-1 25,-21-21,18 18,-9-9,0 0,-13 12,0-24,0 24,0-12,0 0,0 13,0-13,0 0,-26 12,25-23,-49 48,1-1,46-46,-23 22,-25-25,49 0,-48 26,-1-26,46 0,-68 26,-4-26,77 0,-51 0,-14 0,52 0,-38 0,10 0,30 0,-66-26,-26-25,92 45,22 12</inkml:trace>
  <inkml:trace contextRef="#ctx0" brushRef="#br0" timeOffset="1965">2011 413,'26'0,"102"-52,20 20,-64 13,19-33,-66 52,4 0,10 0,-25 0,-21 0,16 0,-11 0,6 0,-4 0,-24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7:01.13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570 0,'-25'0,"-79"52,21 3,12-7,-6 29,57-58,-12 13,-20 20,27-26,25 25,-26 1,0-26,26 51,-26-25,24-47,4 41,-2 1,0-17,0 22,0-12,0-29,0 67,0-14,0-51,26 64,-26-30,0-42,26 46,-9-15,-8-20,16 10,-12-13,0 25,13-12,14 14,-28-28,13-12,27 25,-50-24,47-2,-15 18,-16-8,33-9,1 0,-45 0,38 0,29 0,-71 0,48 0,-26 0,-24 0,51 0,-26-26,-26 26,25-25,27-1,-39 12,0 2,12-14,-21 23,18-71,4 48,-25 25,24-49,-12 24,-26 26,13-25,0 24,0-25,0 14,0-1,0-13,0 23,-26-20,26-3,0 25,-52 2,27-1,21 0,-18-25,-8 25,8 0,-29-26,-10 46,44-14,-60-32,-24 51,99-24,-75-1,-26 0,89 0,-50 25,15-8,21-8,-24 43,30-8,19-37,-23 45,4 13,18-53,4-12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7:23.66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339 0,'-26'129,"-77"52,77-136,26 13,-25 19,22-69,-20 87,-3-18,23-66,-20 30,23 29,0-63,-26 71,24-70,-21 190,-3-44,22-132,8-44</inkml:trace>
  <inkml:trace contextRef="#ctx0" brushRef="#br0" timeOffset="1171">1937 26,'-52'26,"1"0,50-26,-127 25,126-24,-280 127,259-117,-31 56,31-45,20-19,3 21,0-22,-26 24,26-10,0-6,0 41,0-50,26 24,-26 19,0-36,52 43,-8-29,-37-18,71 22,25-1,-100-24,71-2,132 27,-193-24,206-4,-90 2,-117 0,79 0,-39 0,-1-26,52 26,-25 0,-75 0,71-25,29-1,-82 21,-42 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7:25.40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1,'0'25,"0"233,0-106,0-20,0 48,0-90,0 0,0 65,0-26,0-108,26 61,-7-44,-12-24,18 37,1 1,-23-48,-6-8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7:48.16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542 387,'-26'0,"-77"77,-26 78,106-128,-6 23,10-22,-13-4,6 27,2-2,22-46,-24 23,1 51,24-76,-24 50,25-26,-25 25,24-48,1 24,-21 16,16-33,5 43,0-35,0-8,0 42,0-1,0-48,0 23,0 34,0-40,0 6,0 20,0-38,26 19,0 25,-26-50,26 24,-11 7,-5-12,42 5,-28-25,-22 0,49 0,0 26,-50-26,50 0,0 0,-50 0,50 0,27 0,-78 0,51 0,-19 0,-12 0,31 0,-25 0,26 0,-1-26,-11 26,-28 0,65-25,-38 5,-26 14,38-20,1 26,-50 0,47-51,-23 25,-26 25,26-24,-13 12,0 0,-13-6,0 12,0-18,0 2,0 20,0-23,0 0,0 26,0-25,0-1,0 23,-26-20,21 19,-42 8,-4-30,-1 1,31 25,16 0,-71 0,75 0,-102 0,40 0,49 0,-38 0,1 0,46 0,-68 25,-4 1,60-20,-18 40,-16 5,43-43,-36 36,24-3,15-31,-21 68,26 25,0-73,0-60</inkml:trace>
  <inkml:trace contextRef="#ctx0" brushRef="#br0" timeOffset="2661">13015 1,'0'0,"0"0,0 0,0 0,0 0,0 0,0 0,0 0,0 0,0 0,0 0,0 0,0 0,0 0,0 0</inkml:trace>
  <inkml:trace contextRef="#ctx0" brushRef="#br0" timeOffset="2662">2088 671,'0'-26,"0"0,-26 26,26-26,0 13,-26 26,26-39,0 16,-26 20,1 16,23-24,-22-4,0 26,22-22,-24 50,9-35,9-9,8 70,-18-61,10-9,8 70,-17-61,8-8,9 42,0-27,0-22,-26 49,26-25,0-24,0 48,0-25,0 1,0-5,0-16,0 21,0-2,0-22,0 23,0-21,0 18,0-9,0 0,0-3,0 6,26-16,0 0,-24 0,22 0,53 0,-73 0,69 0,5-26,-74 25,69-24,1 25,-71 0,49-26,25 1,-74 24,46 2,-24-1,-22 0,20-26,-10 13,0 26,-4-13,8 0,-17 26,19-7,-13-13,-6 20,0-10,0-6,0 41,0-25,0-25,0 50,-23-27,21-23,-24 51,4-30,18-18,-73 47,27-34,22-8,-75 43,79-40,-106 27,57 10,68-46,-46-3,26 25,24-25,-25 0,1 0,24 0,-24-25,-1 25,25 0,2 0</inkml:trace>
  <inkml:trace contextRef="#ctx0" brushRef="#br0" timeOffset="3438">2242 851,'26'0,"26"-26,-43 22,111-18,43-71,-146 83,60-15,-25 25,-52 0,51-26,-25 26,-24 0,22-26,2 26,-25 0,-2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7:53.25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2217 1,'-155'26,"-180"77,309-95,-102 61,50 8,55-53,-57 4,47 21,15-21,-59 24,72-49,-68 123,47-75,26-51,-25 52,25 25,0-72,-26 16,52 56,-26-75,-26 22,52 27,-23-44,-6 38,28 6,-25-50,52 50,0-51,-49 0,45 52,4-27,-50-23,47 22,3-24,-51 0,49 0,-2 0,-44 0,47 0,27 0,-60 0,15 0,44 0,-59 0,16 0,32 0,-55 0,41-26,-1 1,-46 22,42-20,-21-3,-25 25,49-24,-24-1,-25 25,24-23,-2 0,-20 22,22-24,-21 23,44-45,-36 35,-24 0,12-13,0 3,0 20,-26-22,26-1,0 19,-26 14,-25-33,44 22,-89 8,-7-4,86 0,-69 26,-18-26,88 0,-96 0,38 49,70-47,-125 24,26 51,100-74,-97 20,-3 54,98-72,-93 42,61 28,23-47,-38 75,0 26,50-124,4-10</inkml:trace>
  <inkml:trace contextRef="#ctx0" brushRef="#br0" timeOffset="1454">1 413,'77'-26,"155"26,-116 0,-180 0,89 0,-17 0,10 0,3 0,-16 0,21 0,-15 0,3 0,35 0,-46 0,-3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7:55.76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1066 158,'-26'0,"-167"-24,180 22,-322 2,258 0,74 0,-72 0,25 0,49 0,-51 0,29 0,21 0,-24 0,13 0,0 0,-13 0,2 0,22 0,-23 0,12 0,0 0,3 0,-6 0,3 0,0 0,5 0,42 0,-8 0,-26 0,26 0,-13 0,51-26,13 1,52-1,-129 26,206 0,52-52,-247 50,-22 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8:01.17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181 0,'0'26,"-26"77,17-68,-8 136,-9-68,26-63,0 23,-25 15,-1-27,13-25,26 26,-39 25,23-67,6 31,-3 26,0-56,-26 14,50 23,-22-44,-2 48,0-4,0-45,77 23,-67-23,-20-6</inkml:trace>
  <inkml:trace contextRef="#ctx0" brushRef="#br0" timeOffset="1725">1340 52,'-25'0,"-104"51,-52 1,176-51,-93 24,66-10,13-5,-33 16,1 25,51-50,-26 24,0 1,26-26,-26 52,1-52,19 0,12 51,-32-25,26-26,-26 26,26 25,0-46,-26 16,26 31,0-46,0 39,0 7,0-43,0 8,0 34,0-36,0-4,0 40,0-25,0-26,0 26,0 0,0-23,0 19,26 4,-24-24,22 22,-3 18,-16-32,-5 15,20-4,-15-16,21 21,-13-13,0 0,13-13,4 15,-9-5,5-10,7 0,-15 0,34 0,-22 0,-8 0,55 0,0 0,-38 0,-1 0,40 0,-70 0,35 0,35 0,-62 0,19 0,17 0,-46 0,39 0,7-25,-52 25,26-26,-1 26,-25 0,0-26,26 26,-25 0,24-26,-23 24,-4-21,2 10,0 0,0-13,0 0,0 23,0-45,0 22,0 26,0-49,0 46,-23-19,20 19,-23-49,13 26,1 26,-1-12,-26 24,-12-37,25 25,26 0,-78 0,27 0,45 0,-40 0,9 0,23 0,-64 0,32 23,41-21,-47 24,16-26,21 0,-37 52,21-37,11-5,-6 16,26-1,0-24,-26-1,13 0,52 26,-13-1,-26-24,0-2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8:11.39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0,'25'0,"78"0,48 0,-121 0,73 0,-87 0,-6 0,41 0,0 0,-50 0,50 0,1 0,-41 0,-22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8:12.54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232 0,'0'0</inkml:trace>
  <inkml:trace contextRef="#ctx0" brushRef="#br0" timeOffset="1254">232 0,'0'26,"-26"-26,0 0,21 0,-15 0,17 0,-20 0,-3 26,21-21,-16-10,19 5,-21 26,19-23,-18-6,-4 28,52-25,25 0,-44 0,64 26,-20-26,-37 0,24 0,38 26,-75-26,51 0,-1 0,-44 0,38 0,-20 26,-21-23,18-6,-20 3,22 0,-50 0,52 0,-20 0,-12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49.97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829 284,'-26'0,"-77"51,-36 8,97-41,-35 8,28-1,47-24,-24-1,-18 0,36 0,-18 0,26 24,0-22,-25-2,-1 0,21 0,-16 0,20 0,-24 0,13 0,-1-26,-8 5,16 16,-21-21,0 1,20 18,-13-38,-7 19,22 22,8-43,-30 21,22 22,8-44,-4 23,0 20,0-16,0 20,0-24,0 12,0 0,0 0,0 1,0-14,25 26,-24 0,25-26,-4 26,-19 0,23 0,26 0,-46 0,39 0,-2 0,-34 0,16 0,24 0,-46 0,23 0,25 0,-43 0,10 0,5 0,-20 0,23 0,13 0,-27 0,14 0,0 0,-23 0,20 0,2 0,-19 0,14 0,6 0,-20 0,14 26,1-26,-17 0,-4 26,26-1,-24-23,22-4,-1 26,-20-22,-3 24,21-5,-17-16,22 20,-6-5,-14-14,-6 20,26 0,-24-24,-4 22,21 14,-12-25,18-13,-25 22,0-18,0 22,26-1,-17-15,8 6,-43 10,51-1,-24-24,-1 24,0-22,0 20,0 3,0-22,-26 44,26-23,0-20,-26 42,26-3,0-37,-25-7,25 33,0-14,-26 7,26 12,0-25,-26 13,0 0,25-25,-24 49,0-50,19 0,-40 52,-5-26,48-25,-72 23,0 2,73-26,-127 26,-51 0,169-25,22-2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8:39.29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0,'0'129,"0"-25,0-27,0 52,0-52,0-74,0 71,25-22,-20-44,-10 61,5-19,0-48,0 49,0 1,0-44,0 9,0 35,0-51,0 49,0 2,0-49,0 71,0-22,0-44,0 10,0 17,0-19,0 36,0-1,0-49,0 74,0-70,0-12</inkml:trace>
  <inkml:trace contextRef="#ctx0" brushRef="#br0" timeOffset="1494">825 310,'0'103,"-26"103,21-159,-15 9,7-4,26-52,-13 51,0-4,0-42,0 20,0 27,0-48,0 18,0 0,0-19,25 23,-25 0,0-23,26 20,-1 27,-24-49,25-1,25 26,-25-13,26 0,20 11,-67-22,46-2,23 0,-70 0,47 0,-3 15,-18-5,21-10,1 0,-50 0,21 0,-2 0,-16 0,21-25,0 25,-26 0,51 0,-25-26,-26 26,26-52,-26 27,0 22,26-46,-26 27,0 18,25-47,-25-22,0 68,0-46,-15 4,5 17,10-48,-38 40,24 25,-12-65,-25 1,47 72,-44-16,22-30,26 51,-51-26,1 1,48 24,-49-50,-1 51,45 0,-37-26,-1 26,38 0,-44-26,-1 26,46 0,-39 0,19 0,21 0,-42 0,-4 0,47 0,-18 0,19 0,-71 26,48-1,26-24,-52-1,37 30,5-9,-16 31,0-27,26-24,0 50,0 2,0-29,0 54,0-1,0-76,0 75,0-30,0-40,-26 71,-25 0,35-53,32-48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8:42.04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297 0,'0'0</inkml:trace>
  <inkml:trace contextRef="#ctx0" brushRef="#br0" timeOffset="1584">271 155,'-25'0,"-1"0,13 0,0 25,13 27,-18-34,10-10,8 43,0 1,0-48,-25 43,46-25,-17-18,-4 22,0-2,0-22,0 11,0-1,26-12,-26-25,0 12,52 26,-29-60,-21 42,24-46,-26-1,0 33,0-13,0 6,0 0,0 24,-26 4,1-28,5 26,14 0,-46 0,27 0,25 0,-26 0,10 0,6 0,-16 26,7-7,12-12,-18 19,12-14,26 1,-13 13,0-1,0-24,0 25,0-8,0-11,0 6,25-26,27 13,-26 0,0 0,-20 0,13 0,7-25,-26 25,0-26,26 0,-20 20,-12-14,6 46,0-21,0-36,0 56,0-24,0 12,-26-26,26 33,0-14,0 20,0-1,0-25,0 26,0-26,0 26,0 0,0-24,52-4,-52 2,25 0,53 0,-28 17,-23-9,50-33,-34 3,-34 18,42-48,-30 52,-16 0,21-25,-26 0,0 24,0-25,0 13,-26 26,-25-39,46 24,-42 4,-51-2,93 0,-72 0,48 15,6-4,-28-11,21 0,8 0,-4 26,26 0,0-21,0 15,0-7,0-26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8:46.61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697 348,'-52'26,"27"0,-27 25,-77 53,118-96,-236 267,214-225,15-23,-34 25,26-1,23-43,-19 36,22-22,0-18,-26 47,26-25,0-20,0 14,0-19,0 24,0-13,26 1,-7 7,-13-14,72-6,-4 0,-45 0,125 26,-20-48,-113 18,134 4,-25 0,-80 0,79 0,-6 0,-117 0,97 0,-26 0,-77 0,52 0,-26 0,-26 0,25 0,-12 0,-26-26,13 1,0 20,-51-16,-52-5,86 22,-44-18,-16 22,70 0,-37-26,-34 1,49 15,7 20,-4-10,17 0,-8-26,-4 26,16 0,-20-26,-1 26,24 0,-22 0,24-23,0 20,0-10,-26 26,52 90,0-25,-21-64,41 49,-20 14,-24-72,48 68,-25 30,-22-92,46 55,-23 11,-26-77,26 78,-6-37,-15-31,21 16,-26 0,0-21,26 16,14-21,-29 0,-11 0</inkml:trace>
  <inkml:trace contextRef="#ctx0" brushRef="#br0" timeOffset="1051">2011 683,'-51'0,"34"17,8-8,-146 43,-10 3,98-33,-62 4,106-26,-31 0,2 0,22 0,9 0,-5 0,13 0,0 0,-6 0,13 0,6-26,0-26,0 50,-26-21,49-46,-20 60,-3-42,17 17,-9 16,44-33,-15 14,-23 22,90-36,-27 25,-69 23,87-20,6-2,-99 24,75 1,26 0,-93 0,58 0,-17 26,-38-19,26 12,11 6,-49-24,25 24,26 27,-43-42,7 6,10 61,-23-67,-6 32,3 9,0-50,0 50,0 47,0-93,0 72,0-22,0-33,-26 56,1-1,24-75,-24 99,-1-49,20-40,-14 27,20 13,0-42,-51 57,-1 10,49-72,6-10</inkml:trace>
  <inkml:trace contextRef="#ctx0" brushRef="#br0" timeOffset="2168">3016 116,'0'-25,"0"-1,0 2,0 22,0-24,0 13,-26 26,-25 13,25 51,-26-25,3 22,47-71,-50 75,33 0,13-53,-46 78,1-26,43-65,-10 79,-34 38,43-106,-8 57,17-3,0-65,0 79,0-13,0-72,0 65,0 6,0-64,26 26,26 12,-49-47,20 44,54-22,-64-22,51 43,-12-21,-50-25,73 24,2-25,-70 0,64 26,-44-26,-3 0,54 0,-62 0,122 0,-86 0,-41 0,55 0,-14-26,-45 22,37-18,8-4,-50 26,21 0,3-25,-20 19,-12-14,-45-6,13 26,-2 0,-11 0,46 0,-119-26,84 26,28 0,-13 0,-1 0,-129 26,78-26,61 0,-71 26,25 15,46-31,-87 68,-51 25,112-76,84-54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9:08.91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129 0,'0'181,"-51"154,25-206,24-120,-22 59,11-29,26-1,-39 40,26-40,0-25,0 39,0-5,0-43,0 22,0 26,0-51,0 23,26 28,-25-50,-2-4</inkml:trace>
  <inkml:trace contextRef="#ctx0" brushRef="#br0" timeOffset="1257">1186 232,'-52'103,"-51"52,52-52,25-51,52-52,-26 51,0-49,0 99,0-75,0-26,0 26,25 0,-22-24,46 47,2 3,-42-44,60-16,5 32,-71-22,74 23,27-25,-95 0,85 0,-18 0,-49 0,50 0,-4 0,-69 0,48 0,-26 0,-1 0,22-23,-42 21,46-24,1 26,-39 0,0-26,12-24,-24 48,24-23,-25-27,0 49,26-20,-26-54,0 65,0-27,0-13,0 48,-26-44,1-29,24 75,-50-47,-1-3,50 50,-73-73,12 54,49 16,-63-47,68 46,-86-13,44 19,39 0,-2 0,-8-22,18 18,-21 4,-1 0,23 0,-20 0,-3 0,26 0,-25 26,1-26,22 0,-50 25,1-25,48 0,-20 52,5-34,10-10,-43 43,25-1,26-48,-52 101,26-52,1 53,25-104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9:26.89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438 26,'-26'0,"15"47,-3 9,-89 73,37-14,28-50,-39 64,53-57,22-66,-23 71,4-15,16-47,5 37,0-20,0-13,-26 7,26-1,0-24,0 24,0-24,0 11,0 1,25-13,-24 0,25 26,32-26,-39 0,84 0,-40 0,3 0,37 0,-36 0,-5 0,67 0,-31 0,-93 0,72-26,0 1,-73 23,44 4,-22-28,-22 21,17 10,-8-5,-26-26,-12 0,25-13,0 27,-26-14,9 9,8 8,-17-17,7 7,13 13,-20-20,0 0,25 25,-24-24,25 0,0 25,0-23,0 20,-25 3,12 0,26-26,-13 41,0-4,0 2,0 0,0 64,25 26,-25-41,0-21,0 62,23 10,-20-97,-3 87,17-36,-8-31,-9 41,26 26,-26-101,25 74,11-22,-20-31,61 54,26 1,-91-69,-24-18</inkml:trace>
  <inkml:trace contextRef="#ctx0" brushRef="#br0" timeOffset="1153">2448 773,'-25'0,"-1"26,22-22,-121 44,-81 55,204-102,-99 24,49 0,45-21,-37-8,7 4,22 0,-11 0,-15 0,31 0,-16 0,0-51,26 51,-26-26,-19-20,39 40,-20-45,0-1,19 37,-11-21,18 11,0 24,-26-50,52 25,-24 23,-4-46,25 26,-21 20,24-48,-13 25,0 0,38 26,-25-25,-26 24,52-24,-1-1,-48 24,46 4,-26-2,-20 0,48 0,1 0,-49 0,45 0,4 0,-51 0,49 0,2 0,-45 0,37 0,22 0,-54 0,39 0,1 26,-45-22,37 18,8 3,-44-21,35 44,-17 3,-26-51,26 26,25 52,-36-57,22 9,-11 73,-25-100,24 71,0 29,-25-102,0 76,0 0,0-66,0 55,0 9,0-72,-25 74,-1 0,24-72,-22 68,-27-22,50-51,-102 26,26 26,77-52,-103 25,0 1,101-25,-176 24,52-25,45 0,81 0</inkml:trace>
  <inkml:trace contextRef="#ctx0" brushRef="#br0" timeOffset="2328">4510 0,'-26'26,"-128"26,29 19,69-39,-73 45,81-29,45-45,-74 49,25 0,34-34,-41 15,48-26,-56 89,24-52,35-36,-18 69,-26-25,50-50,-21 47,23-15,0-16,0 59,0-38,0-26,0 38,0 26,0-73,25 44,12-30,-22-10,37 69,12-56,-51-16,64 46,14-28,-79-20,91-3,-3 17,-45-8,74-9,-24 0,-81 0,105-26,6 26,-116 0,59 0,25-26,-88 22,47-43,-28 30,-17 8,35 9,24-51,-75 50,25-24,26-27,-50 49,21-20,-5-12,-10 19,18-36,-26 18,0 17,0-35,0 38,0-23,0-15,-52 26,43 22,-33-17,-35-5,74 25,-72-24,-1 25,49 0,-76 0,1 0,101 0,-76 0,23 18,30-10,-53 18,1-1,75-25,-51 26,5 21,43-42,-48 46,35-16,8-18,-42 60,25 0,26-76,-52 50,39-11,1-3,12 15,0 25,0-66,0 30,0 31,0-67,0-5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6:59:31.21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103 53,'0'25,"0"1,0-19,-26 141,-25 58,50-201,-24 119,25-32,0-81,0 92,0 26,0-114,0 47,0 41,0-93,0 32,0 35,0-60,0 43,0-35,0-24,0 76,0-55,0-18,26 48,51-1,-75-50,-4-2</inkml:trace>
  <inkml:trace contextRef="#ctx0" brushRef="#br0" timeOffset="1207">1186 1,'-26'26,"0"25,-51 52,-26 52,82-124,-36 41,41-23,7-21,-10 27,12-32,-45 54,52 0,-26 1,26-27,0-48,0 46,0 28,0-61,-25 20,50 15,-22-46,-6 42,29 29,-26-75,26 51,0-1,-22-42,43-18,5 61,-45-45,37 11,34-18,-78 0,103 26,-5-26,-93 0,98 0,8 0,-93 0,59 0,26 0,-89 0,24-26,39 26,-74 0,46-51,-29 31,-15 14,47-20,-26-25,-25 49,23-22,-24-25,0 46,0-22,21 4,-16 16,-5-47,0 38,0 3,-26-41,26 18,0 17,-25-9,5-13,14 26,-20-13,-13 7,27 13,-66 6,1-26,59 20,-67 12,-18-6,86 0,-44 26,-16-26,75 0,-73 25,23 27,41-41,-29 4,-12 62,51-75,-49 22,24 27,23-45,-46 40,-2-20,40-21,-4 41,-11 6,26-51,-51 49,25-24,21-21,-16 67,-5-20,26-51,0-2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01.14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0,'26'0,"128"0,-144 0,161 0,-94 0,-38 0,-52 0,39 0,-1 0,-25 26,-25 25,25-39,0 2,0 63,0-67,-26 32,0 10,8 1,10-29,-43 79,25 0,26-103,-52 77,28-3,23-70,-51 73,27-2,24-73,-24 50,25-1,0-46,-26 16,26 5,0-25,0 24,0-12,0-1,0-12</inkml:trace>
  <inkml:trace contextRef="#ctx0" brushRef="#br0" timeOffset="2492">1186 696,'0'0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04.877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567 289,'-26'0,"-103"-26,77 15,-50-4,24 15,58 0,-11 0,-21 0,31 0,17 0,4 26,-22-5,18-16,4 20,0 1,0-23,-26 20,44-5,-10-10,-8 17,0-12,51-26,1 13,-1 0,-47 0,121-103,-99 65,0-1,0-13,-26 27,0 23,25-74,-25 59,0 9,0-18,0 0,0 21,-25 10,-27 21,36 5,6-11,-41 32,25-26,26-1,-26 27,12-38,2-2,12 39,0-27,0-22,0 24,0-13,26-26,52-64,50-78,-111 135,-34 40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07.94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799 596,'-129'-26,"-141"-41,231 57,-90-42,81 33,45 12,-23 7,-6-16,12 7,-5-17,-1 0,24 24,-22 4,-1-27,24 24,1-24,0-1,0 23,0-20,0-3,0 25,0-24,0 13,0-1,0 1,0-2,0 2,0-2,26-12,-13 13,0 26,38-13,-47 0,18 0,27-24,-46 23,48 1,1 0,-44 0,35 0,9 0,-50 0,47 0,3 0,-43 0,33 0,10 25,-48-23,44-4,-29 2,-13 0,20 0,16 22,-32-18,15 22,-4-6,-16-14,19 17,-22-21,24 24,-8-7,-11-12,-7 19,21-5,-16-16,-5 46,0 1,0-46,0 39,0 7,0-46,0 65,0-37,0-16,0 59,-26-26,25-47,-23 70,11-36,0-25,-13 13,12 17,2-9,-13-8,-1 0,23-23,-20 45,10-22,0-26,13 25,0-24,-51-1,26 24,24-22,-102-2,0 0,88 0,30 0</inkml:trace>
  <inkml:trace contextRef="#ctx0" brushRef="#br0" timeOffset="1492">1675 312,'0'-25,"25"25,-24 0,76-78,27-25,-85 83,13-11,20 5,-50 24,21 4,3-28,-23 23,20 6,1-3,-22 0,23 0,1 0,-20 0,14 26,-20 0,0-1,0 1,0 25,0-50,-26 24,8-6,10-12,-17 19,-1 0,20-20,-14 14,-6 5,23-21,-19 18,22 4,0-21,-26 16,13-9,26 1,-13 0,26-26,-10 13,-7 0,51 0,-42 0,162-51,-130 34,-23 8,76 9,-31-24,-66 22,71 2,-51-25,-25 23,49 4,-24-2,-26 0,9 0,8 0,-5 0,-24 25,12 1,0-18,0 36,-26-19,15-13,-29 54,14 11,-26-25,49-49,-71 45,-3 29,59-59,-42 16,-17-8,75-26,-47 51,-29-25,74-25,-43 24,-5 26,45-44,-63-14,18 7,49 0,-71 0,37 0,22 0,-113 0,-23 0,147 0,4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10.81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980 1,'-52'25,"2"1,49-26,-128 77,65-38,-78 51,13-12,52-27,68-45,-60 40,-8 5,72-48,-41 20,-6 29,48-49,-18 19,-3 54,24-74,-24 23,25 30,0-32,0 3,0 25,0-51,0 52,0-27,0-25,25 26,-12-13,0 26,39-14,12 18,-51-34,64-9,-62 0,177 26,-115-26,-75 0,73 0,-23 0,-48 0,18 0,0 0,-19 0,23 0,-13 0,0 0,13 0,-23 0,-6-26,28 26,-24 0,24 0,-12 0,0-26,-13 2,0 22,0-23,0 21,0-18,0-4,0 10,0 6,0-15,-26-27,25 50,-49-22,-2-1,48 23,-43-22,-5 24,36 0,-20 0,-29 0,53 0,-65 0,74 0,-123 0,85 0,30 0,-40 0,-1 0,44 0,-9 0,17 26,0-23,0 19,0-9,0 0,0 13,0-25,0-2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53.77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336 27,'0'51,"0"52,0 52,0-127,0 47,0-40,0-18,-26 8,26 14,0-26,-26 13,26 25,0-50,-26 24,26 52,0-53,0-22,-24 70,22-67,-23 21,-1 51,19-55,-63 60,-31 19,98-99,3-2</inkml:trace>
  <inkml:trace contextRef="#ctx0" brushRef="#br0" timeOffset="1689">1469 1,'-25'26,"0"-26,24 0,-76 103,-30 3,85-83,-56 54,27-51,29-15,18 29,4-14,0-24,-26-4,26 54,0-42,0 5,-25-15,25 51,0-50,0 25,0-3,0-21,-26 24,26 16,0-32,-26 16,52 25,-22-42,-34 8,48 18,-10-19,-8 10,0 26,0-48,0 43,0-44,26 20,-1 3,-18-19,12 12,7 6,-21-19,16 14,4 6,-15-17,6 8,34-17,-48 0,24 0,-1 0,-19 0,14 0,-19 0,24 0,1 0,-21 0,15 0,-4 0,-6 0,16 0,0 0,-26 0,25 0,1 0,-25 0,24 0,1 0,-18 0,10-26,33 0,-46 24,-10-22,57 24,-38 0,-3-25,-9 23,22-22,2-2,-17 17,8-8,-14 14,19-45,4 48,-23 0,-6-26,3 0,0 21,26-16,-13 9,0 24,-13-37,0 12,0 0,0-7,0 14,0-7,0 0,-26 13,13 0,0 0,-13 0,-11 0,23 0,-12 0,-25 0,36 0,-48 0,12 52,35-37,-20 21,-15-10,41-21,-32 42,16-47,22 0,-17 51,-31-25,44-22,-10-8,-7 30,19-21,12 16,-32 4,23-22,-20-6,20 3,-20 26,23-26,0 26,0-6,0-14,0-6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25.67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52 83,'26'0,"232"-26,-1-26,-230 47,127 10,-56-5,-67 0,97 0,-24 0,-75 0,19 0,3 0,-48 0,72 0,-50 0,-24 0,50 0,-25 0,-24 0,47 0,-23 0,-26 0,24 0,-22 0,9 0,4 0,-67 26,-128 129,51-52,121-97,-139 91,24-15,92-61,-124 56,26 26,122-97,-141 66,45 31,73-72,-43 15,4 23,61-61,-44 70,34-41,11-23,-19 12,2-2,22-22,2 24,0-14,0 1,0-1,0 2,0 12,0-23,0 20,-22 22,18-39,4 46,-20 7,15-41,5-18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41.49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0 580,'0'-128,"26"-53,-17 121,8 43,-12 1,16 6,-21-67,0 43,25 42,-25-34,0 23,26-20,-13 11,0 24,13-12,-26 0,51 0,-27 0,-22 0,50 0,-13 0,-27 0,40 0,-27 0,-21 0,44 0,-22 0,-26 0,25 26,-6-7,-12-12,-7 19,0 51,0-73,0 18,0 27,0-47,0 76,-26-53,26-24,-25 76,25-30,0-43,-26 48,4-8,18-37,-22 45,26-26,0-25,0 23,0-11,-25 0,49-13,-23 0,12 0,0-26,36 10,-21 7,50-43,-16 37,-21 4,10-14,4-12,-32 22,28 15,-28 0,-20 0,23 0,-9 0,-8 0,16 0,27 0,-28 0,-22 0,0 0,47 0,-23 0,-22 0,44 0,-23 52,-18-39,12-1,6 14,-24-26,-1 52,25 25,-24-77,-1 52,0 25,0-75,-26 47,26 29,0-76,-52 73,1 28,47-96,-70 63,15-30,41-28,-59 40,2-15,47-23,-75 38,0-27,83-20,-12 16,-45 5,63-22,-24-8,-13 30,46-24,-16-4,0 2,16 0,-21 0,1 0,23 0,4-26,-28 26,23 0,6-26,-3-22,0 45,0-75,0-51,0 116,0 26</inkml:trace>
  <inkml:trace contextRef="#ctx0" brushRef="#br0" timeOffset="1117">2371 91,'-26'0,"-51"103,51-68,-102 84,50-15,40-53,25 1,-4 13,8-27,-43 116,52-76,0-65,0 51,0-13,0-33,26 42,-26 17,0-69,26 36,0 33,-26-75,51 48,-31-10,-14-29,20 41,13-33,-27-13,14 20,-2 22,-22-44,49 21,1-25,-33 0,13 0,46 0,-71 0,89 0,33 0,-114 0,73-25,11-15,-69 28,73-14,-26-25,-68 45,59-40,-16-5,-47 46,41-16,-20-31,-25 51,24-49,-25 24,0 23,26-45,-26 7,0 30,0-15,0 5,0 16,-26-20,13 12,26 0,-65-13,32 26,-11 0,-98 0,-26 0,141 0,-126 26,-15 0,137-23,-67 19,8 30,73-50,-95 22,47 27,47-46,-67 42,23 2,46-47,-48 50,-1-26,43-22,-59 69,-9-47,67-23,20-6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0:44.17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0 207,'0'26,"0"25,0-45,26 168,25 58,-40-184,4 59,8-17,-20-77,-3 90,0 26,0-106,0 31,0 49,0-100,0 72,0 2,0-57,26 12,-26 19,0-44,25 63,-24-69,102 102,0-26,-85-63,-36-28</inkml:trace>
  <inkml:trace contextRef="#ctx0" brushRef="#br0" timeOffset="1070">1392 1,'-26'25,"-23"0,46-24,-125 128,63-65,-25 27,13 12,30-9,42-85,-47 68,52-8,0-61,-25 95,25-42,0-18,-26 34,52 26,-25-97,-2 39,1 20,0-52,25 64,15-18,-28-41,65 34,-25 0,-50-51,73 49,3-24,-68-23,57 45,46-48,-97 0,61 26,-31-26,-40 0,45 26,1-26,-43 0,33 0,-16 0,-26 0,51 0,-11 0,-28 0,40-26,-1 0,-41 21,32-15,5-27,-43 42,48-72,-26 25,-23 45,45-63,-24-1,-22 65,-2-46,26-25,-26 75,0-48,0 33,0 8,0-16,0 7,0 10,-26-18,13 13,-51 0,-9 13,68 0,-124 0,102 0,-229 26,143-16,123 6,-139 35,37-27,81-22,-66 50,-1-1,71-46,-63 42,18 4,46-45,-39 40,19 5,23-44,-20 64,-3 6,22-64,8-26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2:16.09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0,'0'206,"25"0,-25-77,0-84,0 13,0 45,0-67,0-20,0 61,0-7,0-62,0 43,0 18,0-61,0 44,0 25,0-64,0 0,0 64,0-74,0 20,0-4,0-12,0 44,0-25,0-26,0 26,0-26,0 0</inkml:trace>
  <inkml:trace contextRef="#ctx0" brushRef="#br0" timeOffset="1582">1263 52,'0'25,"-103"78,-18 18,88-87,-70 43,73-54,8 32,-4 48,-18-59,37-37,-19 19,0 51,26-75,-26 22,4 21,19-38,-23 18,26 1,0-24,0 22,0-11,0 0,0 7,0-14,0 19,0-22,26-6,38 19,-25-6,64-10,51 0,-129 0,79 0,51 0,-116 0,51 0,22 0,-95 0,60-26,0 26,-57 0,-14-25,19 25,-24 0,12 0,-26-26,13 7,0 12,-26-19,13 13,-51 0,-14-12,27-27,43 44,-36-10,19 18,24 0,-50-51,0 25,48 25,-20 2,-3-27,20 21,-14-15,-6-6,23 22,-19 8,9-4,0 0,0 0,26-26,-13 50,0-22,-26-28,13 13,26 52,-13 12,0-50,0 50,0-27,26 55,0 24,-2 20,-23-117,25 97,-5-20,-16-63,21 57,0 26,-25-95,23 36,-7-11,-8-14,17 32,21-3,-43-44,22 21,50 52,-75-76,-1-1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2:31.90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129 0,'0'0</inkml:trace>
  <inkml:trace contextRef="#ctx0" brushRef="#br0" timeOffset="1354">1 258,'0'0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2:34.7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297 130,'0'-26,"0"8,0 10,-26 8,0-26,26 44,0-10,-24-8,22 0,-11 0,1 0,-14 0,8 18,10-10,8 18,0-6,0-14,0 19,0 1,0-25,0 24,0-10,0-4,0 14,26 1,-21-20,16 14,4-20,-22 0,20 0,29 0,-49 0,45 0,4-26,-51 26,23-26,28 26,-51 0,24-51,-12 25,-26 26,39 0,-22 0,-8-77,4 59,0 10,-26-18,26 0,0 24,-52 4,27-26,24 23,-50-25,25 26,26 0,-51 0,-1 0,52 0,-51 0,25 26,26-26,-26 0,0 25,24-23,-22-4,24 26,0-22,0 24,0 0,0-23,0 20,0 2,0-8,0-8,23 13,-20-18,23-4,0 26,-26-26,51 0,1 0,-48 0,43 0,5 0,-45 0,12-26,6 0,-25 26,13-13,-26 0,13-12,-17 7,9 10,-44 8,26 0,26 0,-77 26,2-26,73 0,-50 25,28 0,22-24,-49-1,51 25,0-24,-26-1,13 0,52 0,-13 0,-2-24,-23 22,25 2,0-26,-26 26,0-25,0 2,0 20,0 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2:40.45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1340 466,'-51'0,"17"34,16-16,-111 59,-13 12,78-49,-90 37,90-61,25-6,-65 42,3-52,99 0,-75 26,24-26,29 0,-28 0,1 0,47 0,-44 0,30 0,10 0,-17-26,0 26,24 0,-22-47,20 42,3-21,-18-9,10 19,8-10,0-41,0 57,26-42,-26 9,0 9,26-18,13-6,-27 39,14-32,-9 33,-8 10,42-70,-25 53,-26 25,52-26,-36-7,-7 14,43 19,-27-25,-24 25,50-26,-2 26,-46 0,48-26,0 26,-50 0,51 0,-5 0,-43 0,48 0,-47 0,93 0,-73 26,-23-24,48 22,-24-12,-26 1,51 13,-25 26,-18-37,10-30,8 92,-23-65,-6 2,27 34,-23-45,-1 23,0 51,0-60,0-8,0-6,0 97,0-49,0-50,-25 76,-1-25,22-45,-18 37,-4 8,23-45,-45 63,22 7,22-65,-18 28,-3 35,24-73,-50 76,25-40,26 1,-51 12,25 27,-26-1,1 26,47-95,8-16</inkml:trace>
  <inkml:trace contextRef="#ctx0" brushRef="#br0" timeOffset="2261">1366 234,'26'0,"18"0,-37 0,174-25,-69-6,59-16,35-4,-51 25,-114 19,47-12,15 19,-83 0,12-25,-28 22,69 6,-34-3,-104 25,53-12,-2 0,-37 39,25-27,0-25,-51 78,31-10,40-59,-97 94,26 0,71-95,-65 113,-3 2,70-117,-73 123,0 25,73-146,-70 87,54 7,15-75,-47 51,30-12,18-55,4 15,-21-5,17-17,4 22,0-51,0 24,0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2:43.92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967 1,'-26'0,"-19"22,39-19,-20 23,-26 26,1-27,-27 53,69-69,-33 33,-20 0,47-32,-37 67,0 0,51-74,-49 72,6-10,36-53,-17 65,-12-41,22-20,-11 35,8 4,11-32,-19 28,0 1,22-44,8 61,-30 8,26-76,0 50,0-4,0-42,0 46,0 1,0-42,0 5,26 63,-25-74,24 17,33 18,-39-26,33 13,4 11,-35-23,56 12,-15-26,-46 0,61 0,0 26,-56-19,10-14,-8 7,5 0,-2 0,21 0,-42 0,20-26,1 26,-24 0,22 0,-8-16,-6 6,15-41,-8 34,-8 8,43-43,-29 6,-20 41,22-47,-25 9,0 35,0-44,0 11,0 31,0-16,0 7,0 12,0-19,-18 8,11 11,-45-19,-25 26,55 0,-34 0,-73 0,118 0,-81 26,-9-6,74-15,-77 47,11-5,83-42,-67 46,38-25,1 0,-14 25,1 26,47-71,-18 92,-30 30,40-96,24-64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2:53.743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722 1,'-52'129,"-77"128,52-102,49-85,4-11,-53 70,28-7,47-116,-50 98,1-1,47-97,-44 91,-4 83,27-77,19-82,-14 10,20 46,0-62,-26 47,26-10,0-42,0-20</inkml:trace>
  <inkml:trace contextRef="#ctx0" brushRef="#br0" timeOffset="1206">2242 155,'-51'26,"-132"88,160-99,-287 243,254-183,35-47,-56 49,51 0,21-63,-42-2,22 65,22-68,-20-18,23 61,0-42,0 6,0-3,0 0,26 38,-22-43,17-16,28 32,-46-22,74 24,26-26,-99 0,121 25,56-50,-156 21,130 8,-16-22,-72 10,113-18,-14 26,-151 0,114-26,0 1,-125 24,95-24,-22-1,-72 24,42-22,-22-2,-22 23,-6-45,3 22,0 18,-51-35,-1-9,51 51,-75-24,10 3,55 19,-41-23,8-4,11 8,-19-4,42 26,-6 0,-9 0,21 0,-44-25,27 25,16 0,-20 0,12 0,0-26,13 52,0-21,-26-10,0 30,26 27,0-3,0 5,0 23,0-38,0 0,0 64,0-41,0-47,-26 114,47-28,-16-73,-5 101,23-37,-20-81,74 169,30-20,-59-88,-48-72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4:20.68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181 181,'0'25,"-26"130,26 77,0-224,-26 139,7-72,12-47,-18 49,-1 0,21-62,-16 22,21-2,0-19,-26 62,26-27,0-36,0-4,0 66,0-71,0 14,0 18,0-24,0 12,0 25,0-39,0 2,0 12,26-26,2 13,-4-1,1 14,-7-26,-10 0,44 0,-29 23,-20-20,48 23,-25-26,-26 0,26 25,-1-25,-18 0,12 0,7 0,-26 0,26 0,-13 0,-1 0,-12 26,0-13,26-26,0 13,0 26,25-26,-46 0,42 26,43-26,-51 0,-39 0</inkml:trace>
  <inkml:trace contextRef="#ctx0" brushRef="#br0" timeOffset="784">78 155,'51'0,"78"0,61-24,-174 22,113 2,-78 0,-50 0,50-26,1 26,-43 0,7 0,-3 0,0 0,-2 0,4 0,11 0,23 0,-47 0,24 0,18 0,-36 0,69-51,-26 17,-25 16,-26 18</inkml:trace>
  <inkml:trace contextRef="#ctx0" brushRef="#br0" timeOffset="1548">52 1005,'26'0,"77"0,-52 0,104 0,-52 0,-51 0,-52 0,51 0,-26 0,2 0,24 0,-15 0,-20 0,9 0,9 0,-16 0,8 0,51 0,-74 0,46 0,28-77,-68 68,85-59,38-42,-109 91,-23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0:57.47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1 232,'103'52,"103"77,-133-84,-43-39,25 31,-32-22,80 11,-35 20,-59-41,94 47,26-1,-86-33,-86-36</inkml:trace>
  <inkml:trace contextRef="#ctx0" brushRef="#br0" timeOffset="674">826 0,'-26'26,"26"-6,0-14,-52 97,-35 71,71-142,-10 71,1-25,19-61,-14 43,-6 17,18-52,-10 53,-4-10,19-58,-23 67,0 52,20-98,12-62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4:26.175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465 39,'0'51,"-20"-11,14-28,-71 168,5 82,66-240,-71 132,62-51,4-25,-15 76,1 27,24-174,-24 140,12-69,26-27,-13 52,0-1,0-101,0 77,0-5,0-69,0 73,0-51,0-26,0 52,0-27,0-25,0 9,0 8,0-4,0-77,-26-14,23 68,6-108,-33-4,9 37,21-69,-22 6,18 115,4-121,0 25,0 115,26-75,-26-14,0 91,51-105,1 14,-50 99,21-70,23-18,-40 81,45-66,1 0,-47 69,16-62,30 45,-50 24,24-50,1 25,-15 15,-22-3,32-7,-16 16,-5-21,0 13,0 52,25 38,7-14,-12-23,31 89,-25-64,0-1,26 65,25-26,-77-103,51 103,10-43,-44-43,34 35,1 25,-37-55,47 33,-16-9,-40-40,19 20,12 28,-22-31,37-23,-1 52,-39-41,28 3,63 12,-97-24,117-4,83 28,-204-26,-4 0</inkml:trace>
  <inkml:trace contextRef="#ctx0" brushRef="#br0" timeOffset="734">78 1276,'26'0,"-9"0,-8 0,94-26,-70 18,243-10,-221 0,-33 11,30-19,-1 26,-51 0,52 0,-1-26,-43 22,10-18,34-4,-50 25,47 2,0-1,-20 0,22-25,25-1,-75 26,128-26,-9-14,-85 29,-35 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4:28.84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1 161,'51'0,"-25"0,0 0,154-26,-31-7,-66 14,46-6,-47 4,-61 16,57 5,-27-26,-50 26,50 0,0 0,-45 0,65 0,-31 0,-28 0,40 0,15 0,-57 0,41 0,-25 0,0 0,25 0,1 0,-44 0,10 0,-5 0,0 0,-2 0,-22 26,11-13,-26 25,26 14,0-47,-26 93,-26 5,52-102,-77 127,5 17,67-135,-72 118,25 27,50-149,-73 91,26 0,46-91,-23 97,1-26,25-76,-26 76,0 0,23-67,6 58,-3-17,0-50,26 75,-4-8,-18-58,47 41,26 1,-74-50,149 73,54 2,-176-65,-60-24</inkml:trace>
  <inkml:trace contextRef="#ctx0" brushRef="#br0" timeOffset="1322">2552 58,'0'25,"-26"130,1 129,25-284,-26 180,52-25,-15-86,-22-10,11 96,0-143,0 105,0 12,0-124,0 119,0-3,0-114,0 71,0-15,0-49,0 38,0-12,0-29,0 41,0-28,0-23,0 25,0 0,0-22,0 18,77-22,-5 0,-67 0,176-26,-57 10,-42 6,47-16,-88 26,-31 0,171-25,76-1,-224 23,372-46,162-2,-419 37,-296 28</inkml:trace>
  <inkml:trace contextRef="#ctx0" brushRef="#br0" timeOffset="1787">2526 470,'26'-26,"0"0,-25 26,178-128,131-1,-244 101,22-22,-10 50,-63 0,150-51,67 25,-180 20,128 12,103-6,-217 0,-132 0</inkml:trace>
  <inkml:trace contextRef="#ctx0" brushRef="#br0" timeOffset="2354">2475 1346,'129'-26,"65"-22,-182 45,168-23,-19-43,-141 61,160-18,-13-22,-154 44,219-21,26-27,-235 48,-46 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6:20.26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567 182,'0'-26,"0"13,0 1,0-40,0 26,0 1,0-1,0 25,-25 2,-27 76,50-74,-73 149,64-131,-30 61,-36 47,33 2,36-108,-43 106,25 0,21-105,-41 81,29-20,8-41,-17 59,26-37,0-55,-26 41,26-1,0-46,-25 42,25-22,0-23,0 22,0 28,0-48,25-8,-9 36,-6-13,-10-19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1T17:06:28.88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786 1,'-26'0,"7"0,13 0,-20 0,-15 0,5 0,-16 0,1 0,51 0,-52 26,-22-2,71-23,-49 25,26-26,22 0,-43 26,21 25,24-47,-47-8,23 56,22-44,-18 35,-4-17,26-25,-26 50,1 0,21-44,-18 38,22 6,0-48,0 72,0-50,0-21,0 70,0-48,0-19,0 37,0-18,0-26,0 51,23-27,-20-22,-3 50,18-34,-11-10,19 17,0 1,-21-21,16-10,-21 31,0-25,26 24,-13-25,-1 0,14 25,0-25,-24 0,22 0,-11 0,-1 0,1 0,0 0,13 0,-25 0,24 0,21 0,-41 0,-5-25,20 25,-14 0,20-26,25 0,-50 26,50-26,-48 25,-6-23,3 11,-26 0,-25-13,4 3,42 20,-72-23,0 1,76 25,-76 0,6 0,65 0,-46 0,27 0,24 0,-24 0,-1 0,26 0,-26 0,13 0,26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0:26:18.685"/>
    </inkml:context>
    <inkml:brush xml:id="br0">
      <inkml:brushProperty name="width" value="0.1" units="cm"/>
      <inkml:brushProperty name="height" value="0.1" units="cm"/>
      <inkml:brushProperty name="color" value="#ED1C24"/>
    </inkml:brush>
  </inkml:definitions>
  <inkml:trace contextRef="#ctx0" brushRef="#br0">1237 0,'0'52,"0"205,0 156,0-320,0 20,0 42,0-132,0 57,0 13,0-32,0 94,0-55,0-97,0 100,0-13,0-77,0 142,0-109,0-41,0 98,0 1,0-96,0 87,0-48,52 60,-52-4,0-38,0-27,0 65,0-33,0-36,51 69,-51 0,0-97,0 91,0 52,0-144,0 99,0 39,0-132,0 144,0-6,0-144,0 150,0-12,0-131,0 142,0 19,0-140,0 71,0 39,0-132,0 144,0-91,0-25,0 116,0-78,0-51,0 77,0-68,0-19,0 87,0 46,0-143,0 149,0-39,0-78,-51 117,51-43,0-70,0 113,0-4,0-147,0 150,0-65,0-75,0 141,0-52,0-89,0 24,0 110,0-142,-52 97,52-22,0-59,0 82,0-86,0 170,-47-95,43-83,-48 93,52-3,0-97,-51 152,51-58,0-91,-52 97,52 0,0-98,-51 41,51 29,0-47,0 24,0 0,0-48,0 43,0 1,0-44,0 21,0 1,0 26,0-34,0 15,51-33,207 0,-116 0,77 0,-219 0</inkml:trace>
  <inkml:trace contextRef="#ctx0" brushRef="#br0" timeOffset="2128">0 8453,'52'103,"154"258,52 0,-129-181,-155-154,129 129,-101-152,47 97,-10-23,-26-51,38 25,-4-4,-42-42,-5 46,0 0,0-50,52-1,-52 51,0-49,0 48,0-27,0 6,51-29,-25 0,0 0,25-52,1-51,-48 95,43-87,-47 43,19-3,14-44,18-56,52-51,-85 171,68-136,17-87,-79 197,55-84,17 1,-89 133,44-143,43 13,-85 127,43-89,-21 72,-11 10,-20-82,0 52,0 44,52 14,-26-7,-52-52,26 33,0-13,0 6,0 0,52 26,-1 0,-8 0,-34 0,145 0,37 0,-124 0,-67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1:02.01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1470 170,'129'-26,"70"4,-166 18,121-48,27 1,-129 36,-104 30</inkml:trace>
  <inkml:trace contextRef="#ctx0" brushRef="#br0" timeOffset="773">1676 865,'51'0,"7"0,-38 0,160-77,52 26,-173 37,63-24,70-58,-178 89,-14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9T11:52:20.17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0,'26'0,"103"26,-119-24,186-4,-67 2,-31 0,-93 0,150 0,12 0,-154 0,-13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61919-1E83-CA4F-90D1-D67F2345B7A7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EF5C4-ADA3-684C-BC65-96BFF6364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1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2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7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5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1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Md. Bayazid Molla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EF5C4-ADA3-684C-BC65-96BFF6364A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8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0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54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1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70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8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4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8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0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4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1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0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.xml" /><Relationship Id="rId231" Type="http://schemas.openxmlformats.org/officeDocument/2006/relationships/customXml" Target="../ink/ink41.xml" /><Relationship Id="rId252" Type="http://schemas.openxmlformats.org/officeDocument/2006/relationships/image" Target="../media/image50.png" /><Relationship Id="rId273" Type="http://schemas.openxmlformats.org/officeDocument/2006/relationships/customXml" Target="../ink/ink62.xml" /><Relationship Id="rId294" Type="http://schemas.openxmlformats.org/officeDocument/2006/relationships/image" Target="../media/image77.png" /><Relationship Id="rId112" Type="http://schemas.openxmlformats.org/officeDocument/2006/relationships/image" Target="../media/image8.png" /><Relationship Id="rId133" Type="http://schemas.openxmlformats.org/officeDocument/2006/relationships/customXml" Target="../ink/ink11.xml" /><Relationship Id="rId138" Type="http://schemas.openxmlformats.org/officeDocument/2006/relationships/image" Target="../media/image14.png" /><Relationship Id="rId154" Type="http://schemas.openxmlformats.org/officeDocument/2006/relationships/image" Target="../media/image15.png" /><Relationship Id="rId170" Type="http://schemas.openxmlformats.org/officeDocument/2006/relationships/image" Target="../media/image37.png" /><Relationship Id="rId191" Type="http://schemas.openxmlformats.org/officeDocument/2006/relationships/customXml" Target="../ink/ink25.xml" /><Relationship Id="rId200" Type="http://schemas.openxmlformats.org/officeDocument/2006/relationships/image" Target="../media/image52.png" /><Relationship Id="rId205" Type="http://schemas.openxmlformats.org/officeDocument/2006/relationships/customXml" Target="../ink/ink31.xml" /><Relationship Id="rId226" Type="http://schemas.openxmlformats.org/officeDocument/2006/relationships/image" Target="../media/image30.png" /><Relationship Id="rId247" Type="http://schemas.openxmlformats.org/officeDocument/2006/relationships/customXml" Target="../ink/ink49.xml" /><Relationship Id="rId221" Type="http://schemas.openxmlformats.org/officeDocument/2006/relationships/customXml" Target="../ink/ink36.xml" /><Relationship Id="rId242" Type="http://schemas.openxmlformats.org/officeDocument/2006/relationships/image" Target="../media/image42.png" /><Relationship Id="rId263" Type="http://schemas.openxmlformats.org/officeDocument/2006/relationships/customXml" Target="../ink/ink57.xml" /><Relationship Id="rId268" Type="http://schemas.openxmlformats.org/officeDocument/2006/relationships/image" Target="../media/image64.png" /><Relationship Id="rId284" Type="http://schemas.openxmlformats.org/officeDocument/2006/relationships/image" Target="../media/image72.png" /><Relationship Id="rId289" Type="http://schemas.openxmlformats.org/officeDocument/2006/relationships/customXml" Target="../ink/ink70.xml" /><Relationship Id="rId123" Type="http://schemas.openxmlformats.org/officeDocument/2006/relationships/customXml" Target="../ink/ink9.xml" /><Relationship Id="rId5" Type="http://schemas.openxmlformats.org/officeDocument/2006/relationships/image" Target="../media/image6.png" /><Relationship Id="rId160" Type="http://schemas.openxmlformats.org/officeDocument/2006/relationships/image" Target="../media/image32.png" /><Relationship Id="rId181" Type="http://schemas.openxmlformats.org/officeDocument/2006/relationships/customXml" Target="../ink/ink24.xml" /><Relationship Id="rId216" Type="http://schemas.openxmlformats.org/officeDocument/2006/relationships/image" Target="../media/image60.png" /><Relationship Id="rId237" Type="http://schemas.openxmlformats.org/officeDocument/2006/relationships/customXml" Target="../ink/ink44.xml" /><Relationship Id="rId232" Type="http://schemas.openxmlformats.org/officeDocument/2006/relationships/image" Target="../media/image34.png" /><Relationship Id="rId253" Type="http://schemas.openxmlformats.org/officeDocument/2006/relationships/customXml" Target="../ink/ink52.xml" /><Relationship Id="rId258" Type="http://schemas.openxmlformats.org/officeDocument/2006/relationships/image" Target="../media/image57.png" /><Relationship Id="rId274" Type="http://schemas.openxmlformats.org/officeDocument/2006/relationships/image" Target="../media/image67.png" /><Relationship Id="rId279" Type="http://schemas.openxmlformats.org/officeDocument/2006/relationships/customXml" Target="../ink/ink65.xml" /><Relationship Id="rId295" Type="http://schemas.openxmlformats.org/officeDocument/2006/relationships/customXml" Target="../ink/ink73.xml" /><Relationship Id="rId113" Type="http://schemas.openxmlformats.org/officeDocument/2006/relationships/customXml" Target="../ink/ink4.xml" /><Relationship Id="rId118" Type="http://schemas.openxmlformats.org/officeDocument/2006/relationships/image" Target="../media/image11.png" /><Relationship Id="rId139" Type="http://schemas.openxmlformats.org/officeDocument/2006/relationships/customXml" Target="../ink/ink13.xml" /><Relationship Id="rId290" Type="http://schemas.openxmlformats.org/officeDocument/2006/relationships/image" Target="../media/image75.png" /><Relationship Id="rId150" Type="http://schemas.openxmlformats.org/officeDocument/2006/relationships/image" Target="../media/image27.png" /><Relationship Id="rId155" Type="http://schemas.openxmlformats.org/officeDocument/2006/relationships/customXml" Target="../ink/ink16.xml" /><Relationship Id="rId171" Type="http://schemas.openxmlformats.org/officeDocument/2006/relationships/customXml" Target="../ink/ink20.xml" /><Relationship Id="rId176" Type="http://schemas.openxmlformats.org/officeDocument/2006/relationships/image" Target="../media/image40.png" /><Relationship Id="rId192" Type="http://schemas.openxmlformats.org/officeDocument/2006/relationships/image" Target="../media/image48.png" /><Relationship Id="rId206" Type="http://schemas.openxmlformats.org/officeDocument/2006/relationships/image" Target="../media/image55.png" /><Relationship Id="rId227" Type="http://schemas.openxmlformats.org/officeDocument/2006/relationships/customXml" Target="../ink/ink39.xml" /><Relationship Id="rId3" Type="http://schemas.openxmlformats.org/officeDocument/2006/relationships/image" Target="../media/image5.jpeg" /><Relationship Id="rId201" Type="http://schemas.openxmlformats.org/officeDocument/2006/relationships/customXml" Target="../ink/ink29.xml" /><Relationship Id="rId214" Type="http://schemas.openxmlformats.org/officeDocument/2006/relationships/image" Target="../media/image59.png" /><Relationship Id="rId222" Type="http://schemas.openxmlformats.org/officeDocument/2006/relationships/image" Target="../media/image26.png" /><Relationship Id="rId230" Type="http://schemas.openxmlformats.org/officeDocument/2006/relationships/image" Target="../media/image33.png" /><Relationship Id="rId235" Type="http://schemas.openxmlformats.org/officeDocument/2006/relationships/customXml" Target="../ink/ink43.xml" /><Relationship Id="rId243" Type="http://schemas.openxmlformats.org/officeDocument/2006/relationships/customXml" Target="../ink/ink47.xml" /><Relationship Id="rId248" Type="http://schemas.openxmlformats.org/officeDocument/2006/relationships/image" Target="../media/image45.png" /><Relationship Id="rId251" Type="http://schemas.openxmlformats.org/officeDocument/2006/relationships/customXml" Target="../ink/ink51.xml" /><Relationship Id="rId256" Type="http://schemas.openxmlformats.org/officeDocument/2006/relationships/image" Target="../media/image56.png" /><Relationship Id="rId264" Type="http://schemas.openxmlformats.org/officeDocument/2006/relationships/image" Target="../media/image62.png" /><Relationship Id="rId269" Type="http://schemas.openxmlformats.org/officeDocument/2006/relationships/customXml" Target="../ink/ink60.xml" /><Relationship Id="rId277" Type="http://schemas.openxmlformats.org/officeDocument/2006/relationships/customXml" Target="../ink/ink64.xml" /><Relationship Id="rId285" Type="http://schemas.openxmlformats.org/officeDocument/2006/relationships/customXml" Target="../ink/ink68.xml" /><Relationship Id="rId116" Type="http://schemas.openxmlformats.org/officeDocument/2006/relationships/image" Target="../media/image10.png" /><Relationship Id="rId137" Type="http://schemas.openxmlformats.org/officeDocument/2006/relationships/customXml" Target="../ink/ink12.xml" /><Relationship Id="rId272" Type="http://schemas.openxmlformats.org/officeDocument/2006/relationships/image" Target="../media/image66.png" /><Relationship Id="rId280" Type="http://schemas.openxmlformats.org/officeDocument/2006/relationships/image" Target="../media/image70.png" /><Relationship Id="rId293" Type="http://schemas.openxmlformats.org/officeDocument/2006/relationships/customXml" Target="../ink/ink72.xml" /><Relationship Id="rId111" Type="http://schemas.openxmlformats.org/officeDocument/2006/relationships/customXml" Target="../ink/ink3.xml" /><Relationship Id="rId132" Type="http://schemas.openxmlformats.org/officeDocument/2006/relationships/image" Target="../media/image18.png" /><Relationship Id="rId153" Type="http://schemas.openxmlformats.org/officeDocument/2006/relationships/customXml" Target="../ink/ink15.xml" /><Relationship Id="rId161" Type="http://schemas.openxmlformats.org/officeDocument/2006/relationships/customXml" Target="../ink/ink18.xml" /><Relationship Id="rId179" Type="http://schemas.openxmlformats.org/officeDocument/2006/relationships/customXml" Target="../ink/ink23.xml" /><Relationship Id="rId195" Type="http://schemas.openxmlformats.org/officeDocument/2006/relationships/customXml" Target="../ink/ink27.xml" /><Relationship Id="rId217" Type="http://schemas.openxmlformats.org/officeDocument/2006/relationships/customXml" Target="../ink/ink34.xml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.xml" /><Relationship Id="rId190" Type="http://schemas.openxmlformats.org/officeDocument/2006/relationships/image" Target="../media/image47.png" /><Relationship Id="rId204" Type="http://schemas.openxmlformats.org/officeDocument/2006/relationships/image" Target="../media/image23.png" /><Relationship Id="rId220" Type="http://schemas.openxmlformats.org/officeDocument/2006/relationships/image" Target="../media/image25.png" /><Relationship Id="rId225" Type="http://schemas.openxmlformats.org/officeDocument/2006/relationships/customXml" Target="../ink/ink38.xml" /><Relationship Id="rId233" Type="http://schemas.openxmlformats.org/officeDocument/2006/relationships/customXml" Target="../ink/ink42.xml" /><Relationship Id="rId238" Type="http://schemas.openxmlformats.org/officeDocument/2006/relationships/image" Target="../media/image39.png" /><Relationship Id="rId241" Type="http://schemas.openxmlformats.org/officeDocument/2006/relationships/customXml" Target="../ink/ink46.xml" /><Relationship Id="rId246" Type="http://schemas.openxmlformats.org/officeDocument/2006/relationships/image" Target="../media/image44.png" /><Relationship Id="rId254" Type="http://schemas.openxmlformats.org/officeDocument/2006/relationships/image" Target="../media/image54.png" /><Relationship Id="rId259" Type="http://schemas.openxmlformats.org/officeDocument/2006/relationships/customXml" Target="../ink/ink55.xml" /><Relationship Id="rId267" Type="http://schemas.openxmlformats.org/officeDocument/2006/relationships/customXml" Target="../ink/ink59.xml" /><Relationship Id="rId288" Type="http://schemas.openxmlformats.org/officeDocument/2006/relationships/image" Target="../media/image74.png" /><Relationship Id="rId114" Type="http://schemas.openxmlformats.org/officeDocument/2006/relationships/image" Target="../media/image9.png" /><Relationship Id="rId119" Type="http://schemas.openxmlformats.org/officeDocument/2006/relationships/customXml" Target="../ink/ink7.xml" /><Relationship Id="rId262" Type="http://schemas.openxmlformats.org/officeDocument/2006/relationships/image" Target="../media/image61.png" /><Relationship Id="rId270" Type="http://schemas.openxmlformats.org/officeDocument/2006/relationships/image" Target="../media/image65.png" /><Relationship Id="rId275" Type="http://schemas.openxmlformats.org/officeDocument/2006/relationships/customXml" Target="../ink/ink63.xml" /><Relationship Id="rId283" Type="http://schemas.openxmlformats.org/officeDocument/2006/relationships/customXml" Target="../ink/ink67.xml" /><Relationship Id="rId291" Type="http://schemas.openxmlformats.org/officeDocument/2006/relationships/customXml" Target="../ink/ink71.xml" /><Relationship Id="rId296" Type="http://schemas.openxmlformats.org/officeDocument/2006/relationships/image" Target="../media/image78.png" /><Relationship Id="rId122" Type="http://schemas.openxmlformats.org/officeDocument/2006/relationships/image" Target="../media/image13.png" /><Relationship Id="rId130" Type="http://schemas.openxmlformats.org/officeDocument/2006/relationships/image" Target="../media/image17.png" /><Relationship Id="rId151" Type="http://schemas.openxmlformats.org/officeDocument/2006/relationships/customXml" Target="../ink/ink14.xml" /><Relationship Id="rId156" Type="http://schemas.openxmlformats.org/officeDocument/2006/relationships/image" Target="../media/image16.png" /><Relationship Id="rId177" Type="http://schemas.openxmlformats.org/officeDocument/2006/relationships/customXml" Target="../ink/ink22.xml" /><Relationship Id="rId198" Type="http://schemas.openxmlformats.org/officeDocument/2006/relationships/image" Target="../media/image51.png" /><Relationship Id="rId4" Type="http://schemas.openxmlformats.org/officeDocument/2006/relationships/customXml" Target="../ink/ink1.xml" /><Relationship Id="rId172" Type="http://schemas.openxmlformats.org/officeDocument/2006/relationships/image" Target="../media/image38.png" /><Relationship Id="rId180" Type="http://schemas.openxmlformats.org/officeDocument/2006/relationships/image" Target="../media/image22.png" /><Relationship Id="rId193" Type="http://schemas.openxmlformats.org/officeDocument/2006/relationships/customXml" Target="../ink/ink26.xml" /><Relationship Id="rId202" Type="http://schemas.openxmlformats.org/officeDocument/2006/relationships/image" Target="../media/image53.png" /><Relationship Id="rId207" Type="http://schemas.openxmlformats.org/officeDocument/2006/relationships/customXml" Target="../ink/ink32.xml" /><Relationship Id="rId215" Type="http://schemas.openxmlformats.org/officeDocument/2006/relationships/customXml" Target="../ink/ink33.xml" /><Relationship Id="rId223" Type="http://schemas.openxmlformats.org/officeDocument/2006/relationships/customXml" Target="../ink/ink37.xml" /><Relationship Id="rId228" Type="http://schemas.openxmlformats.org/officeDocument/2006/relationships/image" Target="../media/image31.png" /><Relationship Id="rId236" Type="http://schemas.openxmlformats.org/officeDocument/2006/relationships/image" Target="../media/image36.png" /><Relationship Id="rId244" Type="http://schemas.openxmlformats.org/officeDocument/2006/relationships/image" Target="../media/image43.png" /><Relationship Id="rId249" Type="http://schemas.openxmlformats.org/officeDocument/2006/relationships/customXml" Target="../ink/ink50.xml" /><Relationship Id="rId257" Type="http://schemas.openxmlformats.org/officeDocument/2006/relationships/customXml" Target="../ink/ink54.xml" /><Relationship Id="rId278" Type="http://schemas.openxmlformats.org/officeDocument/2006/relationships/image" Target="../media/image69.png" /><Relationship Id="rId260" Type="http://schemas.openxmlformats.org/officeDocument/2006/relationships/image" Target="../media/image58.png" /><Relationship Id="rId265" Type="http://schemas.openxmlformats.org/officeDocument/2006/relationships/customXml" Target="../ink/ink58.xml" /><Relationship Id="rId281" Type="http://schemas.openxmlformats.org/officeDocument/2006/relationships/customXml" Target="../ink/ink66.xml" /><Relationship Id="rId286" Type="http://schemas.openxmlformats.org/officeDocument/2006/relationships/image" Target="../media/image73.png" /><Relationship Id="rId120" Type="http://schemas.openxmlformats.org/officeDocument/2006/relationships/image" Target="../media/image12.png" /><Relationship Id="rId162" Type="http://schemas.openxmlformats.org/officeDocument/2006/relationships/image" Target="../media/image19.png" /><Relationship Id="rId218" Type="http://schemas.openxmlformats.org/officeDocument/2006/relationships/image" Target="../media/image24.png" /><Relationship Id="rId234" Type="http://schemas.openxmlformats.org/officeDocument/2006/relationships/image" Target="../media/image35.png" /><Relationship Id="rId239" Type="http://schemas.openxmlformats.org/officeDocument/2006/relationships/customXml" Target="../ink/ink45.xml" /><Relationship Id="rId2" Type="http://schemas.openxmlformats.org/officeDocument/2006/relationships/notesSlide" Target="../notesSlides/notesSlide5.xml" /><Relationship Id="rId250" Type="http://schemas.openxmlformats.org/officeDocument/2006/relationships/image" Target="../media/image46.png" /><Relationship Id="rId255" Type="http://schemas.openxmlformats.org/officeDocument/2006/relationships/customXml" Target="../ink/ink53.xml" /><Relationship Id="rId271" Type="http://schemas.openxmlformats.org/officeDocument/2006/relationships/customXml" Target="../ink/ink61.xml" /><Relationship Id="rId276" Type="http://schemas.openxmlformats.org/officeDocument/2006/relationships/image" Target="../media/image68.png" /><Relationship Id="rId292" Type="http://schemas.openxmlformats.org/officeDocument/2006/relationships/image" Target="../media/image76.png" /><Relationship Id="rId110" Type="http://schemas.openxmlformats.org/officeDocument/2006/relationships/image" Target="../media/image7.png" /><Relationship Id="rId115" Type="http://schemas.openxmlformats.org/officeDocument/2006/relationships/customXml" Target="../ink/ink5.xml" /><Relationship Id="rId131" Type="http://schemas.openxmlformats.org/officeDocument/2006/relationships/customXml" Target="../ink/ink10.xml" /><Relationship Id="rId136" Type="http://schemas.openxmlformats.org/officeDocument/2006/relationships/image" Target="../media/image20.png" /><Relationship Id="rId157" Type="http://schemas.openxmlformats.org/officeDocument/2006/relationships/customXml" Target="../ink/ink17.xml" /><Relationship Id="rId178" Type="http://schemas.openxmlformats.org/officeDocument/2006/relationships/image" Target="../media/image21.png" /><Relationship Id="rId152" Type="http://schemas.openxmlformats.org/officeDocument/2006/relationships/image" Target="../media/image28.png" /><Relationship Id="rId173" Type="http://schemas.openxmlformats.org/officeDocument/2006/relationships/customXml" Target="../ink/ink21.xml" /><Relationship Id="rId194" Type="http://schemas.openxmlformats.org/officeDocument/2006/relationships/image" Target="../media/image49.png" /><Relationship Id="rId199" Type="http://schemas.openxmlformats.org/officeDocument/2006/relationships/customXml" Target="../ink/ink28.xml" /><Relationship Id="rId203" Type="http://schemas.openxmlformats.org/officeDocument/2006/relationships/customXml" Target="../ink/ink30.xml" /><Relationship Id="rId229" Type="http://schemas.openxmlformats.org/officeDocument/2006/relationships/customXml" Target="../ink/ink40.xml" /><Relationship Id="rId224" Type="http://schemas.openxmlformats.org/officeDocument/2006/relationships/image" Target="../media/image29.png" /><Relationship Id="rId240" Type="http://schemas.openxmlformats.org/officeDocument/2006/relationships/image" Target="../media/image41.png" /><Relationship Id="rId245" Type="http://schemas.openxmlformats.org/officeDocument/2006/relationships/customXml" Target="../ink/ink48.xml" /><Relationship Id="rId261" Type="http://schemas.openxmlformats.org/officeDocument/2006/relationships/customXml" Target="../ink/ink56.xml" /><Relationship Id="rId266" Type="http://schemas.openxmlformats.org/officeDocument/2006/relationships/image" Target="../media/image63.png" /><Relationship Id="rId287" Type="http://schemas.openxmlformats.org/officeDocument/2006/relationships/customXml" Target="../ink/ink69.xml" /><Relationship Id="rId282" Type="http://schemas.openxmlformats.org/officeDocument/2006/relationships/image" Target="../media/image71.png" /><Relationship Id="rId121" Type="http://schemas.openxmlformats.org/officeDocument/2006/relationships/customXml" Target="../ink/ink8.xml" /><Relationship Id="rId163" Type="http://schemas.openxmlformats.org/officeDocument/2006/relationships/customXml" Target="../ink/ink19.xml" /><Relationship Id="rId219" Type="http://schemas.openxmlformats.org/officeDocument/2006/relationships/customXml" Target="../ink/ink3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60.png" /><Relationship Id="rId4" Type="http://schemas.openxmlformats.org/officeDocument/2006/relationships/customXml" Target="../ink/ink7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467A9A-FB0B-8F41-B645-DEA5158F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" y="165960"/>
            <a:ext cx="11980644" cy="6546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F3E218-B86A-1845-B279-C461C9E23A6C}"/>
              </a:ext>
            </a:extLst>
          </p:cNvPr>
          <p:cNvSpPr/>
          <p:nvPr/>
        </p:nvSpPr>
        <p:spPr>
          <a:xfrm>
            <a:off x="556657" y="723654"/>
            <a:ext cx="10279578" cy="138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81CAA-BCC3-CB42-85E7-395D19DDF0E9}"/>
              </a:ext>
            </a:extLst>
          </p:cNvPr>
          <p:cNvSpPr txBox="1"/>
          <p:nvPr/>
        </p:nvSpPr>
        <p:spPr>
          <a:xfrm>
            <a:off x="1355766" y="906429"/>
            <a:ext cx="817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 b="1">
                <a:latin typeface="+mj-lt"/>
                <a:cs typeface="Arial Black" panose="020B0604020202020204" pitchFamily="34" charset="0"/>
              </a:rPr>
              <a:t>মোঃবায়েজীদ মোল্যা</a:t>
            </a:r>
            <a:endParaRPr lang="en-US" sz="7200" b="1">
              <a:latin typeface="+mj-lt"/>
              <a:cs typeface="Arial Black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A571F-5D0C-A448-95BB-40F4F20AF73E}"/>
              </a:ext>
            </a:extLst>
          </p:cNvPr>
          <p:cNvSpPr/>
          <p:nvPr/>
        </p:nvSpPr>
        <p:spPr>
          <a:xfrm>
            <a:off x="556657" y="2514600"/>
            <a:ext cx="5047012" cy="1383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FE817-50DB-9343-A6A9-D524D6A96250}"/>
              </a:ext>
            </a:extLst>
          </p:cNvPr>
          <p:cNvSpPr txBox="1"/>
          <p:nvPr/>
        </p:nvSpPr>
        <p:spPr>
          <a:xfrm>
            <a:off x="411726" y="2571379"/>
            <a:ext cx="5358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600"/>
              <a:t>সহকারী শিক্ষক  </a:t>
            </a:r>
            <a:endParaRPr lang="en-US" sz="6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49B39-9450-9B4E-9CC2-B02D762BD275}"/>
              </a:ext>
            </a:extLst>
          </p:cNvPr>
          <p:cNvSpPr/>
          <p:nvPr/>
        </p:nvSpPr>
        <p:spPr>
          <a:xfrm>
            <a:off x="755566" y="4512177"/>
            <a:ext cx="4402777" cy="1383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936A2-AD31-A849-B568-164E17FD0946}"/>
              </a:ext>
            </a:extLst>
          </p:cNvPr>
          <p:cNvSpPr txBox="1"/>
          <p:nvPr/>
        </p:nvSpPr>
        <p:spPr>
          <a:xfrm flipH="1">
            <a:off x="755566" y="4641759"/>
            <a:ext cx="4175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chemeClr val="accent5">
                    <a:lumMod val="75000"/>
                  </a:schemeClr>
                </a:solidFill>
              </a:rPr>
              <a:t>গণিত </a:t>
            </a:r>
            <a:endParaRPr lang="en-US" sz="6600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3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Curved and Tilted Down 6">
            <a:extLst>
              <a:ext uri="{FF2B5EF4-FFF2-40B4-BE49-F238E27FC236}">
                <a16:creationId xmlns:a16="http://schemas.microsoft.com/office/drawing/2014/main" id="{122DF439-E862-8E4A-8F8E-86A6FF035C4C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বাড়ির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1B94E-1204-3E43-BCE9-065E8F1392E9}"/>
              </a:ext>
            </a:extLst>
          </p:cNvPr>
          <p:cNvSpPr txBox="1"/>
          <p:nvPr/>
        </p:nvSpPr>
        <p:spPr>
          <a:xfrm>
            <a:off x="212598" y="3429000"/>
            <a:ext cx="11446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১.দশমিক </a:t>
            </a:r>
            <a:r>
              <a:rPr lang="en-GB" sz="6000" dirty="0" err="1"/>
              <a:t>সংখ্যাগুলোকে</a:t>
            </a:r>
            <a:r>
              <a:rPr lang="en-GB" sz="6000" dirty="0"/>
              <a:t> </a:t>
            </a:r>
            <a:r>
              <a:rPr lang="en-GB" sz="6000" dirty="0" err="1"/>
              <a:t>হেক্সাডেসিমল</a:t>
            </a:r>
            <a:r>
              <a:rPr lang="en-GB" sz="6000" dirty="0"/>
              <a:t> </a:t>
            </a:r>
            <a:r>
              <a:rPr lang="en-GB" sz="6000" dirty="0" err="1"/>
              <a:t>রুপান্তর</a:t>
            </a:r>
            <a:r>
              <a:rPr lang="en-GB" sz="6000" dirty="0"/>
              <a:t> </a:t>
            </a:r>
            <a:r>
              <a:rPr lang="en-GB" sz="6000" dirty="0" err="1"/>
              <a:t>করঃ</a:t>
            </a:r>
            <a:endParaRPr lang="en-GB" sz="6000" dirty="0"/>
          </a:p>
          <a:p>
            <a:pPr algn="l"/>
            <a:r>
              <a:rPr lang="en-GB" sz="6000" dirty="0"/>
              <a:t>.8075,.9525,.705,.3425,.79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12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CE964784-4DFD-404B-B1DE-2C9CDB5BBD68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বাড়ির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32E90-9E2A-9D42-BC9A-059B85E937F5}"/>
              </a:ext>
            </a:extLst>
          </p:cNvPr>
          <p:cNvSpPr txBox="1"/>
          <p:nvPr/>
        </p:nvSpPr>
        <p:spPr>
          <a:xfrm>
            <a:off x="304800" y="3048000"/>
            <a:ext cx="10613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১. </a:t>
            </a:r>
            <a:r>
              <a:rPr lang="en-GB" sz="6000" dirty="0" err="1"/>
              <a:t>হেক্সাডেসিমল</a:t>
            </a:r>
            <a:r>
              <a:rPr lang="en-GB" sz="6000" dirty="0"/>
              <a:t> </a:t>
            </a:r>
            <a:r>
              <a:rPr lang="en-GB" sz="6000" dirty="0" err="1"/>
              <a:t>সংখ্যাগুলোকে</a:t>
            </a:r>
            <a:r>
              <a:rPr lang="en-GB" sz="6000" dirty="0"/>
              <a:t>  </a:t>
            </a:r>
            <a:r>
              <a:rPr lang="en-GB" sz="6000" dirty="0" err="1"/>
              <a:t>দশমিক</a:t>
            </a:r>
            <a:r>
              <a:rPr lang="en-GB" sz="6000" dirty="0"/>
              <a:t> </a:t>
            </a:r>
            <a:r>
              <a:rPr lang="en-GB" sz="6000" dirty="0" err="1"/>
              <a:t>সংখ্যায়</a:t>
            </a:r>
            <a:r>
              <a:rPr lang="en-GB" sz="6000" dirty="0"/>
              <a:t> </a:t>
            </a:r>
            <a:r>
              <a:rPr lang="en-GB" sz="6000" dirty="0" err="1"/>
              <a:t>রুপান্তর</a:t>
            </a:r>
            <a:r>
              <a:rPr lang="en-GB" sz="6000" dirty="0"/>
              <a:t> </a:t>
            </a:r>
            <a:r>
              <a:rPr lang="en-GB" sz="6000" dirty="0" err="1"/>
              <a:t>করঃ</a:t>
            </a:r>
            <a:endParaRPr lang="en-GB" sz="6000" dirty="0"/>
          </a:p>
          <a:p>
            <a:pPr algn="l"/>
            <a:r>
              <a:rPr lang="en-GB" sz="6000" dirty="0"/>
              <a:t>.A721,.B5A,.F011,.D435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82453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67FDC79-0955-EE4B-B07E-D4C223D78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4EA7F-0D37-C44D-9562-622B6DB463A5}"/>
              </a:ext>
            </a:extLst>
          </p:cNvPr>
          <p:cNvSpPr txBox="1"/>
          <p:nvPr/>
        </p:nvSpPr>
        <p:spPr>
          <a:xfrm>
            <a:off x="4661435" y="354678"/>
            <a:ext cx="4245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>
                <a:solidFill>
                  <a:srgbClr val="C00000"/>
                </a:solidFill>
              </a:rPr>
              <a:t>ধন্যবাদ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02158-1F56-9B45-A0D9-B35C582F6410}"/>
              </a:ext>
            </a:extLst>
          </p:cNvPr>
          <p:cNvSpPr txBox="1"/>
          <p:nvPr/>
        </p:nvSpPr>
        <p:spPr>
          <a:xfrm flipV="1">
            <a:off x="3860099" y="1859340"/>
            <a:ext cx="4471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>
                <a:solidFill>
                  <a:srgbClr val="C00000"/>
                </a:solidFill>
              </a:rPr>
              <a:t>ধন্যবাদ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10491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AF9CEA-36CD-4547-89B2-BBD0D976B04D}"/>
              </a:ext>
            </a:extLst>
          </p:cNvPr>
          <p:cNvSpPr txBox="1"/>
          <p:nvPr/>
        </p:nvSpPr>
        <p:spPr>
          <a:xfrm>
            <a:off x="3511012" y="143245"/>
            <a:ext cx="441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0000"/>
                </a:solidFill>
              </a:rPr>
              <a:t>স্বাগতম</a:t>
            </a:r>
            <a:r>
              <a:rPr lang="en-GB"/>
              <a:t> 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701EF7D-C76A-8048-AE89-EA8F2DE5D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21" y="1137062"/>
            <a:ext cx="685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BB818F-AEF3-F246-B645-1511321D0F3A}"/>
              </a:ext>
            </a:extLst>
          </p:cNvPr>
          <p:cNvSpPr txBox="1"/>
          <p:nvPr/>
        </p:nvSpPr>
        <p:spPr>
          <a:xfrm>
            <a:off x="222662" y="235593"/>
            <a:ext cx="10279578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7200">
                <a:solidFill>
                  <a:srgbClr val="FFFF00"/>
                </a:solidFill>
              </a:rPr>
              <a:t>গোয়ালগ্রাম কামিল মাদ্রাসা</a:t>
            </a:r>
            <a:r>
              <a:rPr lang="en-GB">
                <a:solidFill>
                  <a:srgbClr val="FFFF00"/>
                </a:solidFill>
              </a:rPr>
              <a:t>   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EAD39-0FA6-C342-915A-F89C501E4A7E}"/>
              </a:ext>
            </a:extLst>
          </p:cNvPr>
          <p:cNvSpPr txBox="1"/>
          <p:nvPr/>
        </p:nvSpPr>
        <p:spPr>
          <a:xfrm>
            <a:off x="222662" y="2164033"/>
            <a:ext cx="6030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মোঃ বায়েজীদ মোল্যা</a:t>
            </a:r>
          </a:p>
          <a:p>
            <a:pPr algn="l"/>
            <a:r>
              <a:rPr lang="en-GB" sz="4800"/>
              <a:t> সহকারী শিক্ষক(গণিত)  </a:t>
            </a:r>
            <a:endParaRPr lang="en-US" sz="4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1B1E2-C730-574C-B839-E12A0D5ED615}"/>
              </a:ext>
            </a:extLst>
          </p:cNvPr>
          <p:cNvSpPr txBox="1"/>
          <p:nvPr/>
        </p:nvSpPr>
        <p:spPr>
          <a:xfrm>
            <a:off x="6540705" y="4314083"/>
            <a:ext cx="6323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/>
              <a:t>বিষয়ঃ আইসিটি</a:t>
            </a:r>
          </a:p>
          <a:p>
            <a:pPr algn="l"/>
            <a:r>
              <a:rPr lang="en-GB" sz="4800"/>
              <a:t>শ্রেণীঃ একাদশ-দ্বাদশ  </a:t>
            </a:r>
          </a:p>
          <a:p>
            <a:pPr algn="l"/>
            <a:r>
              <a:rPr lang="en-GB" sz="4800"/>
              <a:t>অধ্যায়ঃ৩য়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578F60-CC49-9A4B-B44D-2363434D2052}"/>
              </a:ext>
            </a:extLst>
          </p:cNvPr>
          <p:cNvSpPr txBox="1"/>
          <p:nvPr/>
        </p:nvSpPr>
        <p:spPr>
          <a:xfrm>
            <a:off x="546984" y="2033605"/>
            <a:ext cx="11225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/>
          </a:p>
          <a:p>
            <a:pPr marL="342900" indent="-342900" algn="l">
              <a:buAutoNum type="arabicPeriod"/>
            </a:pPr>
            <a:r>
              <a:rPr lang="en-GB" sz="4400" dirty="0" err="1"/>
              <a:t>দশমিক</a:t>
            </a:r>
            <a:r>
              <a:rPr lang="en-GB" sz="4400" dirty="0"/>
              <a:t> </a:t>
            </a:r>
            <a:r>
              <a:rPr lang="en-GB" sz="4400" dirty="0" err="1"/>
              <a:t>বিন্দুর</a:t>
            </a:r>
            <a:r>
              <a:rPr lang="en-GB" sz="4400" dirty="0"/>
              <a:t> </a:t>
            </a:r>
            <a:r>
              <a:rPr lang="en-GB" sz="4400" dirty="0" err="1"/>
              <a:t>দশমিক</a:t>
            </a:r>
            <a:r>
              <a:rPr lang="en-GB" sz="4400" dirty="0"/>
              <a:t> </a:t>
            </a:r>
            <a:r>
              <a:rPr lang="en-GB" sz="4400" dirty="0" err="1"/>
              <a:t>সংখ্যাকে</a:t>
            </a:r>
            <a:r>
              <a:rPr lang="en-GB" sz="4400" dirty="0"/>
              <a:t> </a:t>
            </a:r>
            <a:r>
              <a:rPr lang="en-GB" sz="4400" dirty="0" err="1"/>
              <a:t>হেক্সাডেসিমল</a:t>
            </a:r>
            <a:r>
              <a:rPr lang="en-GB" sz="4400" dirty="0"/>
              <a:t> </a:t>
            </a:r>
            <a:r>
              <a:rPr lang="en-GB" sz="4400" dirty="0" err="1"/>
              <a:t>সংখ্যায়</a:t>
            </a:r>
            <a:r>
              <a:rPr lang="en-GB" sz="4400" dirty="0"/>
              <a:t> </a:t>
            </a:r>
            <a:r>
              <a:rPr lang="en-GB" sz="4400" dirty="0" err="1"/>
              <a:t>রুপান্তর</a:t>
            </a:r>
            <a:r>
              <a:rPr lang="en-GB" sz="4400" dirty="0"/>
              <a:t>। </a:t>
            </a:r>
          </a:p>
          <a:p>
            <a:pPr marL="342900" indent="-342900">
              <a:buAutoNum type="arabicPeriod"/>
            </a:pPr>
            <a:r>
              <a:rPr lang="en-GB" sz="4400" dirty="0" err="1"/>
              <a:t>দশমিক</a:t>
            </a:r>
            <a:r>
              <a:rPr lang="en-GB" sz="4400" dirty="0"/>
              <a:t> </a:t>
            </a:r>
            <a:r>
              <a:rPr lang="en-GB" sz="4400" dirty="0" err="1"/>
              <a:t>বিন্দুর</a:t>
            </a:r>
            <a:r>
              <a:rPr lang="en-GB" sz="4400" dirty="0"/>
              <a:t> </a:t>
            </a:r>
            <a:r>
              <a:rPr lang="en-GB" sz="4400" dirty="0" err="1"/>
              <a:t>হেক্সাডেসিমল</a:t>
            </a:r>
            <a:r>
              <a:rPr lang="en-GB" sz="4400" dirty="0"/>
              <a:t> </a:t>
            </a:r>
            <a:r>
              <a:rPr lang="en-GB" sz="4400" dirty="0" err="1"/>
              <a:t>সংখ্যাকে</a:t>
            </a:r>
            <a:r>
              <a:rPr lang="en-GB" sz="4400" dirty="0"/>
              <a:t> </a:t>
            </a:r>
            <a:r>
              <a:rPr lang="en-GB" sz="4400" dirty="0" err="1"/>
              <a:t>দশমিক</a:t>
            </a:r>
            <a:r>
              <a:rPr lang="en-GB" sz="4400" dirty="0"/>
              <a:t>  </a:t>
            </a:r>
            <a:r>
              <a:rPr lang="en-GB" sz="4400" dirty="0" err="1"/>
              <a:t>সংখ্যায়</a:t>
            </a:r>
            <a:r>
              <a:rPr lang="en-GB" sz="4400" dirty="0"/>
              <a:t> </a:t>
            </a:r>
            <a:r>
              <a:rPr lang="en-GB" sz="4400" dirty="0" err="1"/>
              <a:t>রুপান্তর</a:t>
            </a:r>
            <a:r>
              <a:rPr lang="en-GB" sz="4400" dirty="0"/>
              <a:t>। </a:t>
            </a:r>
          </a:p>
        </p:txBody>
      </p:sp>
      <p:sp>
        <p:nvSpPr>
          <p:cNvPr id="6" name="Ribbon: Curved and Tilted Up 5">
            <a:extLst>
              <a:ext uri="{FF2B5EF4-FFF2-40B4-BE49-F238E27FC236}">
                <a16:creationId xmlns:a16="http://schemas.microsoft.com/office/drawing/2014/main" id="{F7675E97-8F59-4C4D-ADA7-0EF1057F6842}"/>
              </a:ext>
            </a:extLst>
          </p:cNvPr>
          <p:cNvSpPr/>
          <p:nvPr/>
        </p:nvSpPr>
        <p:spPr>
          <a:xfrm>
            <a:off x="966108" y="0"/>
            <a:ext cx="10678908" cy="2430731"/>
          </a:xfrm>
          <a:prstGeom prst="ellipseRibbon2">
            <a:avLst>
              <a:gd name="adj1" fmla="val 16244"/>
              <a:gd name="adj2" fmla="val 50000"/>
              <a:gd name="adj3" fmla="val 125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শিখন</a:t>
            </a:r>
            <a:r>
              <a:rPr lang="en-GB" sz="6000">
                <a:solidFill>
                  <a:srgbClr val="FF0000"/>
                </a:solidFill>
              </a:rPr>
              <a:t> </a:t>
            </a:r>
            <a:r>
              <a:rPr lang="en-GB" sz="7200">
                <a:solidFill>
                  <a:srgbClr val="FF0000"/>
                </a:solidFill>
              </a:rPr>
              <a:t>ফলঃ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68807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26F355-D499-564A-8ABA-7C9D300D46AA}"/>
              </a:ext>
            </a:extLst>
          </p:cNvPr>
          <p:cNvSpPr txBox="1"/>
          <p:nvPr/>
        </p:nvSpPr>
        <p:spPr>
          <a:xfrm>
            <a:off x="667982" y="114045"/>
            <a:ext cx="98342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err="1"/>
              <a:t>দশমিক</a:t>
            </a:r>
            <a:r>
              <a:rPr lang="en-GB" sz="3200" dirty="0"/>
              <a:t> </a:t>
            </a:r>
            <a:r>
              <a:rPr lang="en-GB" sz="3200" dirty="0" err="1"/>
              <a:t>সংখ্যাকে</a:t>
            </a:r>
            <a:r>
              <a:rPr lang="en-GB" sz="3200" dirty="0"/>
              <a:t> </a:t>
            </a:r>
            <a:r>
              <a:rPr lang="en-GB" sz="3200" dirty="0" err="1"/>
              <a:t>হেক্সাডেসিমল</a:t>
            </a:r>
            <a:r>
              <a:rPr lang="en-GB" sz="3200" dirty="0"/>
              <a:t> </a:t>
            </a:r>
            <a:r>
              <a:rPr lang="en-GB" sz="3200" dirty="0" err="1"/>
              <a:t>সংখ্যায়</a:t>
            </a:r>
            <a:r>
              <a:rPr lang="en-GB" sz="3200" dirty="0"/>
              <a:t> </a:t>
            </a:r>
            <a:r>
              <a:rPr lang="en-GB" sz="3200" dirty="0" err="1"/>
              <a:t>রুপান্তর</a:t>
            </a:r>
            <a:r>
              <a:rPr lang="en-GB" sz="3200" dirty="0"/>
              <a:t>। </a:t>
            </a:r>
            <a:endParaRPr lang="en-US" sz="32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E596087-66D1-1142-B747-8DAD5B8607E6}"/>
              </a:ext>
            </a:extLst>
          </p:cNvPr>
          <p:cNvSpPr txBox="1"/>
          <p:nvPr/>
        </p:nvSpPr>
        <p:spPr>
          <a:xfrm>
            <a:off x="2883465" y="5914563"/>
            <a:ext cx="6425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/>
              <a:t>.°.(0.916)</a:t>
            </a:r>
            <a:r>
              <a:rPr lang="en-GB" sz="2800" baseline="-25000"/>
              <a:t>10</a:t>
            </a:r>
            <a:r>
              <a:rPr lang="en-GB" sz="4400"/>
              <a:t>=(0.EA7E)</a:t>
            </a:r>
            <a:r>
              <a:rPr lang="en-GB" sz="2800" baseline="-25000"/>
              <a:t>16</a:t>
            </a:r>
            <a:endParaRPr lang="en-US" sz="2800" baseline="-2500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9317B11-57C0-4C46-9085-394E6AA0BF93}"/>
              </a:ext>
            </a:extLst>
          </p:cNvPr>
          <p:cNvSpPr txBox="1"/>
          <p:nvPr/>
        </p:nvSpPr>
        <p:spPr>
          <a:xfrm>
            <a:off x="7997173" y="656754"/>
            <a:ext cx="264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পূর্ণ সংখ্যা </a:t>
            </a:r>
            <a:endParaRPr lang="en-US" sz="280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BA9A8A4A-E032-D94A-8DF3-D5B4013FEC4F}"/>
              </a:ext>
            </a:extLst>
          </p:cNvPr>
          <p:cNvSpPr txBox="1"/>
          <p:nvPr/>
        </p:nvSpPr>
        <p:spPr>
          <a:xfrm>
            <a:off x="1197802" y="74333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/>
              <a:t>ভগ্নাংশ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4" name="Ink 364">
                <a:extLst>
                  <a:ext uri="{FF2B5EF4-FFF2-40B4-BE49-F238E27FC236}">
                    <a16:creationId xmlns:a16="http://schemas.microsoft.com/office/drawing/2014/main" id="{63D490F8-D042-AD46-8605-FC72E4494B8A}"/>
                  </a:ext>
                </a:extLst>
              </p14:cNvPr>
              <p14:cNvContentPartPr/>
              <p14:nvPr/>
            </p14:nvContentPartPr>
            <p14:xfrm>
              <a:off x="9880329" y="1103764"/>
              <a:ext cx="771480" cy="3177720"/>
            </p14:xfrm>
          </p:contentPart>
        </mc:Choice>
        <mc:Fallback xmlns="">
          <p:pic>
            <p:nvPicPr>
              <p:cNvPr id="364" name="Ink 36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3D490F8-D042-AD46-8605-FC72E4494B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8089" y="1091524"/>
                <a:ext cx="796320" cy="32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7" name="Ink 367">
                <a:extLst>
                  <a:ext uri="{FF2B5EF4-FFF2-40B4-BE49-F238E27FC236}">
                    <a16:creationId xmlns:a16="http://schemas.microsoft.com/office/drawing/2014/main" id="{EC9E845D-F036-E84E-BC0F-7B47BBA62A9B}"/>
                  </a:ext>
                </a:extLst>
              </p14:cNvPr>
              <p14:cNvContentPartPr/>
              <p14:nvPr/>
            </p14:nvContentPartPr>
            <p14:xfrm>
              <a:off x="9899049" y="1187284"/>
              <a:ext cx="755280" cy="3126960"/>
            </p14:xfrm>
          </p:contentPart>
        </mc:Choice>
        <mc:Fallback xmlns="">
          <p:pic>
            <p:nvPicPr>
              <p:cNvPr id="367" name="Ink 36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C9E845D-F036-E84E-BC0F-7B47BBA62A9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886449" y="1175044"/>
                <a:ext cx="780120" cy="31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70" name="Ink 370">
                <a:extLst>
                  <a:ext uri="{FF2B5EF4-FFF2-40B4-BE49-F238E27FC236}">
                    <a16:creationId xmlns:a16="http://schemas.microsoft.com/office/drawing/2014/main" id="{912A6240-B279-C647-9E3B-415DE4EB872C}"/>
                  </a:ext>
                </a:extLst>
              </p14:cNvPr>
              <p14:cNvContentPartPr/>
              <p14:nvPr/>
            </p14:nvContentPartPr>
            <p14:xfrm>
              <a:off x="9834249" y="1215364"/>
              <a:ext cx="821520" cy="3112560"/>
            </p14:xfrm>
          </p:contentPart>
        </mc:Choice>
        <mc:Fallback xmlns="">
          <p:pic>
            <p:nvPicPr>
              <p:cNvPr id="370" name="Ink 37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12A6240-B279-C647-9E3B-415DE4EB872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21649" y="1202765"/>
                <a:ext cx="846360" cy="3137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Ink 9">
                <a:extLst>
                  <a:ext uri="{FF2B5EF4-FFF2-40B4-BE49-F238E27FC236}">
                    <a16:creationId xmlns:a16="http://schemas.microsoft.com/office/drawing/2014/main" id="{AAABA1F3-3FF7-5946-9094-2D48340970F8}"/>
                  </a:ext>
                </a:extLst>
              </p14:cNvPr>
              <p14:cNvContentPartPr/>
              <p14:nvPr/>
            </p14:nvContentPartPr>
            <p14:xfrm>
              <a:off x="667882" y="1437735"/>
              <a:ext cx="623880" cy="344880"/>
            </p14:xfrm>
          </p:contentPart>
        </mc:Choice>
        <mc:Fallback xmlns="">
          <p:pic>
            <p:nvPicPr>
              <p:cNvPr id="9" name="Ink 9">
                <a:extLst>
                  <a:ext uri="{FF2B5EF4-FFF2-40B4-BE49-F238E27FC236}">
                    <a16:creationId xmlns:a16="http://schemas.microsoft.com/office/drawing/2014/main" xmlns="" id="{AAABA1F3-3FF7-5946-9094-2D48340970F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55289" y="1425495"/>
                <a:ext cx="648706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67AC8F-79D2-8F41-B29B-ADDD19923CF8}"/>
                  </a:ext>
                </a:extLst>
              </p14:cNvPr>
              <p14:cNvContentPartPr/>
              <p14:nvPr/>
            </p14:nvContentPartPr>
            <p14:xfrm>
              <a:off x="1529362" y="1428735"/>
              <a:ext cx="372960" cy="41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id="{C067AC8F-79D2-8F41-B29B-ADDD19923CF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16762" y="1416135"/>
                <a:ext cx="39780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" name="Ink 13">
                <a:extLst>
                  <a:ext uri="{FF2B5EF4-FFF2-40B4-BE49-F238E27FC236}">
                    <a16:creationId xmlns:a16="http://schemas.microsoft.com/office/drawing/2014/main" id="{C1AEC402-EE7F-8F48-94AC-F3D76FCDE3C6}"/>
                  </a:ext>
                </a:extLst>
              </p14:cNvPr>
              <p14:cNvContentPartPr/>
              <p14:nvPr/>
            </p14:nvContentPartPr>
            <p14:xfrm>
              <a:off x="2078002" y="1391295"/>
              <a:ext cx="677880" cy="417960"/>
            </p14:xfrm>
          </p:contentPart>
        </mc:Choice>
        <mc:Fallback xmlns="">
          <p:pic>
            <p:nvPicPr>
              <p:cNvPr id="13" name="Ink 13">
                <a:extLst>
                  <a:ext uri="{FF2B5EF4-FFF2-40B4-BE49-F238E27FC236}">
                    <a16:creationId xmlns:a16="http://schemas.microsoft.com/office/drawing/2014/main" xmlns="" id="{C1AEC402-EE7F-8F48-94AC-F3D76FCDE3C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65395" y="1379055"/>
                <a:ext cx="702733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" name="Ink 16">
                <a:extLst>
                  <a:ext uri="{FF2B5EF4-FFF2-40B4-BE49-F238E27FC236}">
                    <a16:creationId xmlns:a16="http://schemas.microsoft.com/office/drawing/2014/main" id="{131F1FA5-B397-BD48-8929-53314203860F}"/>
                  </a:ext>
                </a:extLst>
              </p14:cNvPr>
              <p14:cNvContentPartPr/>
              <p14:nvPr/>
            </p14:nvContentPartPr>
            <p14:xfrm>
              <a:off x="2949922" y="1410015"/>
              <a:ext cx="340560" cy="401040"/>
            </p14:xfrm>
          </p:contentPart>
        </mc:Choice>
        <mc:Fallback xmlns="">
          <p:pic>
            <p:nvPicPr>
              <p:cNvPr id="16" name="Ink 16">
                <a:extLst>
                  <a:ext uri="{FF2B5EF4-FFF2-40B4-BE49-F238E27FC236}">
                    <a16:creationId xmlns:a16="http://schemas.microsoft.com/office/drawing/2014/main" xmlns="" id="{131F1FA5-B397-BD48-8929-53314203860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37682" y="1397415"/>
                <a:ext cx="36540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0" name="Ink 20">
                <a:extLst>
                  <a:ext uri="{FF2B5EF4-FFF2-40B4-BE49-F238E27FC236}">
                    <a16:creationId xmlns:a16="http://schemas.microsoft.com/office/drawing/2014/main" id="{130C88B7-B9E1-0C48-9288-6CF7562AAE54}"/>
                  </a:ext>
                </a:extLst>
              </p14:cNvPr>
              <p14:cNvContentPartPr/>
              <p14:nvPr/>
            </p14:nvContentPartPr>
            <p14:xfrm>
              <a:off x="4054042" y="1386255"/>
              <a:ext cx="408600" cy="311760"/>
            </p14:xfrm>
          </p:contentPart>
        </mc:Choice>
        <mc:Fallback>
          <p:pic>
            <p:nvPicPr>
              <p:cNvPr id="20" name="Ink 20">
                <a:extLst>
                  <a:ext uri="{FF2B5EF4-FFF2-40B4-BE49-F238E27FC236}">
                    <a16:creationId xmlns:a16="http://schemas.microsoft.com/office/drawing/2014/main" id="{130C88B7-B9E1-0C48-9288-6CF7562AAE5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041442" y="1373655"/>
                <a:ext cx="4334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420785A-CD82-0948-86BC-4A3202706CF5}"/>
                  </a:ext>
                </a:extLst>
              </p14:cNvPr>
              <p14:cNvContentPartPr/>
              <p14:nvPr/>
            </p14:nvContentPartPr>
            <p14:xfrm>
              <a:off x="6985868" y="1419375"/>
              <a:ext cx="334440" cy="10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xmlns="" id="{9420785A-CD82-0948-86BC-4A3202706CF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73268" y="1406775"/>
                <a:ext cx="359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C0AE632-965B-3C46-97FE-0B00393E540C}"/>
                  </a:ext>
                </a:extLst>
              </p14:cNvPr>
              <p14:cNvContentPartPr/>
              <p14:nvPr/>
            </p14:nvContentPartPr>
            <p14:xfrm>
              <a:off x="7115828" y="1667775"/>
              <a:ext cx="353880" cy="2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xmlns="" id="{8C0AE632-965B-3C46-97FE-0B00393E540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103228" y="1655535"/>
                <a:ext cx="378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9165CDB5-D7AB-A140-9A89-B78DCD41C4A2}"/>
                  </a:ext>
                </a:extLst>
              </p14:cNvPr>
              <p14:cNvContentPartPr/>
              <p14:nvPr/>
            </p14:nvContentPartPr>
            <p14:xfrm>
              <a:off x="1187362" y="2198775"/>
              <a:ext cx="158040" cy="14400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xmlns="" id="{9165CDB5-D7AB-A140-9A89-B78DCD41C4A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74762" y="2186175"/>
                <a:ext cx="182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6" name="Ink 46">
                <a:extLst>
                  <a:ext uri="{FF2B5EF4-FFF2-40B4-BE49-F238E27FC236}">
                    <a16:creationId xmlns:a16="http://schemas.microsoft.com/office/drawing/2014/main" id="{D4AD0123-9C17-2D4F-B1DD-057715143681}"/>
                  </a:ext>
                </a:extLst>
              </p14:cNvPr>
              <p14:cNvContentPartPr/>
              <p14:nvPr/>
            </p14:nvContentPartPr>
            <p14:xfrm>
              <a:off x="3349162" y="2041095"/>
              <a:ext cx="965160" cy="426960"/>
            </p14:xfrm>
          </p:contentPart>
        </mc:Choice>
        <mc:Fallback>
          <p:pic>
            <p:nvPicPr>
              <p:cNvPr id="46" name="Ink 46">
                <a:extLst>
                  <a:ext uri="{FF2B5EF4-FFF2-40B4-BE49-F238E27FC236}">
                    <a16:creationId xmlns:a16="http://schemas.microsoft.com/office/drawing/2014/main" id="{D4AD0123-9C17-2D4F-B1DD-05771514368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336562" y="2028495"/>
                <a:ext cx="9900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A1D735E-54E2-6B4B-BBB3-7DD67676EB9D}"/>
                  </a:ext>
                </a:extLst>
              </p14:cNvPr>
              <p14:cNvContentPartPr/>
              <p14:nvPr/>
            </p14:nvContentPartPr>
            <p14:xfrm>
              <a:off x="6958086" y="2078175"/>
              <a:ext cx="260280" cy="9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xmlns="" id="{2A1D735E-54E2-6B4B-BBB3-7DD67676EB9D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945486" y="2065575"/>
                <a:ext cx="285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6132B04-F755-1A44-AAD5-E27D589A39B4}"/>
                  </a:ext>
                </a:extLst>
              </p14:cNvPr>
              <p14:cNvContentPartPr/>
              <p14:nvPr/>
            </p14:nvContentPartPr>
            <p14:xfrm>
              <a:off x="6976446" y="2300655"/>
              <a:ext cx="455040" cy="19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xmlns="" id="{C6132B04-F755-1A44-AAD5-E27D589A39B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964206" y="2288415"/>
                <a:ext cx="479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31" name="Ink 131">
                <a:extLst>
                  <a:ext uri="{FF2B5EF4-FFF2-40B4-BE49-F238E27FC236}">
                    <a16:creationId xmlns:a16="http://schemas.microsoft.com/office/drawing/2014/main" id="{459D07C6-DB56-4D4D-9826-61284F533295}"/>
                  </a:ext>
                </a:extLst>
              </p14:cNvPr>
              <p14:cNvContentPartPr/>
              <p14:nvPr/>
            </p14:nvContentPartPr>
            <p14:xfrm>
              <a:off x="723322" y="2755335"/>
              <a:ext cx="56160" cy="190800"/>
            </p14:xfrm>
          </p:contentPart>
        </mc:Choice>
        <mc:Fallback>
          <p:pic>
            <p:nvPicPr>
              <p:cNvPr id="131" name="Ink 131">
                <a:extLst>
                  <a:ext uri="{FF2B5EF4-FFF2-40B4-BE49-F238E27FC236}">
                    <a16:creationId xmlns:a16="http://schemas.microsoft.com/office/drawing/2014/main" id="{459D07C6-DB56-4D4D-9826-61284F5332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10722" y="2742735"/>
                <a:ext cx="81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36" name="Ink 136">
                <a:extLst>
                  <a:ext uri="{FF2B5EF4-FFF2-40B4-BE49-F238E27FC236}">
                    <a16:creationId xmlns:a16="http://schemas.microsoft.com/office/drawing/2014/main" id="{1B2B97E1-E3FA-854D-84EA-003CE6D75C90}"/>
                  </a:ext>
                </a:extLst>
              </p14:cNvPr>
              <p14:cNvContentPartPr/>
              <p14:nvPr/>
            </p14:nvContentPartPr>
            <p14:xfrm>
              <a:off x="3191482" y="2801775"/>
              <a:ext cx="280440" cy="362160"/>
            </p14:xfrm>
          </p:contentPart>
        </mc:Choice>
        <mc:Fallback>
          <p:pic>
            <p:nvPicPr>
              <p:cNvPr id="136" name="Ink 136">
                <a:extLst>
                  <a:ext uri="{FF2B5EF4-FFF2-40B4-BE49-F238E27FC236}">
                    <a16:creationId xmlns:a16="http://schemas.microsoft.com/office/drawing/2014/main" id="{1B2B97E1-E3FA-854D-84EA-003CE6D75C9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178882" y="2789175"/>
                <a:ext cx="3052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236EB8F-4C4F-7A41-9392-557703C5F1C1}"/>
                  </a:ext>
                </a:extLst>
              </p14:cNvPr>
              <p14:cNvContentPartPr/>
              <p14:nvPr/>
            </p14:nvContentPartPr>
            <p14:xfrm>
              <a:off x="6512605" y="2783055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xmlns="" id="{E236EB8F-4C4F-7A41-9392-557703C5F1C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00365" y="2770815"/>
                <a:ext cx="25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45" name="Ink 145">
                <a:extLst>
                  <a:ext uri="{FF2B5EF4-FFF2-40B4-BE49-F238E27FC236}">
                    <a16:creationId xmlns:a16="http://schemas.microsoft.com/office/drawing/2014/main" id="{D8EDDBEB-B13C-3E47-87C0-7341FE105BF5}"/>
                  </a:ext>
                </a:extLst>
              </p14:cNvPr>
              <p14:cNvContentPartPr/>
              <p14:nvPr/>
            </p14:nvContentPartPr>
            <p14:xfrm>
              <a:off x="4397482" y="2884935"/>
              <a:ext cx="351720" cy="288000"/>
            </p14:xfrm>
          </p:contentPart>
        </mc:Choice>
        <mc:Fallback>
          <p:pic>
            <p:nvPicPr>
              <p:cNvPr id="145" name="Ink 145">
                <a:extLst>
                  <a:ext uri="{FF2B5EF4-FFF2-40B4-BE49-F238E27FC236}">
                    <a16:creationId xmlns:a16="http://schemas.microsoft.com/office/drawing/2014/main" id="{D8EDDBEB-B13C-3E47-87C0-7341FE105BF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384882" y="2872335"/>
                <a:ext cx="376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E556F02-5BA4-754B-AA9F-275516341EE2}"/>
                  </a:ext>
                </a:extLst>
              </p14:cNvPr>
              <p14:cNvContentPartPr/>
              <p14:nvPr/>
            </p14:nvContentPartPr>
            <p14:xfrm>
              <a:off x="6990339" y="2792415"/>
              <a:ext cx="348120" cy="65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xmlns="" id="{8E556F02-5BA4-754B-AA9F-275516341EE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78099" y="2779815"/>
                <a:ext cx="372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F776857-93D6-D941-8BBC-5379F4908F4F}"/>
                  </a:ext>
                </a:extLst>
              </p14:cNvPr>
              <p14:cNvContentPartPr/>
              <p14:nvPr/>
            </p14:nvContentPartPr>
            <p14:xfrm>
              <a:off x="7078539" y="3047655"/>
              <a:ext cx="389880" cy="69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xmlns="" id="{3F776857-93D6-D941-8BBC-5379F4908F4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066299" y="3035415"/>
                <a:ext cx="4147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60EB094-2DA9-7741-AAFA-B002C83633FB}"/>
                  </a:ext>
                </a:extLst>
              </p14:cNvPr>
              <p14:cNvContentPartPr/>
              <p14:nvPr/>
            </p14:nvContentPartPr>
            <p14:xfrm>
              <a:off x="732682" y="4007775"/>
              <a:ext cx="60840" cy="1256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xmlns="" id="{F60EB094-2DA9-7741-AAFA-B002C83633F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20442" y="3995175"/>
                <a:ext cx="85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1" name="Ink 161">
                <a:extLst>
                  <a:ext uri="{FF2B5EF4-FFF2-40B4-BE49-F238E27FC236}">
                    <a16:creationId xmlns:a16="http://schemas.microsoft.com/office/drawing/2014/main" id="{5AC96F7D-1619-3443-9283-A28DD5381558}"/>
                  </a:ext>
                </a:extLst>
              </p14:cNvPr>
              <p14:cNvContentPartPr/>
              <p14:nvPr/>
            </p14:nvContentPartPr>
            <p14:xfrm>
              <a:off x="1215082" y="3859095"/>
              <a:ext cx="2333520" cy="371520"/>
            </p14:xfrm>
          </p:contentPart>
        </mc:Choice>
        <mc:Fallback>
          <p:pic>
            <p:nvPicPr>
              <p:cNvPr id="161" name="Ink 161">
                <a:extLst>
                  <a:ext uri="{FF2B5EF4-FFF2-40B4-BE49-F238E27FC236}">
                    <a16:creationId xmlns:a16="http://schemas.microsoft.com/office/drawing/2014/main" id="{5AC96F7D-1619-3443-9283-A28DD538155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202482" y="3846495"/>
                <a:ext cx="23583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6" name="Ink 166">
                <a:extLst>
                  <a:ext uri="{FF2B5EF4-FFF2-40B4-BE49-F238E27FC236}">
                    <a16:creationId xmlns:a16="http://schemas.microsoft.com/office/drawing/2014/main" id="{2EF0C597-2AA6-1F4C-BF6A-F5BF99CA231B}"/>
                  </a:ext>
                </a:extLst>
              </p14:cNvPr>
              <p14:cNvContentPartPr/>
              <p14:nvPr/>
            </p14:nvContentPartPr>
            <p14:xfrm>
              <a:off x="2931562" y="3839655"/>
              <a:ext cx="1842840" cy="532080"/>
            </p14:xfrm>
          </p:contentPart>
        </mc:Choice>
        <mc:Fallback>
          <p:pic>
            <p:nvPicPr>
              <p:cNvPr id="166" name="Ink 166">
                <a:extLst>
                  <a:ext uri="{FF2B5EF4-FFF2-40B4-BE49-F238E27FC236}">
                    <a16:creationId xmlns:a16="http://schemas.microsoft.com/office/drawing/2014/main" id="{2EF0C597-2AA6-1F4C-BF6A-F5BF99CA231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918962" y="3827055"/>
                <a:ext cx="186768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01F3340-1BC8-A74C-90D7-F93F28C65995}"/>
                  </a:ext>
                </a:extLst>
              </p14:cNvPr>
              <p14:cNvContentPartPr/>
              <p14:nvPr/>
            </p14:nvContentPartPr>
            <p14:xfrm>
              <a:off x="7227014" y="3831375"/>
              <a:ext cx="14760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xmlns="" id="{601F3340-1BC8-A74C-90D7-F93F28C6599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214774" y="3819135"/>
                <a:ext cx="1724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86CC88C-4205-A44A-986E-962E42EECB5F}"/>
                  </a:ext>
                </a:extLst>
              </p14:cNvPr>
              <p14:cNvContentPartPr/>
              <p14:nvPr/>
            </p14:nvContentPartPr>
            <p14:xfrm>
              <a:off x="7189934" y="4156095"/>
              <a:ext cx="399240" cy="280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xmlns="" id="{086CC88C-4205-A44A-986E-962E42EECB5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177694" y="4143855"/>
                <a:ext cx="4240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AE9DBEC-E723-734F-9646-ACB6130A2220}"/>
                  </a:ext>
                </a:extLst>
              </p14:cNvPr>
              <p14:cNvContentPartPr/>
              <p14:nvPr/>
            </p14:nvContentPartPr>
            <p14:xfrm>
              <a:off x="7338260" y="3868455"/>
              <a:ext cx="34380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xmlns="" id="{BAE9DBEC-E723-734F-9646-ACB6130A222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326020" y="3856215"/>
                <a:ext cx="368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86" name="Ink 186">
                <a:extLst>
                  <a:ext uri="{FF2B5EF4-FFF2-40B4-BE49-F238E27FC236}">
                    <a16:creationId xmlns:a16="http://schemas.microsoft.com/office/drawing/2014/main" id="{FB5231D8-F526-AC4D-9AA0-ECF13524F357}"/>
                  </a:ext>
                </a:extLst>
              </p14:cNvPr>
              <p14:cNvContentPartPr/>
              <p14:nvPr/>
            </p14:nvContentPartPr>
            <p14:xfrm>
              <a:off x="1210114" y="5143170"/>
              <a:ext cx="146160" cy="157320"/>
            </p14:xfrm>
          </p:contentPart>
        </mc:Choice>
        <mc:Fallback xmlns="">
          <p:pic>
            <p:nvPicPr>
              <p:cNvPr id="186" name="Ink 186">
                <a:extLst>
                  <a:ext uri="{FF2B5EF4-FFF2-40B4-BE49-F238E27FC236}">
                    <a16:creationId xmlns:a16="http://schemas.microsoft.com/office/drawing/2014/main" xmlns="" id="{FB5231D8-F526-AC4D-9AA0-ECF13524F35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97514" y="5130570"/>
                <a:ext cx="171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AA74E89-17FD-C749-81D6-41AC14F431EE}"/>
                  </a:ext>
                </a:extLst>
              </p14:cNvPr>
              <p14:cNvContentPartPr/>
              <p14:nvPr/>
            </p14:nvContentPartPr>
            <p14:xfrm>
              <a:off x="1826434" y="5210490"/>
              <a:ext cx="123480" cy="157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xmlns="" id="{8AA74E89-17FD-C749-81D6-41AC14F431E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813834" y="5197890"/>
                <a:ext cx="1483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0" name="Ink 190">
                <a:extLst>
                  <a:ext uri="{FF2B5EF4-FFF2-40B4-BE49-F238E27FC236}">
                    <a16:creationId xmlns:a16="http://schemas.microsoft.com/office/drawing/2014/main" id="{E060908A-0039-A549-AE91-67378233927A}"/>
                  </a:ext>
                </a:extLst>
              </p14:cNvPr>
              <p14:cNvContentPartPr/>
              <p14:nvPr/>
            </p14:nvContentPartPr>
            <p14:xfrm>
              <a:off x="1557514" y="4604610"/>
              <a:ext cx="201960" cy="158040"/>
            </p14:xfrm>
          </p:contentPart>
        </mc:Choice>
        <mc:Fallback xmlns="">
          <p:pic>
            <p:nvPicPr>
              <p:cNvPr id="190" name="Ink 190">
                <a:extLst>
                  <a:ext uri="{FF2B5EF4-FFF2-40B4-BE49-F238E27FC236}">
                    <a16:creationId xmlns:a16="http://schemas.microsoft.com/office/drawing/2014/main" xmlns="" id="{E060908A-0039-A549-AE91-67378233927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544914" y="4592010"/>
                <a:ext cx="226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97" name="Ink 197">
                <a:extLst>
                  <a:ext uri="{FF2B5EF4-FFF2-40B4-BE49-F238E27FC236}">
                    <a16:creationId xmlns:a16="http://schemas.microsoft.com/office/drawing/2014/main" id="{027E86CE-16E2-D44B-9B70-2E61EB044E8D}"/>
                  </a:ext>
                </a:extLst>
              </p14:cNvPr>
              <p14:cNvContentPartPr/>
              <p14:nvPr/>
            </p14:nvContentPartPr>
            <p14:xfrm>
              <a:off x="3663874" y="4728450"/>
              <a:ext cx="910080" cy="543960"/>
            </p14:xfrm>
          </p:contentPart>
        </mc:Choice>
        <mc:Fallback>
          <p:pic>
            <p:nvPicPr>
              <p:cNvPr id="197" name="Ink 197">
                <a:extLst>
                  <a:ext uri="{FF2B5EF4-FFF2-40B4-BE49-F238E27FC236}">
                    <a16:creationId xmlns:a16="http://schemas.microsoft.com/office/drawing/2014/main" id="{027E86CE-16E2-D44B-9B70-2E61EB044E8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651274" y="4715842"/>
                <a:ext cx="934920" cy="568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4A74F1F-AAA4-5B4F-8391-364061D8D6B2}"/>
                  </a:ext>
                </a:extLst>
              </p14:cNvPr>
              <p14:cNvContentPartPr/>
              <p14:nvPr/>
            </p14:nvContentPartPr>
            <p14:xfrm>
              <a:off x="6174009" y="5064690"/>
              <a:ext cx="213120" cy="226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xmlns="" id="{54A74F1F-AAA4-5B4F-8391-364061D8D6B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161409" y="5052090"/>
                <a:ext cx="2379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56E0EEC-5AB8-1941-8A40-ABEC54BB105A}"/>
                  </a:ext>
                </a:extLst>
              </p14:cNvPr>
              <p14:cNvContentPartPr/>
              <p14:nvPr/>
            </p14:nvContentPartPr>
            <p14:xfrm>
              <a:off x="6101289" y="4515690"/>
              <a:ext cx="423000" cy="10537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xmlns="" id="{E56E0EEC-5AB8-1941-8A40-ABEC54BB105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088689" y="4503090"/>
                <a:ext cx="44784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E82EEAF-8D81-4743-B061-11500DC39B88}"/>
                  </a:ext>
                </a:extLst>
              </p14:cNvPr>
              <p14:cNvContentPartPr/>
              <p14:nvPr/>
            </p14:nvContentPartPr>
            <p14:xfrm>
              <a:off x="9020169" y="4257930"/>
              <a:ext cx="427680" cy="15854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xmlns="" id="{3E82EEAF-8D81-4743-B061-11500DC39B8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007569" y="4245330"/>
                <a:ext cx="452520" cy="16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14" name="Ink 214">
                <a:extLst>
                  <a:ext uri="{FF2B5EF4-FFF2-40B4-BE49-F238E27FC236}">
                    <a16:creationId xmlns:a16="http://schemas.microsoft.com/office/drawing/2014/main" id="{136D810B-5121-6946-B829-B9766B8ED9CB}"/>
                  </a:ext>
                </a:extLst>
              </p14:cNvPr>
              <p14:cNvContentPartPr/>
              <p14:nvPr/>
            </p14:nvContentPartPr>
            <p14:xfrm>
              <a:off x="2260354" y="4504530"/>
              <a:ext cx="1069200" cy="1087200"/>
            </p14:xfrm>
          </p:contentPart>
        </mc:Choice>
        <mc:Fallback>
          <p:pic>
            <p:nvPicPr>
              <p:cNvPr id="214" name="Ink 214">
                <a:extLst>
                  <a:ext uri="{FF2B5EF4-FFF2-40B4-BE49-F238E27FC236}">
                    <a16:creationId xmlns:a16="http://schemas.microsoft.com/office/drawing/2014/main" id="{136D810B-5121-6946-B829-B9766B8ED9C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247754" y="4491930"/>
                <a:ext cx="1094040" cy="11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18" name="Ink 218">
                <a:extLst>
                  <a:ext uri="{FF2B5EF4-FFF2-40B4-BE49-F238E27FC236}">
                    <a16:creationId xmlns:a16="http://schemas.microsoft.com/office/drawing/2014/main" id="{FF897EAB-1490-B345-B033-22F6117242B2}"/>
                  </a:ext>
                </a:extLst>
              </p14:cNvPr>
              <p14:cNvContentPartPr/>
              <p14:nvPr/>
            </p14:nvContentPartPr>
            <p14:xfrm>
              <a:off x="4169074" y="4459530"/>
              <a:ext cx="1655280" cy="1382040"/>
            </p14:xfrm>
          </p:contentPart>
        </mc:Choice>
        <mc:Fallback>
          <p:pic>
            <p:nvPicPr>
              <p:cNvPr id="218" name="Ink 218">
                <a:extLst>
                  <a:ext uri="{FF2B5EF4-FFF2-40B4-BE49-F238E27FC236}">
                    <a16:creationId xmlns:a16="http://schemas.microsoft.com/office/drawing/2014/main" id="{FF897EAB-1490-B345-B033-22F6117242B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156474" y="4446930"/>
                <a:ext cx="1680120" cy="14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4" name="Ink 4">
                <a:extLst>
                  <a:ext uri="{FF2B5EF4-FFF2-40B4-BE49-F238E27FC236}">
                    <a16:creationId xmlns:a16="http://schemas.microsoft.com/office/drawing/2014/main" id="{B104C239-94CA-1844-B776-D50B53213B36}"/>
                  </a:ext>
                </a:extLst>
              </p14:cNvPr>
              <p14:cNvContentPartPr/>
              <p14:nvPr/>
            </p14:nvContentPartPr>
            <p14:xfrm>
              <a:off x="3497470" y="1270695"/>
              <a:ext cx="566280" cy="585000"/>
            </p14:xfrm>
          </p:contentPart>
        </mc:Choice>
        <mc:Fallback>
          <p:pic>
            <p:nvPicPr>
              <p:cNvPr id="4" name="Ink 4">
                <a:extLst>
                  <a:ext uri="{FF2B5EF4-FFF2-40B4-BE49-F238E27FC236}">
                    <a16:creationId xmlns:a16="http://schemas.microsoft.com/office/drawing/2014/main" id="{B104C239-94CA-1844-B776-D50B53213B3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488830" y="1262055"/>
                <a:ext cx="58392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8" name="Ink 10">
                <a:extLst>
                  <a:ext uri="{FF2B5EF4-FFF2-40B4-BE49-F238E27FC236}">
                    <a16:creationId xmlns:a16="http://schemas.microsoft.com/office/drawing/2014/main" id="{E2EEC2CE-066F-0F49-8C2C-5F8462138130}"/>
                  </a:ext>
                </a:extLst>
              </p14:cNvPr>
              <p14:cNvContentPartPr/>
              <p14:nvPr/>
            </p14:nvContentPartPr>
            <p14:xfrm>
              <a:off x="4555150" y="1168815"/>
              <a:ext cx="519840" cy="640440"/>
            </p14:xfrm>
          </p:contentPart>
        </mc:Choice>
        <mc:Fallback>
          <p:pic>
            <p:nvPicPr>
              <p:cNvPr id="8" name="Ink 10">
                <a:extLst>
                  <a:ext uri="{FF2B5EF4-FFF2-40B4-BE49-F238E27FC236}">
                    <a16:creationId xmlns:a16="http://schemas.microsoft.com/office/drawing/2014/main" id="{E2EEC2CE-066F-0F49-8C2C-5F8462138130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542550" y="1156215"/>
                <a:ext cx="544680" cy="6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EBC6D5-A161-1740-8EDC-0E57B1CB32EE}"/>
                  </a:ext>
                </a:extLst>
              </p14:cNvPr>
              <p14:cNvContentPartPr/>
              <p14:nvPr/>
            </p14:nvContentPartPr>
            <p14:xfrm>
              <a:off x="5046910" y="1419375"/>
              <a:ext cx="59760" cy="581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EBC6D5-A161-1740-8EDC-0E57B1CB32E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034310" y="1406775"/>
                <a:ext cx="846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" name="Ink 16">
                <a:extLst>
                  <a:ext uri="{FF2B5EF4-FFF2-40B4-BE49-F238E27FC236}">
                    <a16:creationId xmlns:a16="http://schemas.microsoft.com/office/drawing/2014/main" id="{0988E55E-3C23-524E-B8C0-67415767B202}"/>
                  </a:ext>
                </a:extLst>
              </p14:cNvPr>
              <p14:cNvContentPartPr/>
              <p14:nvPr/>
            </p14:nvContentPartPr>
            <p14:xfrm>
              <a:off x="5232310" y="1567695"/>
              <a:ext cx="148680" cy="190440"/>
            </p14:xfrm>
          </p:contentPart>
        </mc:Choice>
        <mc:Fallback>
          <p:pic>
            <p:nvPicPr>
              <p:cNvPr id="15" name="Ink 16">
                <a:extLst>
                  <a:ext uri="{FF2B5EF4-FFF2-40B4-BE49-F238E27FC236}">
                    <a16:creationId xmlns:a16="http://schemas.microsoft.com/office/drawing/2014/main" id="{0988E55E-3C23-524E-B8C0-67415767B202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220070" y="1555455"/>
                <a:ext cx="1735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22" name="Ink 22">
                <a:extLst>
                  <a:ext uri="{FF2B5EF4-FFF2-40B4-BE49-F238E27FC236}">
                    <a16:creationId xmlns:a16="http://schemas.microsoft.com/office/drawing/2014/main" id="{61508EF8-4DF6-E744-B42A-89FBC879E006}"/>
                  </a:ext>
                </a:extLst>
              </p14:cNvPr>
              <p14:cNvContentPartPr/>
              <p14:nvPr/>
            </p14:nvContentPartPr>
            <p14:xfrm>
              <a:off x="5519950" y="1242975"/>
              <a:ext cx="979200" cy="521640"/>
            </p14:xfrm>
          </p:contentPart>
        </mc:Choice>
        <mc:Fallback>
          <p:pic>
            <p:nvPicPr>
              <p:cNvPr id="22" name="Ink 22">
                <a:extLst>
                  <a:ext uri="{FF2B5EF4-FFF2-40B4-BE49-F238E27FC236}">
                    <a16:creationId xmlns:a16="http://schemas.microsoft.com/office/drawing/2014/main" id="{61508EF8-4DF6-E744-B42A-89FBC879E006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507710" y="1230735"/>
                <a:ext cx="1004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6B9225-E378-2D4F-870E-D5E2AEBE2FFD}"/>
                  </a:ext>
                </a:extLst>
              </p14:cNvPr>
              <p14:cNvContentPartPr/>
              <p14:nvPr/>
            </p14:nvContentPartPr>
            <p14:xfrm>
              <a:off x="6622990" y="1308135"/>
              <a:ext cx="358560" cy="519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6B9225-E378-2D4F-870E-D5E2AEBE2FF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610750" y="1295535"/>
                <a:ext cx="38340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8A8A29EB-28D1-FE43-90A1-D8C85503FB52}"/>
                  </a:ext>
                </a:extLst>
              </p14:cNvPr>
              <p14:cNvContentPartPr/>
              <p14:nvPr/>
            </p14:nvContentPartPr>
            <p14:xfrm>
              <a:off x="8107213" y="1335855"/>
              <a:ext cx="1020240" cy="453240"/>
            </p14:xfrm>
          </p:contentPart>
        </mc:Choice>
        <mc:Fallback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8A8A29EB-28D1-FE43-90A1-D8C85503FB5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094613" y="1323255"/>
                <a:ext cx="10450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CE33A9-4162-294C-9C28-7AFA961B32D8}"/>
                  </a:ext>
                </a:extLst>
              </p14:cNvPr>
              <p14:cNvContentPartPr/>
              <p14:nvPr/>
            </p14:nvContentPartPr>
            <p14:xfrm>
              <a:off x="8952853" y="1400655"/>
              <a:ext cx="38160" cy="5310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CE33A9-4162-294C-9C28-7AFA961B32D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940253" y="1388415"/>
                <a:ext cx="6300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7" name="Ink 38">
                <a:extLst>
                  <a:ext uri="{FF2B5EF4-FFF2-40B4-BE49-F238E27FC236}">
                    <a16:creationId xmlns:a16="http://schemas.microsoft.com/office/drawing/2014/main" id="{044C9B4E-36D6-9349-9D36-3F9DA75934A0}"/>
                  </a:ext>
                </a:extLst>
              </p14:cNvPr>
              <p14:cNvContentPartPr/>
              <p14:nvPr/>
            </p14:nvContentPartPr>
            <p14:xfrm>
              <a:off x="1558522" y="1855335"/>
              <a:ext cx="4685400" cy="649800"/>
            </p14:xfrm>
          </p:contentPart>
        </mc:Choice>
        <mc:Fallback>
          <p:pic>
            <p:nvPicPr>
              <p:cNvPr id="37" name="Ink 38">
                <a:extLst>
                  <a:ext uri="{FF2B5EF4-FFF2-40B4-BE49-F238E27FC236}">
                    <a16:creationId xmlns:a16="http://schemas.microsoft.com/office/drawing/2014/main" id="{044C9B4E-36D6-9349-9D36-3F9DA75934A0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545922" y="1843095"/>
                <a:ext cx="471024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5174C2D5-76F4-EB45-81E1-D811394A9DD0}"/>
                  </a:ext>
                </a:extLst>
              </p14:cNvPr>
              <p14:cNvContentPartPr/>
              <p14:nvPr/>
            </p14:nvContentPartPr>
            <p14:xfrm>
              <a:off x="2393362" y="2003655"/>
              <a:ext cx="849240" cy="521640"/>
            </p14:xfrm>
          </p:contentPart>
        </mc:Choice>
        <mc:Fallback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5174C2D5-76F4-EB45-81E1-D811394A9DD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381122" y="1991415"/>
                <a:ext cx="87408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5AFB369-E1BF-2D47-B39B-D8B1D40C3FAC}"/>
                  </a:ext>
                </a:extLst>
              </p14:cNvPr>
              <p14:cNvContentPartPr/>
              <p14:nvPr/>
            </p14:nvContentPartPr>
            <p14:xfrm>
              <a:off x="2121202" y="2151255"/>
              <a:ext cx="383760" cy="56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5AFB369-E1BF-2D47-B39B-D8B1D40C3FA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108962" y="2139015"/>
                <a:ext cx="408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45" name="Ink 46">
                <a:extLst>
                  <a:ext uri="{FF2B5EF4-FFF2-40B4-BE49-F238E27FC236}">
                    <a16:creationId xmlns:a16="http://schemas.microsoft.com/office/drawing/2014/main" id="{ED49BFDD-C659-1C4A-9F12-CF7D0F8B2FCA}"/>
                  </a:ext>
                </a:extLst>
              </p14:cNvPr>
              <p14:cNvContentPartPr/>
              <p14:nvPr/>
            </p14:nvContentPartPr>
            <p14:xfrm>
              <a:off x="3831562" y="2031735"/>
              <a:ext cx="622800" cy="436320"/>
            </p14:xfrm>
          </p:contentPart>
        </mc:Choice>
        <mc:Fallback>
          <p:pic>
            <p:nvPicPr>
              <p:cNvPr id="45" name="Ink 46">
                <a:extLst>
                  <a:ext uri="{FF2B5EF4-FFF2-40B4-BE49-F238E27FC236}">
                    <a16:creationId xmlns:a16="http://schemas.microsoft.com/office/drawing/2014/main" id="{ED49BFDD-C659-1C4A-9F12-CF7D0F8B2FC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818962" y="2019135"/>
                <a:ext cx="6476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A476C4-D520-6746-A57D-F0D2BD701158}"/>
                  </a:ext>
                </a:extLst>
              </p14:cNvPr>
              <p14:cNvContentPartPr/>
              <p14:nvPr/>
            </p14:nvContentPartPr>
            <p14:xfrm>
              <a:off x="4508722" y="2226495"/>
              <a:ext cx="2361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A476C4-D520-6746-A57D-F0D2BD70115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496482" y="2213895"/>
                <a:ext cx="261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BFA54A03-F206-9244-A9C9-345947BA1724}"/>
                  </a:ext>
                </a:extLst>
              </p14:cNvPr>
              <p14:cNvContentPartPr/>
              <p14:nvPr/>
            </p14:nvContentPartPr>
            <p14:xfrm>
              <a:off x="4527442" y="2430615"/>
              <a:ext cx="206640" cy="66600"/>
            </p14:xfrm>
          </p:contentPart>
        </mc:Choice>
        <mc:Fallback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BFA54A03-F206-9244-A9C9-345947BA172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514842" y="2418015"/>
                <a:ext cx="231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56" name="Ink 59">
                <a:extLst>
                  <a:ext uri="{FF2B5EF4-FFF2-40B4-BE49-F238E27FC236}">
                    <a16:creationId xmlns:a16="http://schemas.microsoft.com/office/drawing/2014/main" id="{F3858D3F-B3B9-6E48-B313-BCE5C11E50C9}"/>
                  </a:ext>
                </a:extLst>
              </p14:cNvPr>
              <p14:cNvContentPartPr/>
              <p14:nvPr/>
            </p14:nvContentPartPr>
            <p14:xfrm>
              <a:off x="4870546" y="2142975"/>
              <a:ext cx="612720" cy="522000"/>
            </p14:xfrm>
          </p:contentPart>
        </mc:Choice>
        <mc:Fallback>
          <p:pic>
            <p:nvPicPr>
              <p:cNvPr id="56" name="Ink 59">
                <a:extLst>
                  <a:ext uri="{FF2B5EF4-FFF2-40B4-BE49-F238E27FC236}">
                    <a16:creationId xmlns:a16="http://schemas.microsoft.com/office/drawing/2014/main" id="{F3858D3F-B3B9-6E48-B313-BCE5C11E50C9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858306" y="2130375"/>
                <a:ext cx="6375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63" name="Ink 127">
                <a:extLst>
                  <a:ext uri="{FF2B5EF4-FFF2-40B4-BE49-F238E27FC236}">
                    <a16:creationId xmlns:a16="http://schemas.microsoft.com/office/drawing/2014/main" id="{EA67DFF8-4779-F640-998E-7615A9C806F9}"/>
                  </a:ext>
                </a:extLst>
              </p14:cNvPr>
              <p14:cNvContentPartPr/>
              <p14:nvPr/>
            </p14:nvContentPartPr>
            <p14:xfrm>
              <a:off x="5589466" y="2319375"/>
              <a:ext cx="236880" cy="185760"/>
            </p14:xfrm>
          </p:contentPart>
        </mc:Choice>
        <mc:Fallback>
          <p:pic>
            <p:nvPicPr>
              <p:cNvPr id="63" name="Ink 127">
                <a:extLst>
                  <a:ext uri="{FF2B5EF4-FFF2-40B4-BE49-F238E27FC236}">
                    <a16:creationId xmlns:a16="http://schemas.microsoft.com/office/drawing/2014/main" id="{EA67DFF8-4779-F640-998E-7615A9C806F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577226" y="2306775"/>
                <a:ext cx="2617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32" name="Ink 133">
                <a:extLst>
                  <a:ext uri="{FF2B5EF4-FFF2-40B4-BE49-F238E27FC236}">
                    <a16:creationId xmlns:a16="http://schemas.microsoft.com/office/drawing/2014/main" id="{A82E9FAF-FA14-F54F-B016-B7A060BAA24D}"/>
                  </a:ext>
                </a:extLst>
              </p14:cNvPr>
              <p14:cNvContentPartPr/>
              <p14:nvPr/>
            </p14:nvContentPartPr>
            <p14:xfrm>
              <a:off x="5909506" y="1980615"/>
              <a:ext cx="1329120" cy="682200"/>
            </p14:xfrm>
          </p:contentPart>
        </mc:Choice>
        <mc:Fallback>
          <p:pic>
            <p:nvPicPr>
              <p:cNvPr id="132" name="Ink 133">
                <a:extLst>
                  <a:ext uri="{FF2B5EF4-FFF2-40B4-BE49-F238E27FC236}">
                    <a16:creationId xmlns:a16="http://schemas.microsoft.com/office/drawing/2014/main" id="{A82E9FAF-FA14-F54F-B016-B7A060BAA24D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897266" y="1968015"/>
                <a:ext cx="135396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37" name="Ink 137">
                <a:extLst>
                  <a:ext uri="{FF2B5EF4-FFF2-40B4-BE49-F238E27FC236}">
                    <a16:creationId xmlns:a16="http://schemas.microsoft.com/office/drawing/2014/main" id="{010AD3A6-B123-8249-907E-9800B59800EF}"/>
                  </a:ext>
                </a:extLst>
              </p14:cNvPr>
              <p14:cNvContentPartPr/>
              <p14:nvPr/>
            </p14:nvContentPartPr>
            <p14:xfrm>
              <a:off x="8071390" y="1938855"/>
              <a:ext cx="779400" cy="427680"/>
            </p14:xfrm>
          </p:contentPart>
        </mc:Choice>
        <mc:Fallback>
          <p:pic>
            <p:nvPicPr>
              <p:cNvPr id="137" name="Ink 137">
                <a:extLst>
                  <a:ext uri="{FF2B5EF4-FFF2-40B4-BE49-F238E27FC236}">
                    <a16:creationId xmlns:a16="http://schemas.microsoft.com/office/drawing/2014/main" id="{010AD3A6-B123-8249-907E-9800B59800E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8058796" y="1926255"/>
                <a:ext cx="804229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44" name="Ink 146">
                <a:extLst>
                  <a:ext uri="{FF2B5EF4-FFF2-40B4-BE49-F238E27FC236}">
                    <a16:creationId xmlns:a16="http://schemas.microsoft.com/office/drawing/2014/main" id="{DF72522D-95DE-6E43-9822-9D567AA79162}"/>
                  </a:ext>
                </a:extLst>
              </p14:cNvPr>
              <p14:cNvContentPartPr/>
              <p14:nvPr/>
            </p14:nvContentPartPr>
            <p14:xfrm>
              <a:off x="1122562" y="2718255"/>
              <a:ext cx="1911240" cy="671400"/>
            </p14:xfrm>
          </p:contentPart>
        </mc:Choice>
        <mc:Fallback>
          <p:pic>
            <p:nvPicPr>
              <p:cNvPr id="144" name="Ink 146">
                <a:extLst>
                  <a:ext uri="{FF2B5EF4-FFF2-40B4-BE49-F238E27FC236}">
                    <a16:creationId xmlns:a16="http://schemas.microsoft.com/office/drawing/2014/main" id="{DF72522D-95DE-6E43-9822-9D567AA79162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109964" y="2705655"/>
                <a:ext cx="1936075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49" name="Ink 149">
                <a:extLst>
                  <a:ext uri="{FF2B5EF4-FFF2-40B4-BE49-F238E27FC236}">
                    <a16:creationId xmlns:a16="http://schemas.microsoft.com/office/drawing/2014/main" id="{4FFA8472-D74F-2B4B-A03D-63533D95FF5E}"/>
                  </a:ext>
                </a:extLst>
              </p14:cNvPr>
              <p14:cNvContentPartPr/>
              <p14:nvPr/>
            </p14:nvContentPartPr>
            <p14:xfrm>
              <a:off x="3757402" y="2727255"/>
              <a:ext cx="723960" cy="557640"/>
            </p14:xfrm>
          </p:contentPart>
        </mc:Choice>
        <mc:Fallback>
          <p:pic>
            <p:nvPicPr>
              <p:cNvPr id="149" name="Ink 149">
                <a:extLst>
                  <a:ext uri="{FF2B5EF4-FFF2-40B4-BE49-F238E27FC236}">
                    <a16:creationId xmlns:a16="http://schemas.microsoft.com/office/drawing/2014/main" id="{4FFA8472-D74F-2B4B-A03D-63533D95FF5E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3744802" y="2715007"/>
                <a:ext cx="748800" cy="582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54" name="Ink 156">
                <a:extLst>
                  <a:ext uri="{FF2B5EF4-FFF2-40B4-BE49-F238E27FC236}">
                    <a16:creationId xmlns:a16="http://schemas.microsoft.com/office/drawing/2014/main" id="{CE9A3ED2-0204-E34D-8D09-0BF0569FB376}"/>
                  </a:ext>
                </a:extLst>
              </p14:cNvPr>
              <p14:cNvContentPartPr/>
              <p14:nvPr/>
            </p14:nvContentPartPr>
            <p14:xfrm>
              <a:off x="4991029" y="2848215"/>
              <a:ext cx="427320" cy="389880"/>
            </p14:xfrm>
          </p:contentPart>
        </mc:Choice>
        <mc:Fallback>
          <p:pic>
            <p:nvPicPr>
              <p:cNvPr id="154" name="Ink 156">
                <a:extLst>
                  <a:ext uri="{FF2B5EF4-FFF2-40B4-BE49-F238E27FC236}">
                    <a16:creationId xmlns:a16="http://schemas.microsoft.com/office/drawing/2014/main" id="{CE9A3ED2-0204-E34D-8D09-0BF0569FB376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978779" y="2835615"/>
                <a:ext cx="452181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810780D-D5FC-7D4B-933A-D63B27C191DF}"/>
                  </a:ext>
                </a:extLst>
              </p14:cNvPr>
              <p14:cNvContentPartPr/>
              <p14:nvPr/>
            </p14:nvContentPartPr>
            <p14:xfrm>
              <a:off x="5269669" y="3087615"/>
              <a:ext cx="204480" cy="15516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810780D-D5FC-7D4B-933A-D63B27C191D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257069" y="3075015"/>
                <a:ext cx="2293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0" name="Ink 161">
                <a:extLst>
                  <a:ext uri="{FF2B5EF4-FFF2-40B4-BE49-F238E27FC236}">
                    <a16:creationId xmlns:a16="http://schemas.microsoft.com/office/drawing/2014/main" id="{F130C15E-E403-044B-AFEF-98A3BBB8DC47}"/>
                  </a:ext>
                </a:extLst>
              </p14:cNvPr>
              <p14:cNvContentPartPr/>
              <p14:nvPr/>
            </p14:nvContentPartPr>
            <p14:xfrm>
              <a:off x="5418032" y="2995577"/>
              <a:ext cx="987840" cy="418680"/>
            </p14:xfrm>
          </p:contentPart>
        </mc:Choice>
        <mc:Fallback>
          <p:pic>
            <p:nvPicPr>
              <p:cNvPr id="160" name="Ink 161">
                <a:extLst>
                  <a:ext uri="{FF2B5EF4-FFF2-40B4-BE49-F238E27FC236}">
                    <a16:creationId xmlns:a16="http://schemas.microsoft.com/office/drawing/2014/main" id="{F130C15E-E403-044B-AFEF-98A3BBB8DC47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405437" y="2982988"/>
                <a:ext cx="1012671" cy="443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F938E560-BCD4-3F45-AE4E-062E9B37BE70}"/>
                  </a:ext>
                </a:extLst>
              </p14:cNvPr>
              <p14:cNvContentPartPr/>
              <p14:nvPr/>
            </p14:nvContentPartPr>
            <p14:xfrm>
              <a:off x="6661069" y="2783055"/>
              <a:ext cx="352800" cy="39924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F938E560-BCD4-3F45-AE4E-062E9B37BE70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648829" y="2770815"/>
                <a:ext cx="3776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3579D4A-AE23-6743-8C3F-BB0B62787E87}"/>
                  </a:ext>
                </a:extLst>
              </p14:cNvPr>
              <p14:cNvContentPartPr/>
              <p14:nvPr/>
            </p14:nvContentPartPr>
            <p14:xfrm>
              <a:off x="8117683" y="2670015"/>
              <a:ext cx="566280" cy="5403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3579D4A-AE23-6743-8C3F-BB0B62787E8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105443" y="2657415"/>
                <a:ext cx="59112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9" name="Ink 169">
                <a:extLst>
                  <a:ext uri="{FF2B5EF4-FFF2-40B4-BE49-F238E27FC236}">
                    <a16:creationId xmlns:a16="http://schemas.microsoft.com/office/drawing/2014/main" id="{F13213F4-8396-B84B-B384-39F35520B536}"/>
                  </a:ext>
                </a:extLst>
              </p14:cNvPr>
              <p14:cNvContentPartPr/>
              <p14:nvPr/>
            </p14:nvContentPartPr>
            <p14:xfrm>
              <a:off x="1762642" y="3678375"/>
              <a:ext cx="1197000" cy="570960"/>
            </p14:xfrm>
          </p:contentPart>
        </mc:Choice>
        <mc:Fallback>
          <p:pic>
            <p:nvPicPr>
              <p:cNvPr id="169" name="Ink 169">
                <a:extLst>
                  <a:ext uri="{FF2B5EF4-FFF2-40B4-BE49-F238E27FC236}">
                    <a16:creationId xmlns:a16="http://schemas.microsoft.com/office/drawing/2014/main" id="{F13213F4-8396-B84B-B384-39F35520B53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750042" y="3666135"/>
                <a:ext cx="12218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8" name="Ink 178">
                <a:extLst>
                  <a:ext uri="{FF2B5EF4-FFF2-40B4-BE49-F238E27FC236}">
                    <a16:creationId xmlns:a16="http://schemas.microsoft.com/office/drawing/2014/main" id="{7C15EEF7-8480-A24F-98B6-7945BF344F0F}"/>
                  </a:ext>
                </a:extLst>
              </p14:cNvPr>
              <p14:cNvContentPartPr/>
              <p14:nvPr/>
            </p14:nvContentPartPr>
            <p14:xfrm>
              <a:off x="3636802" y="3636615"/>
              <a:ext cx="788760" cy="682560"/>
            </p14:xfrm>
          </p:contentPart>
        </mc:Choice>
        <mc:Fallback>
          <p:pic>
            <p:nvPicPr>
              <p:cNvPr id="178" name="Ink 178">
                <a:extLst>
                  <a:ext uri="{FF2B5EF4-FFF2-40B4-BE49-F238E27FC236}">
                    <a16:creationId xmlns:a16="http://schemas.microsoft.com/office/drawing/2014/main" id="{7C15EEF7-8480-A24F-98B6-7945BF344F0F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624208" y="3624375"/>
                <a:ext cx="813589" cy="70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81" name="Ink 181">
                <a:extLst>
                  <a:ext uri="{FF2B5EF4-FFF2-40B4-BE49-F238E27FC236}">
                    <a16:creationId xmlns:a16="http://schemas.microsoft.com/office/drawing/2014/main" id="{A61552F9-8208-3C44-BBC5-05E05B57B903}"/>
                  </a:ext>
                </a:extLst>
              </p14:cNvPr>
              <p14:cNvContentPartPr/>
              <p14:nvPr/>
            </p14:nvContentPartPr>
            <p14:xfrm>
              <a:off x="4898339" y="3738855"/>
              <a:ext cx="645120" cy="621720"/>
            </p14:xfrm>
          </p:contentPart>
        </mc:Choice>
        <mc:Fallback>
          <p:pic>
            <p:nvPicPr>
              <p:cNvPr id="181" name="Ink 181">
                <a:extLst>
                  <a:ext uri="{FF2B5EF4-FFF2-40B4-BE49-F238E27FC236}">
                    <a16:creationId xmlns:a16="http://schemas.microsoft.com/office/drawing/2014/main" id="{A61552F9-8208-3C44-BBC5-05E05B57B90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886099" y="3726262"/>
                <a:ext cx="669960" cy="646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89" name="Ink 190">
                <a:extLst>
                  <a:ext uri="{FF2B5EF4-FFF2-40B4-BE49-F238E27FC236}">
                    <a16:creationId xmlns:a16="http://schemas.microsoft.com/office/drawing/2014/main" id="{FD902F25-E596-394D-8780-24275F54AF61}"/>
                  </a:ext>
                </a:extLst>
              </p14:cNvPr>
              <p14:cNvContentPartPr/>
              <p14:nvPr/>
            </p14:nvContentPartPr>
            <p14:xfrm>
              <a:off x="5649842" y="4184175"/>
              <a:ext cx="46800" cy="92880"/>
            </p14:xfrm>
          </p:contentPart>
        </mc:Choice>
        <mc:Fallback>
          <p:pic>
            <p:nvPicPr>
              <p:cNvPr id="189" name="Ink 190">
                <a:extLst>
                  <a:ext uri="{FF2B5EF4-FFF2-40B4-BE49-F238E27FC236}">
                    <a16:creationId xmlns:a16="http://schemas.microsoft.com/office/drawing/2014/main" id="{FD902F25-E596-394D-8780-24275F54AF6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637602" y="4171624"/>
                <a:ext cx="71640" cy="117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67986F61-C655-C548-B029-EE21A8206E34}"/>
                  </a:ext>
                </a:extLst>
              </p14:cNvPr>
              <p14:cNvContentPartPr/>
              <p14:nvPr/>
            </p14:nvContentPartPr>
            <p14:xfrm>
              <a:off x="5543282" y="4230255"/>
              <a:ext cx="192240" cy="1209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67986F61-C655-C548-B029-EE21A8206E3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530682" y="4218015"/>
                <a:ext cx="217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94" name="Ink 194">
                <a:extLst>
                  <a:ext uri="{FF2B5EF4-FFF2-40B4-BE49-F238E27FC236}">
                    <a16:creationId xmlns:a16="http://schemas.microsoft.com/office/drawing/2014/main" id="{31C6FE35-8EE7-354B-95EE-AFF9DCB6A025}"/>
                  </a:ext>
                </a:extLst>
              </p14:cNvPr>
              <p14:cNvContentPartPr/>
              <p14:nvPr/>
            </p14:nvContentPartPr>
            <p14:xfrm>
              <a:off x="5705642" y="3840015"/>
              <a:ext cx="960480" cy="588600"/>
            </p14:xfrm>
          </p:contentPart>
        </mc:Choice>
        <mc:Fallback>
          <p:pic>
            <p:nvPicPr>
              <p:cNvPr id="194" name="Ink 194">
                <a:extLst>
                  <a:ext uri="{FF2B5EF4-FFF2-40B4-BE49-F238E27FC236}">
                    <a16:creationId xmlns:a16="http://schemas.microsoft.com/office/drawing/2014/main" id="{31C6FE35-8EE7-354B-95EE-AFF9DCB6A02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693042" y="3827407"/>
                <a:ext cx="985320" cy="61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E9764B6-DB25-D442-8B97-ECC7E9435E16}"/>
                  </a:ext>
                </a:extLst>
              </p14:cNvPr>
              <p14:cNvContentPartPr/>
              <p14:nvPr/>
            </p14:nvContentPartPr>
            <p14:xfrm>
              <a:off x="6749282" y="3720135"/>
              <a:ext cx="413280" cy="62424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E9764B6-DB25-D442-8B97-ECC7E9435E1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737042" y="3707895"/>
                <a:ext cx="43812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99" name="Ink 199">
                <a:extLst>
                  <a:ext uri="{FF2B5EF4-FFF2-40B4-BE49-F238E27FC236}">
                    <a16:creationId xmlns:a16="http://schemas.microsoft.com/office/drawing/2014/main" id="{DB49C0D3-FA8A-6144-A33F-9F55678AF643}"/>
                  </a:ext>
                </a:extLst>
              </p14:cNvPr>
              <p14:cNvContentPartPr/>
              <p14:nvPr/>
            </p14:nvContentPartPr>
            <p14:xfrm>
              <a:off x="8164235" y="3469575"/>
              <a:ext cx="1170360" cy="714960"/>
            </p14:xfrm>
          </p:contentPart>
        </mc:Choice>
        <mc:Fallback>
          <p:pic>
            <p:nvPicPr>
              <p:cNvPr id="199" name="Ink 199">
                <a:extLst>
                  <a:ext uri="{FF2B5EF4-FFF2-40B4-BE49-F238E27FC236}">
                    <a16:creationId xmlns:a16="http://schemas.microsoft.com/office/drawing/2014/main" id="{DB49C0D3-FA8A-6144-A33F-9F55678AF643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151635" y="3456969"/>
                <a:ext cx="1195200" cy="739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4" name="Ink 205">
                <a:extLst>
                  <a:ext uri="{FF2B5EF4-FFF2-40B4-BE49-F238E27FC236}">
                    <a16:creationId xmlns:a16="http://schemas.microsoft.com/office/drawing/2014/main" id="{4288A1D8-62AD-A64E-A4B1-8E684BAE7C78}"/>
                  </a:ext>
                </a:extLst>
              </p14:cNvPr>
              <p14:cNvContentPartPr/>
              <p14:nvPr/>
            </p14:nvContentPartPr>
            <p14:xfrm>
              <a:off x="6633354" y="4740735"/>
              <a:ext cx="473400" cy="631080"/>
            </p14:xfrm>
          </p:contentPart>
        </mc:Choice>
        <mc:Fallback>
          <p:pic>
            <p:nvPicPr>
              <p:cNvPr id="204" name="Ink 205">
                <a:extLst>
                  <a:ext uri="{FF2B5EF4-FFF2-40B4-BE49-F238E27FC236}">
                    <a16:creationId xmlns:a16="http://schemas.microsoft.com/office/drawing/2014/main" id="{4288A1D8-62AD-A64E-A4B1-8E684BAE7C7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620754" y="4728135"/>
                <a:ext cx="49824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13" name="Ink 214">
                <a:extLst>
                  <a:ext uri="{FF2B5EF4-FFF2-40B4-BE49-F238E27FC236}">
                    <a16:creationId xmlns:a16="http://schemas.microsoft.com/office/drawing/2014/main" id="{D162BD01-24D8-7C41-9CE0-A3A0F3D45E5D}"/>
                  </a:ext>
                </a:extLst>
              </p14:cNvPr>
              <p14:cNvContentPartPr/>
              <p14:nvPr/>
            </p14:nvContentPartPr>
            <p14:xfrm>
              <a:off x="7347594" y="4828935"/>
              <a:ext cx="650520" cy="770400"/>
            </p14:xfrm>
          </p:contentPart>
        </mc:Choice>
        <mc:Fallback>
          <p:pic>
            <p:nvPicPr>
              <p:cNvPr id="213" name="Ink 214">
                <a:extLst>
                  <a:ext uri="{FF2B5EF4-FFF2-40B4-BE49-F238E27FC236}">
                    <a16:creationId xmlns:a16="http://schemas.microsoft.com/office/drawing/2014/main" id="{D162BD01-24D8-7C41-9CE0-A3A0F3D45E5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335354" y="4816335"/>
                <a:ext cx="67536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21" name="Ink 221">
                <a:extLst>
                  <a:ext uri="{FF2B5EF4-FFF2-40B4-BE49-F238E27FC236}">
                    <a16:creationId xmlns:a16="http://schemas.microsoft.com/office/drawing/2014/main" id="{8981D893-B779-5C4E-BED7-0F0FA70C59A9}"/>
                  </a:ext>
                </a:extLst>
              </p14:cNvPr>
              <p14:cNvContentPartPr/>
              <p14:nvPr/>
            </p14:nvContentPartPr>
            <p14:xfrm>
              <a:off x="7950594" y="4747935"/>
              <a:ext cx="1732680" cy="744480"/>
            </p14:xfrm>
          </p:contentPart>
        </mc:Choice>
        <mc:Fallback>
          <p:pic>
            <p:nvPicPr>
              <p:cNvPr id="221" name="Ink 221">
                <a:extLst>
                  <a:ext uri="{FF2B5EF4-FFF2-40B4-BE49-F238E27FC236}">
                    <a16:creationId xmlns:a16="http://schemas.microsoft.com/office/drawing/2014/main" id="{8981D893-B779-5C4E-BED7-0F0FA70C59A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7938354" y="4735341"/>
                <a:ext cx="1757520" cy="76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25" name="Ink 225">
                <a:extLst>
                  <a:ext uri="{FF2B5EF4-FFF2-40B4-BE49-F238E27FC236}">
                    <a16:creationId xmlns:a16="http://schemas.microsoft.com/office/drawing/2014/main" id="{696A2C12-FCE7-6743-A82C-749881A5EFC1}"/>
                  </a:ext>
                </a:extLst>
              </p14:cNvPr>
              <p14:cNvContentPartPr/>
              <p14:nvPr/>
            </p14:nvContentPartPr>
            <p14:xfrm>
              <a:off x="9936120" y="5250495"/>
              <a:ext cx="204480" cy="585000"/>
            </p14:xfrm>
          </p:contentPart>
        </mc:Choice>
        <mc:Fallback>
          <p:pic>
            <p:nvPicPr>
              <p:cNvPr id="225" name="Ink 225">
                <a:extLst>
                  <a:ext uri="{FF2B5EF4-FFF2-40B4-BE49-F238E27FC236}">
                    <a16:creationId xmlns:a16="http://schemas.microsoft.com/office/drawing/2014/main" id="{696A2C12-FCE7-6743-A82C-749881A5EFC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923880" y="5238255"/>
                <a:ext cx="22932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B75479B-B6E2-CA4F-ADEA-D4DF19B3293E}"/>
                  </a:ext>
                </a:extLst>
              </p14:cNvPr>
              <p14:cNvContentPartPr/>
              <p14:nvPr/>
            </p14:nvContentPartPr>
            <p14:xfrm>
              <a:off x="10311960" y="5371455"/>
              <a:ext cx="283320" cy="3808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B75479B-B6E2-CA4F-ADEA-D4DF19B3293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299360" y="5359215"/>
                <a:ext cx="308160" cy="4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781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0D6867B-543A-4149-AA19-AEB883E805F8}"/>
              </a:ext>
            </a:extLst>
          </p:cNvPr>
          <p:cNvSpPr txBox="1"/>
          <p:nvPr/>
        </p:nvSpPr>
        <p:spPr>
          <a:xfrm>
            <a:off x="1692602" y="5480960"/>
            <a:ext cx="668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dirty="0"/>
              <a:t>.°. (.8756)</a:t>
            </a:r>
            <a:r>
              <a:rPr lang="en-GB" sz="2400" dirty="0"/>
              <a:t>10</a:t>
            </a:r>
            <a:r>
              <a:rPr lang="en-GB" sz="4800" dirty="0"/>
              <a:t>=(.E027)</a:t>
            </a:r>
            <a:r>
              <a:rPr lang="en-GB" sz="2400" dirty="0"/>
              <a:t>16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6B312-6EEB-464D-96A2-E49F1F78E7C0}"/>
              </a:ext>
            </a:extLst>
          </p:cNvPr>
          <p:cNvSpPr txBox="1"/>
          <p:nvPr/>
        </p:nvSpPr>
        <p:spPr>
          <a:xfrm>
            <a:off x="3562197" y="295577"/>
            <a:ext cx="736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দশমিক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থেকে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হেক্সাডেসিমল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D37035-08FC-9C41-B491-3CC857625199}"/>
              </a:ext>
            </a:extLst>
          </p:cNvPr>
          <p:cNvSpPr txBox="1"/>
          <p:nvPr/>
        </p:nvSpPr>
        <p:spPr>
          <a:xfrm>
            <a:off x="3050010" y="3248045"/>
            <a:ext cx="610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2217B6-AFFA-D543-AD17-0C7FAF2D7DE8}"/>
              </a:ext>
            </a:extLst>
          </p:cNvPr>
          <p:cNvSpPr txBox="1"/>
          <p:nvPr/>
        </p:nvSpPr>
        <p:spPr>
          <a:xfrm>
            <a:off x="2954915" y="3257322"/>
            <a:ext cx="6169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F47039E-7970-8249-BAA5-7CB9BDDFA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5818"/>
              </p:ext>
            </p:extLst>
          </p:nvPr>
        </p:nvGraphicFramePr>
        <p:xfrm>
          <a:off x="104578" y="1126574"/>
          <a:ext cx="11531848" cy="402778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82962">
                  <a:extLst>
                    <a:ext uri="{9D8B030D-6E8A-4147-A177-3AD203B41FA5}">
                      <a16:colId xmlns:a16="http://schemas.microsoft.com/office/drawing/2014/main" val="525246887"/>
                    </a:ext>
                  </a:extLst>
                </a:gridCol>
                <a:gridCol w="2882962">
                  <a:extLst>
                    <a:ext uri="{9D8B030D-6E8A-4147-A177-3AD203B41FA5}">
                      <a16:colId xmlns:a16="http://schemas.microsoft.com/office/drawing/2014/main" val="1668372440"/>
                    </a:ext>
                  </a:extLst>
                </a:gridCol>
                <a:gridCol w="2882962">
                  <a:extLst>
                    <a:ext uri="{9D8B030D-6E8A-4147-A177-3AD203B41FA5}">
                      <a16:colId xmlns:a16="http://schemas.microsoft.com/office/drawing/2014/main" val="1264764931"/>
                    </a:ext>
                  </a:extLst>
                </a:gridCol>
                <a:gridCol w="2882962">
                  <a:extLst>
                    <a:ext uri="{9D8B030D-6E8A-4147-A177-3AD203B41FA5}">
                      <a16:colId xmlns:a16="http://schemas.microsoft.com/office/drawing/2014/main" val="316098127"/>
                    </a:ext>
                  </a:extLst>
                </a:gridCol>
              </a:tblGrid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err="1"/>
                        <a:t>গুণ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/>
                        <a:t>গুণফল 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GB" sz="4400"/>
                        <a:t>ভগ্নাংশ </a:t>
                      </a:r>
                      <a:endParaRPr lang="en-US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GB" sz="4400" dirty="0" err="1"/>
                        <a:t>পূর্ণসংখ্যা</a:t>
                      </a:r>
                      <a:r>
                        <a:rPr lang="en-GB" sz="4400" dirty="0"/>
                        <a:t> 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869049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.8756×16=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14.0096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.0096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14(E)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80424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.0096×16=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0.1536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.1536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0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433739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.1536×16=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2.4576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.4576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66893"/>
                  </a:ext>
                </a:extLst>
              </a:tr>
              <a:tr h="805557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.4576×16=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7.3216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.3216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394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3">
                <a:extLst>
                  <a:ext uri="{FF2B5EF4-FFF2-40B4-BE49-F238E27FC236}">
                    <a16:creationId xmlns:a16="http://schemas.microsoft.com/office/drawing/2014/main" id="{AF7E9086-C075-8F40-86D2-AEF219D05FC8}"/>
                  </a:ext>
                </a:extLst>
              </p14:cNvPr>
              <p14:cNvContentPartPr/>
              <p14:nvPr/>
            </p14:nvContentPartPr>
            <p14:xfrm>
              <a:off x="10966029" y="1502897"/>
              <a:ext cx="983880" cy="3674160"/>
            </p14:xfrm>
          </p:contentPart>
        </mc:Choice>
        <mc:Fallback xmlns="">
          <p:pic>
            <p:nvPicPr>
              <p:cNvPr id="33" name="Ink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F7E9086-C075-8F40-86D2-AEF219D05F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8029" y="1484897"/>
                <a:ext cx="1019520" cy="3709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7696200" y="5791200"/>
            <a:ext cx="627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prstClr val="black"/>
                </a:solidFill>
              </a:rPr>
              <a:t>প্রায়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337C12-3A35-3F47-A725-0748FC690BA1}"/>
              </a:ext>
            </a:extLst>
          </p:cNvPr>
          <p:cNvSpPr txBox="1"/>
          <p:nvPr/>
        </p:nvSpPr>
        <p:spPr>
          <a:xfrm>
            <a:off x="228600" y="4271776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14×16</a:t>
            </a:r>
            <a:r>
              <a:rPr lang="en-GB" sz="3600" baseline="30000" dirty="0"/>
              <a:t>-1</a:t>
            </a:r>
            <a:r>
              <a:rPr lang="en-GB" sz="3600" dirty="0"/>
              <a:t>+0×16</a:t>
            </a:r>
            <a:r>
              <a:rPr lang="en-GB" sz="3600" baseline="30000" dirty="0"/>
              <a:t>-2</a:t>
            </a:r>
            <a:r>
              <a:rPr lang="en-GB" sz="3600" dirty="0"/>
              <a:t>+2×16</a:t>
            </a:r>
            <a:r>
              <a:rPr lang="en-GB" sz="3600" baseline="30000" dirty="0"/>
              <a:t>-3</a:t>
            </a:r>
            <a:r>
              <a:rPr lang="en-GB" sz="3600" dirty="0"/>
              <a:t>+7×16</a:t>
            </a:r>
            <a:r>
              <a:rPr lang="en-GB" sz="3600" baseline="30000" dirty="0"/>
              <a:t>-4</a:t>
            </a:r>
            <a:r>
              <a:rPr lang="en-GB" sz="3600" dirty="0"/>
              <a:t>=14/16+0+2/4096+7/65536</a:t>
            </a:r>
          </a:p>
          <a:p>
            <a:pPr algn="l"/>
            <a:r>
              <a:rPr lang="en-GB" sz="3600" dirty="0"/>
              <a:t>=.875+.000488+.0001068=.87559=.8756 (</a:t>
            </a:r>
            <a:r>
              <a:rPr lang="en-GB" sz="3600" dirty="0" err="1"/>
              <a:t>প্রায়</a:t>
            </a:r>
            <a:r>
              <a:rPr lang="en-GB" sz="3600" dirty="0"/>
              <a:t>)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8450C-1D34-A548-B7B3-A7F8E6203F95}"/>
              </a:ext>
            </a:extLst>
          </p:cNvPr>
          <p:cNvSpPr txBox="1"/>
          <p:nvPr/>
        </p:nvSpPr>
        <p:spPr>
          <a:xfrm>
            <a:off x="333993" y="311587"/>
            <a:ext cx="417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dirty="0"/>
              <a:t>.E 0 2    7=</a:t>
            </a:r>
            <a:endParaRPr lang="en-US" sz="3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A450A7-3616-B446-9290-B31A08BA163D}"/>
              </a:ext>
            </a:extLst>
          </p:cNvPr>
          <p:cNvCxnSpPr>
            <a:cxnSpLocks/>
          </p:cNvCxnSpPr>
          <p:nvPr/>
        </p:nvCxnSpPr>
        <p:spPr>
          <a:xfrm>
            <a:off x="352548" y="1106360"/>
            <a:ext cx="333995" cy="3165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EB74AE-59AE-2641-B210-DE2440C7FBCB}"/>
              </a:ext>
            </a:extLst>
          </p:cNvPr>
          <p:cNvCxnSpPr>
            <a:cxnSpLocks/>
          </p:cNvCxnSpPr>
          <p:nvPr/>
        </p:nvCxnSpPr>
        <p:spPr>
          <a:xfrm>
            <a:off x="1131867" y="1106360"/>
            <a:ext cx="834984" cy="293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1DD0FD-CA7A-9A40-AAB2-D7576F649B38}"/>
              </a:ext>
            </a:extLst>
          </p:cNvPr>
          <p:cNvCxnSpPr>
            <a:cxnSpLocks/>
          </p:cNvCxnSpPr>
          <p:nvPr/>
        </p:nvCxnSpPr>
        <p:spPr>
          <a:xfrm>
            <a:off x="1493693" y="1106360"/>
            <a:ext cx="1642135" cy="2936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660631-4037-B34A-8D2B-BFA6AB734E58}"/>
              </a:ext>
            </a:extLst>
          </p:cNvPr>
          <p:cNvSpPr txBox="1"/>
          <p:nvPr/>
        </p:nvSpPr>
        <p:spPr>
          <a:xfrm>
            <a:off x="4095502" y="456467"/>
            <a:ext cx="696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rgbClr val="FF0000"/>
                </a:solidFill>
              </a:rPr>
              <a:t>হেক্সাডেসিমল</a:t>
            </a:r>
            <a:r>
              <a:rPr lang="en-GB" sz="4800" dirty="0"/>
              <a:t> </a:t>
            </a:r>
            <a:r>
              <a:rPr lang="en-GB" sz="4800" dirty="0" err="1">
                <a:solidFill>
                  <a:srgbClr val="FF0000"/>
                </a:solidFill>
              </a:rPr>
              <a:t>থেকে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দশমিক</a:t>
            </a:r>
            <a:r>
              <a:rPr lang="en-GB" dirty="0"/>
              <a:t>  </a:t>
            </a:r>
            <a:endParaRPr lang="en-US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F94F033-72D9-A34F-AF58-01AB971B34F2}"/>
              </a:ext>
            </a:extLst>
          </p:cNvPr>
          <p:cNvSpPr/>
          <p:nvPr/>
        </p:nvSpPr>
        <p:spPr>
          <a:xfrm>
            <a:off x="4095502" y="227191"/>
            <a:ext cx="7371608" cy="1060273"/>
          </a:xfrm>
          <a:prstGeom prst="frame">
            <a:avLst>
              <a:gd name="adj1" fmla="val 5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30ADF-F5C9-C04C-BFB4-38236FC8E068}"/>
              </a:ext>
            </a:extLst>
          </p:cNvPr>
          <p:cNvSpPr txBox="1"/>
          <p:nvPr/>
        </p:nvSpPr>
        <p:spPr>
          <a:xfrm>
            <a:off x="853539" y="5385870"/>
            <a:ext cx="905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dirty="0"/>
              <a:t>.°. (.E027)</a:t>
            </a:r>
            <a:r>
              <a:rPr lang="en-GB" sz="2400" dirty="0"/>
              <a:t>16</a:t>
            </a:r>
            <a:r>
              <a:rPr lang="en-GB" sz="6000" dirty="0"/>
              <a:t>=(.8756)</a:t>
            </a:r>
            <a:r>
              <a:rPr lang="en-GB" sz="2400" dirty="0"/>
              <a:t>10  </a:t>
            </a:r>
            <a:endParaRPr lang="en-US" sz="2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B3A8F5-7255-A944-BB63-D7EF347D8D85}"/>
              </a:ext>
            </a:extLst>
          </p:cNvPr>
          <p:cNvCxnSpPr>
            <a:cxnSpLocks/>
          </p:cNvCxnSpPr>
          <p:nvPr/>
        </p:nvCxnSpPr>
        <p:spPr>
          <a:xfrm>
            <a:off x="2328677" y="1106360"/>
            <a:ext cx="1766825" cy="2936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65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Down 3">
            <a:extLst>
              <a:ext uri="{FF2B5EF4-FFF2-40B4-BE49-F238E27FC236}">
                <a16:creationId xmlns:a16="http://schemas.microsoft.com/office/drawing/2014/main" id="{BA5928BC-6256-144D-AC17-B969F280A3C5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একক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F9E0D-2B14-BE4A-BA9F-DB6E5D71E870}"/>
              </a:ext>
            </a:extLst>
          </p:cNvPr>
          <p:cNvSpPr txBox="1"/>
          <p:nvPr/>
        </p:nvSpPr>
        <p:spPr>
          <a:xfrm>
            <a:off x="212598" y="3429000"/>
            <a:ext cx="11217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১.দশমিক </a:t>
            </a:r>
            <a:r>
              <a:rPr lang="en-GB" sz="6000" dirty="0" err="1"/>
              <a:t>সংখ্যাগুলোকে</a:t>
            </a:r>
            <a:r>
              <a:rPr lang="en-GB" sz="6000" dirty="0"/>
              <a:t> </a:t>
            </a:r>
            <a:r>
              <a:rPr lang="en-GB" sz="6000" dirty="0" err="1"/>
              <a:t>হেক্সাডেসিমল</a:t>
            </a:r>
            <a:r>
              <a:rPr lang="en-GB" sz="6000" dirty="0"/>
              <a:t> </a:t>
            </a:r>
            <a:r>
              <a:rPr lang="en-GB" sz="6000" dirty="0" err="1"/>
              <a:t>রুপান্তর</a:t>
            </a:r>
            <a:r>
              <a:rPr lang="en-GB" sz="6000" dirty="0"/>
              <a:t> </a:t>
            </a:r>
            <a:r>
              <a:rPr lang="en-GB" sz="6000" dirty="0" err="1"/>
              <a:t>করঃ</a:t>
            </a:r>
            <a:endParaRPr lang="en-GB" sz="6000" dirty="0"/>
          </a:p>
          <a:p>
            <a:pPr algn="l"/>
            <a:r>
              <a:rPr lang="en-GB" sz="6000" dirty="0"/>
              <a:t>0.938,0.7554, 108.395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03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Curved and Tilted Down 4">
            <a:extLst>
              <a:ext uri="{FF2B5EF4-FFF2-40B4-BE49-F238E27FC236}">
                <a16:creationId xmlns:a16="http://schemas.microsoft.com/office/drawing/2014/main" id="{022FF793-3A13-7548-ADE7-125D77634E9A}"/>
              </a:ext>
            </a:extLst>
          </p:cNvPr>
          <p:cNvSpPr/>
          <p:nvPr/>
        </p:nvSpPr>
        <p:spPr>
          <a:xfrm>
            <a:off x="212598" y="0"/>
            <a:ext cx="11365844" cy="2308324"/>
          </a:xfrm>
          <a:prstGeom prst="ellipseRibbon">
            <a:avLst>
              <a:gd name="adj1" fmla="val 24179"/>
              <a:gd name="adj2" fmla="val 50000"/>
              <a:gd name="adj3" fmla="val 1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solidFill>
                  <a:srgbClr val="FF0000"/>
                </a:solidFill>
              </a:rPr>
              <a:t>একক কাজ</a:t>
            </a:r>
            <a:endParaRPr lang="en-US" sz="72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B8E93-A779-E24E-AE9B-6A971F7B0D41}"/>
              </a:ext>
            </a:extLst>
          </p:cNvPr>
          <p:cNvSpPr txBox="1"/>
          <p:nvPr/>
        </p:nvSpPr>
        <p:spPr>
          <a:xfrm>
            <a:off x="598630" y="2612572"/>
            <a:ext cx="109947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১.হেক্সাডেসিমল </a:t>
            </a:r>
            <a:r>
              <a:rPr lang="en-GB" sz="6000" dirty="0" err="1"/>
              <a:t>সংখ্যাগুলোকে</a:t>
            </a:r>
            <a:r>
              <a:rPr lang="en-GB" sz="6000" dirty="0"/>
              <a:t> </a:t>
            </a:r>
            <a:r>
              <a:rPr lang="en-GB" sz="6000" dirty="0" err="1"/>
              <a:t>দশমিক</a:t>
            </a:r>
            <a:r>
              <a:rPr lang="en-GB" sz="6000" dirty="0"/>
              <a:t> </a:t>
            </a:r>
            <a:r>
              <a:rPr lang="en-GB" sz="6000" dirty="0" err="1"/>
              <a:t>সংখ্যায়</a:t>
            </a:r>
            <a:r>
              <a:rPr lang="en-GB" sz="6000" dirty="0"/>
              <a:t> </a:t>
            </a:r>
            <a:r>
              <a:rPr lang="en-GB" sz="6000" dirty="0" err="1"/>
              <a:t>রুপান্তর</a:t>
            </a:r>
            <a:r>
              <a:rPr lang="en-GB" sz="6000" dirty="0"/>
              <a:t> </a:t>
            </a:r>
            <a:r>
              <a:rPr lang="en-GB" sz="6000" dirty="0" err="1"/>
              <a:t>করঃ</a:t>
            </a:r>
            <a:endParaRPr lang="en-GB" sz="6000" dirty="0"/>
          </a:p>
          <a:p>
            <a:pPr algn="l"/>
            <a:r>
              <a:rPr lang="en-GB" sz="6000" dirty="0"/>
              <a:t>. A7B1,. C607,.ABE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234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244</Words>
  <Application>Microsoft Office PowerPoint</Application>
  <PresentationFormat>Widescreen</PresentationFormat>
  <Paragraphs>84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mdbayazidmolla@gmail.com</dc:creator>
  <cp:lastModifiedBy>Md. Bayazid Molla</cp:lastModifiedBy>
  <cp:revision>34</cp:revision>
  <dcterms:created xsi:type="dcterms:W3CDTF">2020-12-23T10:18:54Z</dcterms:created>
  <dcterms:modified xsi:type="dcterms:W3CDTF">2021-02-01T17:06:39Z</dcterms:modified>
</cp:coreProperties>
</file>