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7" r:id="rId9"/>
    <p:sldId id="269" r:id="rId10"/>
    <p:sldId id="271" r:id="rId11"/>
    <p:sldId id="272" r:id="rId12"/>
    <p:sldId id="285" r:id="rId13"/>
    <p:sldId id="276" r:id="rId14"/>
    <p:sldId id="278" r:id="rId15"/>
    <p:sldId id="274" r:id="rId16"/>
    <p:sldId id="280" r:id="rId17"/>
    <p:sldId id="282" r:id="rId18"/>
    <p:sldId id="286" r:id="rId19"/>
    <p:sldId id="288" r:id="rId20"/>
    <p:sldId id="290" r:id="rId21"/>
    <p:sldId id="292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" y="0"/>
            <a:ext cx="9137374" cy="739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25908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নদীভাঙনে বিলীন স্কু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04" y="914400"/>
            <a:ext cx="9201150" cy="533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457200"/>
            <a:ext cx="7696200" cy="5943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জায়গাতেই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নদীভাঙনের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কৃষিজমি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বাড়িঘর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শিক্ষাপ্রতিষ্ঠান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হাট-বাজার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ব্যাপকভাবে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ক্ষতিগ্রস্ত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762000"/>
            <a:ext cx="3429000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2819400"/>
            <a:ext cx="8153400" cy="213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নদীভাঙনের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828800" y="1066800"/>
            <a:ext cx="5486400" cy="1143000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11408Untitl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19400"/>
            <a:ext cx="8991600" cy="403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1007" cy="5638800"/>
          </a:xfrm>
          <a:prstGeom prst="rect">
            <a:avLst/>
          </a:prstGeom>
        </p:spPr>
      </p:pic>
      <p:pic>
        <p:nvPicPr>
          <p:cNvPr id="4" name="Picture 3" descr="বন্য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83723" cy="5638800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>
          <a:xfrm>
            <a:off x="533400" y="5791200"/>
            <a:ext cx="8077200" cy="914400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নদীভাঙনের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572001" cy="5715000"/>
          </a:xfrm>
          <a:prstGeom prst="rect">
            <a:avLst/>
          </a:prstGeom>
        </p:spPr>
      </p:pic>
      <p:pic>
        <p:nvPicPr>
          <p:cNvPr id="3" name="Picture 2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278" y="0"/>
            <a:ext cx="4541722" cy="5715000"/>
          </a:xfrm>
          <a:prstGeom prst="rect">
            <a:avLst/>
          </a:prstGeom>
        </p:spPr>
      </p:pic>
      <p:sp>
        <p:nvSpPr>
          <p:cNvPr id="4" name="Round Single Corner Rectangle 3"/>
          <p:cNvSpPr/>
          <p:nvPr/>
        </p:nvSpPr>
        <p:spPr>
          <a:xfrm>
            <a:off x="716078" y="5715000"/>
            <a:ext cx="7772400" cy="1143000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নদী তীরবর্তী গাছপালা কাটা৫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5" y="457200"/>
            <a:ext cx="9136124" cy="563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14277_New Projec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0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 Single Corner Rectangle 2"/>
          <p:cNvSpPr/>
          <p:nvPr/>
        </p:nvSpPr>
        <p:spPr>
          <a:xfrm>
            <a:off x="705678" y="5410200"/>
            <a:ext cx="7732643" cy="914400"/>
          </a:xfrm>
          <a:prstGeom prst="round1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তীরবর্তী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732183"/>
            <a:ext cx="33528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981200"/>
            <a:ext cx="81534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ভাঙনের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72512"/>
              </p:ext>
            </p:extLst>
          </p:nvPr>
        </p:nvGraphicFramePr>
        <p:xfrm>
          <a:off x="609600" y="3505200"/>
          <a:ext cx="8001000" cy="152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0500"/>
                <a:gridCol w="40005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মানবসৃষ্ট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ফলাফল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00387" y="1219200"/>
            <a:ext cx="32004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7800" y="3124200"/>
            <a:ext cx="6505575" cy="2438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ভাঙন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প্রহন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1752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32004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ছাতক,সুনামগঞ্জ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1828800" cy="1687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1219200"/>
            <a:ext cx="3657600" cy="1219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0100" y="2895600"/>
            <a:ext cx="7315200" cy="3124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অঞ্চলগুলোতে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নদীভাঙনের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নদীভাঙনের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ক্ষতিগ্রস্ত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just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990600"/>
            <a:ext cx="32004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2438400"/>
            <a:ext cx="8153400" cy="3581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নদীভাঙনে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নদীভাঙন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33600"/>
            <a:ext cx="6096000" cy="4491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28800" y="10668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Internal Storage 5"/>
          <p:cNvSpPr/>
          <p:nvPr/>
        </p:nvSpPr>
        <p:spPr>
          <a:xfrm>
            <a:off x="533400" y="2362200"/>
            <a:ext cx="4876800" cy="3352800"/>
          </a:xfrm>
          <a:prstGeom prst="flowChartInternalStorag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6</a:t>
            </a: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নদীভাঙন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50-51)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CE9F17-6FAC-40FA-BBB8-E377F9605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914400"/>
            <a:ext cx="3657600" cy="533629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52600" y="914400"/>
            <a:ext cx="3290668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52400" y="1828800"/>
            <a:ext cx="8686800" cy="50292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10.1.4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10.1.5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10.1.6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দুর্যোগপ্রবণ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10.2.1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কাটা,পাখি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বন্যপ্রাণী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জলাভূমি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ভরাট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)</a:t>
            </a:r>
          </a:p>
        </p:txBody>
      </p:sp>
      <p:sp>
        <p:nvSpPr>
          <p:cNvPr id="3" name="Oval 2"/>
          <p:cNvSpPr/>
          <p:nvPr/>
        </p:nvSpPr>
        <p:spPr>
          <a:xfrm>
            <a:off x="2743200" y="381000"/>
            <a:ext cx="3505200" cy="13219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638300" y="381000"/>
            <a:ext cx="5715000" cy="900113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নদীভাঙনে বিলীন হচ্ছে ঘরবাড়ি, কৃষিজমি, স্থাপনা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42441"/>
            <a:ext cx="77724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ound Single Corner Rectangle 8"/>
          <p:cNvSpPr/>
          <p:nvPr/>
        </p:nvSpPr>
        <p:spPr>
          <a:xfrm>
            <a:off x="914400" y="5257800"/>
            <a:ext cx="7162800" cy="9906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নদীভাঙনে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বিলীন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‍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কৃষিজমি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াড়ি বিলী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601817" cy="43102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 Single Corner Rectangle 3"/>
          <p:cNvSpPr/>
          <p:nvPr/>
        </p:nvSpPr>
        <p:spPr>
          <a:xfrm>
            <a:off x="1143000" y="5410200"/>
            <a:ext cx="5867400" cy="9906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নদীভাঙনের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নদীগর্ভে বিলীন শিক্ষাপ্রতিষ্ঠা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817" y="914400"/>
            <a:ext cx="4542183" cy="4310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নদীভাঙনে নদীগর্ভে সড়ক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43"/>
            <a:ext cx="46863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 Single Corner Rectangle 2"/>
          <p:cNvSpPr/>
          <p:nvPr/>
        </p:nvSpPr>
        <p:spPr>
          <a:xfrm>
            <a:off x="609600" y="5711687"/>
            <a:ext cx="7620000" cy="9906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নদীভাঙনের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নদীগর্ভে বিলীন গ্রাম-বাজা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239" y="19878"/>
            <a:ext cx="4419600" cy="5695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ff92e8558ee0cc0caacac467a6a7cc-57a1f15de46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714500"/>
            <a:ext cx="4267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 Single Corner Rectangle 2"/>
          <p:cNvSpPr/>
          <p:nvPr/>
        </p:nvSpPr>
        <p:spPr>
          <a:xfrm>
            <a:off x="1447800" y="381000"/>
            <a:ext cx="5715000" cy="990600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নদীভাঙনের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bb76893-1975-45fa-bc17-5019493aa8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38300"/>
            <a:ext cx="4724400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7" y="1202635"/>
            <a:ext cx="4343401" cy="2590800"/>
          </a:xfrm>
          <a:prstGeom prst="rect">
            <a:avLst/>
          </a:prstGeom>
        </p:spPr>
      </p:pic>
      <p:pic>
        <p:nvPicPr>
          <p:cNvPr id="3" name="Picture 2" descr="Narsingdi-Picture-01-20092017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95400"/>
            <a:ext cx="4648200" cy="2590800"/>
          </a:xfrm>
          <a:prstGeom prst="rect">
            <a:avLst/>
          </a:prstGeom>
        </p:spPr>
      </p:pic>
      <p:pic>
        <p:nvPicPr>
          <p:cNvPr id="5" name="Picture 4" descr="নদীগর্ভে বিলীন ঘরবাড়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2" y="3886200"/>
            <a:ext cx="4419600" cy="2971800"/>
          </a:xfrm>
          <a:prstGeom prst="rect">
            <a:avLst/>
          </a:prstGeom>
        </p:spPr>
      </p:pic>
      <p:pic>
        <p:nvPicPr>
          <p:cNvPr id="6" name="Picture 5" descr="নদীভাঙ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810000"/>
            <a:ext cx="4648200" cy="3048000"/>
          </a:xfrm>
          <a:prstGeom prst="rect">
            <a:avLst/>
          </a:prstGeom>
        </p:spPr>
      </p:pic>
      <p:sp>
        <p:nvSpPr>
          <p:cNvPr id="7" name="Round Single Corner Rectangle 6"/>
          <p:cNvSpPr/>
          <p:nvPr/>
        </p:nvSpPr>
        <p:spPr>
          <a:xfrm>
            <a:off x="1638300" y="119270"/>
            <a:ext cx="5715000" cy="990600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নদীভাঙনের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312</Words>
  <Application>Microsoft Office PowerPoint</Application>
  <PresentationFormat>On-screen Show (4:3)</PresentationFormat>
  <Paragraphs>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Primary Property</dc:creator>
  <cp:lastModifiedBy>Windows User</cp:lastModifiedBy>
  <cp:revision>50</cp:revision>
  <dcterms:created xsi:type="dcterms:W3CDTF">2006-08-16T00:00:00Z</dcterms:created>
  <dcterms:modified xsi:type="dcterms:W3CDTF">2021-01-31T14:27:08Z</dcterms:modified>
</cp:coreProperties>
</file>