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69" r:id="rId6"/>
    <p:sldId id="270" r:id="rId7"/>
    <p:sldId id="263" r:id="rId8"/>
    <p:sldId id="262" r:id="rId9"/>
    <p:sldId id="264" r:id="rId10"/>
    <p:sldId id="274" r:id="rId11"/>
    <p:sldId id="272" r:id="rId12"/>
    <p:sldId id="273" r:id="rId13"/>
    <p:sldId id="275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24D29-AA0A-454A-A9BD-DE0F81BBACF3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A2D00-A676-4F26-B3F1-8C960E8C8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7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B26DE-A69D-452E-A804-620355F57B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77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B26DE-A69D-452E-A804-620355F57B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1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B26DE-A69D-452E-A804-620355F57B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0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6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4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2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6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0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752C9-A042-481C-994A-FD2DAE992965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C289-70B4-4D00-9501-6A7FC436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8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123" y="307503"/>
            <a:ext cx="9695175" cy="61375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33019" y="3052918"/>
            <a:ext cx="5545394" cy="943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4822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81720" y="899641"/>
            <a:ext cx="4041058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595" y="290889"/>
            <a:ext cx="3425696" cy="3425696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4" y="-29506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4843" y="4645732"/>
            <a:ext cx="8672051" cy="12290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পেতে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76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24339" y="746745"/>
            <a:ext cx="3032010" cy="71437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মূল্যায়ন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2038" y="1897629"/>
            <a:ext cx="9385069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আবিস্কারকের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আবিস্কারের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অফিসের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3139" y="3331739"/>
            <a:ext cx="3401536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অ্যাডা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লাভলেস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63139" y="3865139"/>
            <a:ext cx="3582255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জেমস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ক্লার্ক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ম্যাক্সওয়েল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60705" y="3865139"/>
            <a:ext cx="3347438" cy="3381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জগদীশ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06607" y="3315607"/>
            <a:ext cx="3401536" cy="3810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চার্লস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ব্যাবেজ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2047" y="4498249"/>
            <a:ext cx="758491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ফেজবুকের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নির্মাতা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63139" y="5228292"/>
            <a:ext cx="3401536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স্টিভ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জবস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63139" y="5761692"/>
            <a:ext cx="3401536" cy="381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গেটস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06767" y="5761692"/>
            <a:ext cx="3516458" cy="358879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বার্নার্স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33887" y="5228292"/>
            <a:ext cx="3489408" cy="3908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জুকারবাগ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617796" y="7256000"/>
            <a:ext cx="272880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3589B3-4EAA-4A7E-BDF6-FF530953D602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63388" y="3203152"/>
            <a:ext cx="561912" cy="50958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664862" y="5163998"/>
            <a:ext cx="558964" cy="50958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529286" y="647040"/>
            <a:ext cx="2508742" cy="95864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86160" y="5002801"/>
            <a:ext cx="3419475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ও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62769" y="423514"/>
            <a:ext cx="3048000" cy="71437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মূল্যায়ন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2595" y="1831255"/>
            <a:ext cx="1051377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-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86160" y="5500788"/>
            <a:ext cx="3394693" cy="381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ii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74045" y="4954820"/>
            <a:ext cx="3419475" cy="381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ii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iii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3505" y="5497675"/>
            <a:ext cx="3467099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i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2595" y="2669461"/>
            <a:ext cx="3294437" cy="113877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সল্পসময়ে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10830" y="2651627"/>
            <a:ext cx="3504893" cy="120032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ii)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সেবার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85358" y="2682404"/>
            <a:ext cx="3480616" cy="1138773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iii)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ছুটির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দিনেও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82595" y="4197147"/>
            <a:ext cx="4498258" cy="43139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নিচের কোনটি সঠিক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894772" y="5436494"/>
            <a:ext cx="561912" cy="50958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767915" y="286124"/>
            <a:ext cx="2728452" cy="10681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Frame 2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10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90" y="752012"/>
            <a:ext cx="4742507" cy="20796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663378" y="1519083"/>
            <a:ext cx="3362633" cy="75216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9803" y="4085305"/>
            <a:ext cx="8465574" cy="160757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বেকার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সম্ভাবনা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07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16" y="339214"/>
            <a:ext cx="11518490" cy="61370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84555" y="2507226"/>
            <a:ext cx="7993626" cy="619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41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597446" y="3986973"/>
            <a:ext cx="5127522" cy="230566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</a:p>
          <a:p>
            <a:pPr algn="ctr">
              <a:spcBef>
                <a:spcPct val="0"/>
              </a:spcBef>
            </a:pP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IN" sz="3200" dirty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200" dirty="0"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bn-IN" sz="3200" dirty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BD" sz="3200" dirty="0"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665402" y="270387"/>
            <a:ext cx="2448233" cy="55552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52169" y="4011555"/>
            <a:ext cx="5402826" cy="2305665"/>
          </a:xfrm>
          <a:prstGeom prst="rect">
            <a:avLst/>
          </a:prstGeom>
          <a:solidFill>
            <a:srgbClr val="00B050"/>
          </a:solidFill>
        </p:spPr>
        <p:txBody>
          <a:bodyPr>
            <a:normAutofit fontScale="97500" lnSpcReduction="10000"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মোঃ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মামুনুর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রশীদ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9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সহকারী</a:t>
            </a:r>
            <a:r>
              <a:rPr lang="en-US" sz="29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29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শিক্ষক</a:t>
            </a:r>
            <a:endParaRPr lang="en-US" sz="2900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9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লর্ডহার্ডঞ্জ</a:t>
            </a:r>
            <a:r>
              <a:rPr lang="en-US" sz="29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29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ফাযিল</a:t>
            </a:r>
            <a:r>
              <a:rPr lang="en-US" sz="29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29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মাদরাসা</a:t>
            </a:r>
            <a:endParaRPr lang="en-US" sz="2900" dirty="0"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9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লালমোহন,ভোলা</a:t>
            </a:r>
            <a:r>
              <a:rPr lang="en-US" sz="29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।</a:t>
            </a:r>
          </a:p>
          <a:p>
            <a:pPr algn="ctr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9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মোবাইল</a:t>
            </a:r>
            <a:r>
              <a:rPr lang="en-US" sz="29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01712461136</a:t>
            </a:r>
          </a:p>
          <a:p>
            <a:pPr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    E-mail-mamunclord@gmail.com</a:t>
            </a:r>
            <a:endParaRPr lang="en-US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4" y="1101592"/>
            <a:ext cx="2526891" cy="25216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829" y="1101592"/>
            <a:ext cx="2321519" cy="2462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807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6373" y="6000409"/>
            <a:ext cx="7786865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চিন্তা করে বল চিত্রের মাধ্যমে কী বুঝানো হয়েছে?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26" y="419726"/>
            <a:ext cx="4193117" cy="24592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45" y="3287411"/>
            <a:ext cx="4642681" cy="23960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805" y="419726"/>
            <a:ext cx="5124724" cy="24592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323" y="3332065"/>
            <a:ext cx="4807206" cy="25067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538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361" y="634182"/>
            <a:ext cx="9601200" cy="54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Left-Right Arrow 1"/>
          <p:cNvSpPr/>
          <p:nvPr/>
        </p:nvSpPr>
        <p:spPr>
          <a:xfrm>
            <a:off x="1971674" y="1965999"/>
            <a:ext cx="8779900" cy="2676518"/>
          </a:xfrm>
          <a:prstGeom prst="leftRightArrow">
            <a:avLst/>
          </a:prstGeom>
          <a:noFill/>
          <a:ln w="5715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 এবং আমাদের বাংলাদেশ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8743030">
            <a:off x="438235" y="1851711"/>
            <a:ext cx="3581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বিষয়-</a:t>
            </a:r>
            <a:endParaRPr lang="en-US" sz="3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3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37471" y="796413"/>
            <a:ext cx="2359742" cy="7079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23104" y="2403984"/>
            <a:ext cx="5046407" cy="56043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---------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1665" y="3687092"/>
            <a:ext cx="10692579" cy="15633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পাঠশেষে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</a:p>
          <a:p>
            <a:pPr algn="just"/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697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65174" y="1283110"/>
            <a:ext cx="2389239" cy="39820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033" y="640326"/>
            <a:ext cx="2743199" cy="25904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60090" y="3996813"/>
            <a:ext cx="9099755" cy="159282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৩টি)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?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91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16" y="346767"/>
            <a:ext cx="5215059" cy="2902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669" y="346767"/>
            <a:ext cx="5255312" cy="2902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16" y="3639359"/>
            <a:ext cx="5215059" cy="25796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6351670" y="3758421"/>
            <a:ext cx="414488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ইউনিয়ন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447080" y="4744279"/>
            <a:ext cx="39540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নিবন্ধন</a:t>
            </a:r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 অন্যান্য কাজ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সরাসরি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/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66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8041" y="1219220"/>
            <a:ext cx="2334293" cy="707886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r>
              <a:rPr lang="bn-BD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2168" y="4016481"/>
            <a:ext cx="10633587" cy="144655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সাবমেরিন ক্যাবলের সংগে যুক্ত হওয়ায় ইন্টারনেট সংযোগের প্রসার ঘটেছে গ্রাম ও শহরের সবখানে-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কর।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660" y="856642"/>
            <a:ext cx="23812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4378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46" y="405340"/>
            <a:ext cx="5038250" cy="22299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958647" y="2681473"/>
            <a:ext cx="50465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স্কুলে তথ্য ও যোগাযোগ প্রযুক্তির </a:t>
            </a:r>
          </a:p>
          <a:p>
            <a:pPr algn="ctr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সংযোজন হয়েছে।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690" y="405340"/>
            <a:ext cx="5054315" cy="22299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6445284" y="2678196"/>
            <a:ext cx="37826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 কম্পিউটার সায়েন্স</a:t>
            </a:r>
          </a:p>
          <a:p>
            <a:pPr algn="ctr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পড়ানো হচ্ছে।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2669458" y="5747716"/>
            <a:ext cx="6950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আউট সোর্সিং করে দেশের অর্থনীতিকে মজবুত করছে।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576" y="3769491"/>
            <a:ext cx="3856417" cy="17706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974" y="3769490"/>
            <a:ext cx="2123773" cy="17706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46" y="3769490"/>
            <a:ext cx="4141246" cy="17706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Frame 1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84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93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345</Words>
  <Application>Microsoft Office PowerPoint</Application>
  <PresentationFormat>Widescreen</PresentationFormat>
  <Paragraphs>64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32</cp:revision>
  <dcterms:created xsi:type="dcterms:W3CDTF">2021-01-11T16:11:49Z</dcterms:created>
  <dcterms:modified xsi:type="dcterms:W3CDTF">2021-01-15T17:27:51Z</dcterms:modified>
</cp:coreProperties>
</file>