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0" r:id="rId6"/>
    <p:sldId id="272" r:id="rId7"/>
    <p:sldId id="276" r:id="rId8"/>
    <p:sldId id="261" r:id="rId9"/>
    <p:sldId id="277" r:id="rId10"/>
    <p:sldId id="275" r:id="rId11"/>
    <p:sldId id="264" r:id="rId12"/>
    <p:sldId id="265" r:id="rId13"/>
    <p:sldId id="278" r:id="rId14"/>
    <p:sldId id="266" r:id="rId15"/>
    <p:sldId id="267" r:id="rId16"/>
    <p:sldId id="26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11C3A-A7B4-40BE-A654-41B95BE68C45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14E7F-7F66-4D89-AE3F-EFB0554CF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8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14E7F-7F66-4D89-AE3F-EFB0554CF8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2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14E7F-7F66-4D89-AE3F-EFB0554CF8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2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088"/>
            <a:ext cx="77724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স্বাগতম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6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62000" y="1905000"/>
            <a:ext cx="7772400" cy="4571999"/>
          </a:xfrm>
        </p:spPr>
      </p:pic>
    </p:spTree>
  </p:cSld>
  <p:clrMapOvr>
    <a:masterClrMapping/>
  </p:clrMapOvr>
  <p:transition spd="slow">
    <p:wip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914400"/>
            <a:ext cx="1676400" cy="5486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895600" y="2590800"/>
            <a:ext cx="4114800" cy="713232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একান্তে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895600" y="3276600"/>
            <a:ext cx="4114800" cy="71323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895600" y="3810000"/>
            <a:ext cx="4114800" cy="713232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ধৈর্য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সহিষ্ণুতা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2895600" y="4343400"/>
            <a:ext cx="4191000" cy="713232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অর্থনৈতিকভাবে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লাভবান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2971800" y="4876800"/>
            <a:ext cx="4191000" cy="713232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সৃজনশীলতার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971800" y="5334000"/>
            <a:ext cx="4191000" cy="71323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সুস্থ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সুস্থ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2895600" y="5943600"/>
            <a:ext cx="4267200" cy="713232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সময়মতো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2895600" y="1981200"/>
            <a:ext cx="4114800" cy="713232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2819400" y="1371600"/>
            <a:ext cx="4114800" cy="713232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2895600" y="838200"/>
            <a:ext cx="4038600" cy="71323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6934200" y="1066800"/>
            <a:ext cx="838200" cy="541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কাজ-১ 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4935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762000"/>
            <a:ext cx="65532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38600" y="1295400"/>
            <a:ext cx="484632" cy="152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762000" y="2819400"/>
            <a:ext cx="76200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419600"/>
            <a:ext cx="1676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ভরণ-পোষণ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419600"/>
            <a:ext cx="1447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4419600"/>
            <a:ext cx="1524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4419600"/>
            <a:ext cx="15240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বিনোদন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1400" y="4419600"/>
            <a:ext cx="1524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পরনির্ভরশীলতা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7430294" y="3847306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638800" y="3886200"/>
            <a:ext cx="1219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847306" y="3848100"/>
            <a:ext cx="11437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171700" y="3848100"/>
            <a:ext cx="12961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57200" y="3886200"/>
            <a:ext cx="1219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Up Arrow Callout 33"/>
          <p:cNvSpPr/>
          <p:nvPr/>
        </p:nvSpPr>
        <p:spPr>
          <a:xfrm>
            <a:off x="3200400" y="5334000"/>
            <a:ext cx="3200400" cy="53340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মর্যদা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800"/>
            <a:ext cx="7620000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838200"/>
            <a:ext cx="7620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কাজ-২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667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ভরণ-পোষণ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বিনোদনকে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সাহেবের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সন্তানের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 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5146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জামা-কাপড়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ধোয়া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973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উক্তিটির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 </a:t>
            </a: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animation-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43000"/>
            <a:ext cx="73914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914400"/>
            <a:ext cx="73914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351480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NikoshBAN"/>
              </a:rPr>
              <a:t>শেখ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মনিরুজ্জামান</a:t>
            </a:r>
            <a:endParaRPr lang="bn-BD" sz="4000" dirty="0" smtClean="0">
              <a:latin typeface="NikoshBAN"/>
            </a:endParaRPr>
          </a:p>
          <a:p>
            <a:pPr marL="0" indent="0" algn="ctr">
              <a:buNone/>
            </a:pPr>
            <a:r>
              <a:rPr lang="bn-BD" sz="2400" dirty="0" smtClean="0">
                <a:latin typeface="NikoshBAN"/>
              </a:rPr>
              <a:t>সহকারি </a:t>
            </a:r>
            <a:r>
              <a:rPr lang="en-US" sz="2400" dirty="0" err="1" smtClean="0">
                <a:latin typeface="NikoshBAN"/>
              </a:rPr>
              <a:t>শি</a:t>
            </a:r>
            <a:r>
              <a:rPr lang="bn-BD" sz="2400" dirty="0" smtClean="0">
                <a:latin typeface="NikoshBAN"/>
              </a:rPr>
              <a:t>ক্ষক</a:t>
            </a:r>
          </a:p>
          <a:p>
            <a:pPr marL="0" indent="0" algn="ctr">
              <a:buNone/>
            </a:pPr>
            <a:r>
              <a:rPr lang="bn-BD" sz="2400" dirty="0" smtClean="0">
                <a:latin typeface="NikoshBAN"/>
              </a:rPr>
              <a:t>মধ্যডাঙ্গা </a:t>
            </a:r>
            <a:r>
              <a:rPr lang="bn-BD" sz="2400" dirty="0" smtClean="0">
                <a:latin typeface="NikoshBAN"/>
              </a:rPr>
              <a:t>আদর্শ মাধ্যমিক বিদ্যালা।</a:t>
            </a:r>
          </a:p>
          <a:p>
            <a:pPr marL="0" indent="0" algn="ctr">
              <a:buNone/>
            </a:pPr>
            <a:r>
              <a:rPr lang="bn-BD" sz="2400" dirty="0" smtClean="0">
                <a:latin typeface="NikoshBAN"/>
              </a:rPr>
              <a:t>দৌলতপুর খুলনা।</a:t>
            </a:r>
          </a:p>
          <a:p>
            <a:pPr marL="0" indent="0" algn="ctr">
              <a:buNone/>
            </a:pPr>
            <a:r>
              <a:rPr lang="bn-BD" sz="2400" dirty="0" smtClean="0">
                <a:latin typeface="NikoshBAN"/>
              </a:rPr>
              <a:t>মোবাঃ০১১৯১২৯০৪৮৪৮</a:t>
            </a:r>
          </a:p>
          <a:p>
            <a:endParaRPr lang="bn-BD" sz="2800" dirty="0" smtClean="0"/>
          </a:p>
          <a:p>
            <a:endParaRPr lang="en-A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জীবনমুখী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ষ্ঠ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--- </a:t>
            </a:r>
          </a:p>
          <a:p>
            <a:pPr>
              <a:buNone/>
              <a:defRPr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প্রাত্যহিক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  <a:defRPr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প্রাত্যহিক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সদস্যদের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  <a:defRPr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সদস্যদের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 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7315200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838200"/>
            <a:ext cx="72390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দেখেতে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24000"/>
            <a:ext cx="6858000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762000"/>
            <a:ext cx="6858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ছবিটিতে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71600"/>
            <a:ext cx="5638800" cy="30865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609600"/>
            <a:ext cx="7239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দেখছি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573770"/>
            <a:ext cx="8610600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প্রাত্যহিক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সৌন্দর্য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তেমনি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সুষ্ঠুভাবে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010400" cy="10668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5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5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3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2971800"/>
            <a:ext cx="8458200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70866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838200"/>
            <a:ext cx="7086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722</TotalTime>
  <Words>360</Words>
  <Application>Microsoft Office PowerPoint</Application>
  <PresentationFormat>On-screen Show (4:3)</PresentationFormat>
  <Paragraphs>60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          স্বাগতম</vt:lpstr>
      <vt:lpstr>          শিক্ষক পরিচিতি</vt:lpstr>
      <vt:lpstr>         পাঠ পরিচিতি</vt:lpstr>
      <vt:lpstr>               শিখনফল</vt:lpstr>
      <vt:lpstr>PowerPoint Presentation</vt:lpstr>
      <vt:lpstr>PowerPoint Presentation</vt:lpstr>
      <vt:lpstr>PowerPoint Presentation</vt:lpstr>
      <vt:lpstr> পারিবারিক কাজ ও পেশা  </vt:lpstr>
      <vt:lpstr>PowerPoint Presentation</vt:lpstr>
      <vt:lpstr>PowerPoint Presentation</vt:lpstr>
      <vt:lpstr>কাজ-১   (একক)</vt:lpstr>
      <vt:lpstr>PowerPoint Presentation</vt:lpstr>
      <vt:lpstr>PowerPoint Presentation</vt:lpstr>
      <vt:lpstr>কাজ-২   (জোড়ায়)</vt:lpstr>
      <vt:lpstr>     মূল্যায়ন</vt:lpstr>
      <vt:lpstr>            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rrrrrrr</dc:title>
  <dc:creator>AS</dc:creator>
  <cp:lastModifiedBy>Monir</cp:lastModifiedBy>
  <cp:revision>161</cp:revision>
  <dcterms:created xsi:type="dcterms:W3CDTF">2006-08-16T00:00:00Z</dcterms:created>
  <dcterms:modified xsi:type="dcterms:W3CDTF">2021-02-09T18:11:44Z</dcterms:modified>
</cp:coreProperties>
</file>