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64" r:id="rId2"/>
    <p:sldId id="465" r:id="rId3"/>
    <p:sldId id="281" r:id="rId4"/>
    <p:sldId id="282" r:id="rId5"/>
    <p:sldId id="260" r:id="rId6"/>
    <p:sldId id="269" r:id="rId7"/>
    <p:sldId id="268" r:id="rId8"/>
    <p:sldId id="261" r:id="rId9"/>
    <p:sldId id="264" r:id="rId10"/>
    <p:sldId id="271" r:id="rId11"/>
    <p:sldId id="4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1003A-FD94-410F-9140-E4BAFAB4DAB3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A2EEE-9E29-4822-8F24-21AAF8FA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2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DCF1-C60D-4371-9754-AD57F70528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8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5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6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1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6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455CCA3-76D1-4316-9775-FC2CEE1B4D70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789B8FC-28C5-4D02-8275-9A1F6122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9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icture-Snigdha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996" y="1003189"/>
            <a:ext cx="8556011" cy="485162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038600" y="228600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30" y="76200"/>
            <a:ext cx="1182094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9251F2A3-044E-4B87-9EE1-CE6B3369032B}"/>
              </a:ext>
            </a:extLst>
          </p:cNvPr>
          <p:cNvSpPr/>
          <p:nvPr/>
        </p:nvSpPr>
        <p:spPr>
          <a:xfrm>
            <a:off x="3556781" y="267286"/>
            <a:ext cx="5078437" cy="120982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DD39-B66B-406F-9B70-C990E71F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67286"/>
            <a:ext cx="2794781" cy="19413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5639AA-0B01-4C8A-9353-2A6CF19D2FD7}"/>
              </a:ext>
            </a:extLst>
          </p:cNvPr>
          <p:cNvSpPr txBox="1"/>
          <p:nvPr/>
        </p:nvSpPr>
        <p:spPr>
          <a:xfrm>
            <a:off x="5750168" y="3215733"/>
            <a:ext cx="577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DB225-2316-4967-A066-F6720A17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422" y="2208629"/>
            <a:ext cx="4923642" cy="43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6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nmo 1.jpg">
            <a:extLst>
              <a:ext uri="{FF2B5EF4-FFF2-40B4-BE49-F238E27FC236}">
                <a16:creationId xmlns:a16="http://schemas.microsoft.com/office/drawing/2014/main" id="{49BC68F9-8A06-4F68-952E-C49BF7A8E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7" y="2391508"/>
            <a:ext cx="10775852" cy="36998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38FC5-EE03-465F-9082-EDFFC57EEFBB}"/>
              </a:ext>
            </a:extLst>
          </p:cNvPr>
          <p:cNvSpPr txBox="1"/>
          <p:nvPr/>
        </p:nvSpPr>
        <p:spPr>
          <a:xfrm>
            <a:off x="2462150" y="485334"/>
            <a:ext cx="7267699" cy="132799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0" tIns="45705" rIns="91410" bIns="45705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1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-Down Arrow 3">
            <a:extLst>
              <a:ext uri="{FF2B5EF4-FFF2-40B4-BE49-F238E27FC236}">
                <a16:creationId xmlns:a16="http://schemas.microsoft.com/office/drawing/2014/main" id="{BDE55492-289B-4B78-9197-A31E5A9140F1}"/>
              </a:ext>
            </a:extLst>
          </p:cNvPr>
          <p:cNvSpPr/>
          <p:nvPr/>
        </p:nvSpPr>
        <p:spPr>
          <a:xfrm flipH="1">
            <a:off x="6328497" y="2320904"/>
            <a:ext cx="533400" cy="35099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E15857-23AA-43DC-9917-3A403615439F}"/>
              </a:ext>
            </a:extLst>
          </p:cNvPr>
          <p:cNvSpPr/>
          <p:nvPr/>
        </p:nvSpPr>
        <p:spPr>
          <a:xfrm>
            <a:off x="501445" y="3976589"/>
            <a:ext cx="5083827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poetry_1279474138_1-35154_110948568957718_100001277266530_77690_403677_n.jpg">
            <a:extLst>
              <a:ext uri="{FF2B5EF4-FFF2-40B4-BE49-F238E27FC236}">
                <a16:creationId xmlns:a16="http://schemas.microsoft.com/office/drawing/2014/main" id="{A36F4262-B968-4B6B-B16F-4EC997DD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1276425"/>
            <a:ext cx="4044051" cy="2513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FFF2D0-E04D-4FA6-9793-E2338901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8" y="1463560"/>
            <a:ext cx="2160105" cy="1817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3E840353-46FE-4D45-98CC-510F289C48BD}"/>
              </a:ext>
            </a:extLst>
          </p:cNvPr>
          <p:cNvSpPr/>
          <p:nvPr/>
        </p:nvSpPr>
        <p:spPr>
          <a:xfrm>
            <a:off x="5305312" y="686826"/>
            <a:ext cx="2399522" cy="92765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1D8A0-5DA6-4D7A-94A7-48941D800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2190" y="1137400"/>
            <a:ext cx="1632475" cy="1756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3D320F-870A-41BE-85CA-0274C35309D7}"/>
              </a:ext>
            </a:extLst>
          </p:cNvPr>
          <p:cNvSpPr txBox="1"/>
          <p:nvPr/>
        </p:nvSpPr>
        <p:spPr>
          <a:xfrm>
            <a:off x="6861898" y="3029798"/>
            <a:ext cx="495526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আমাদের ছোট --- ফুল ফোটে।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৫৯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489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61A59-8BEB-4482-8C0E-FDEAF423CB32}"/>
              </a:ext>
            </a:extLst>
          </p:cNvPr>
          <p:cNvSpPr txBox="1"/>
          <p:nvPr/>
        </p:nvSpPr>
        <p:spPr>
          <a:xfrm>
            <a:off x="4499317" y="358725"/>
            <a:ext cx="319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Gram chara oi ranga matir poth lyrics Rezwanna Chowdhury Bonna Medium[1]">
            <a:hlinkClick r:id="" action="ppaction://media"/>
            <a:extLst>
              <a:ext uri="{FF2B5EF4-FFF2-40B4-BE49-F238E27FC236}">
                <a16:creationId xmlns:a16="http://schemas.microsoft.com/office/drawing/2014/main" id="{9FE1C18F-4E8E-41A1-8F14-78A0299CDF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-40000"/>
          </a:blip>
          <a:stretch>
            <a:fillRect/>
          </a:stretch>
        </p:blipFill>
        <p:spPr>
          <a:xfrm>
            <a:off x="253218" y="1067385"/>
            <a:ext cx="11662117" cy="54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33305-F1F9-4F7A-804E-3219D51336B0}"/>
              </a:ext>
            </a:extLst>
          </p:cNvPr>
          <p:cNvSpPr txBox="1"/>
          <p:nvPr/>
        </p:nvSpPr>
        <p:spPr>
          <a:xfrm>
            <a:off x="4717366" y="255751"/>
            <a:ext cx="275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75ECF-09FA-4261-A9F5-77195FBE6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14" y="939989"/>
            <a:ext cx="4772350" cy="5638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99243E-5921-4659-B5F3-FA1FB6F3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34" y="963638"/>
            <a:ext cx="4470228" cy="5638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E505E4-F145-441D-9F76-E106524F90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692E1-6B88-46DD-BDD3-F67F5432CE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347624" y="5839656"/>
            <a:ext cx="12192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D9C218-5330-4A30-964D-C374B56327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1229727" y="4937566"/>
            <a:ext cx="96882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7EB8A-B3CA-47BE-B851-218A7A7A0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3" y="309490"/>
            <a:ext cx="5683347" cy="6239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558AA-25F8-45D8-842C-513EF78FA555}"/>
              </a:ext>
            </a:extLst>
          </p:cNvPr>
          <p:cNvSpPr txBox="1"/>
          <p:nvPr/>
        </p:nvSpPr>
        <p:spPr>
          <a:xfrm>
            <a:off x="8246011" y="309490"/>
            <a:ext cx="264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C3BA2-A17F-448A-87ED-EA154F011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798" y="309490"/>
            <a:ext cx="5683347" cy="623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39D1B-5987-4B3E-AC2D-480FB4985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281354"/>
            <a:ext cx="11521440" cy="62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B711E-197B-4A75-B384-8C3BFA49A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288388"/>
            <a:ext cx="11648049" cy="6281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CF67D-DFD9-4AE8-8EE4-F00B541A4295}"/>
              </a:ext>
            </a:extLst>
          </p:cNvPr>
          <p:cNvSpPr txBox="1"/>
          <p:nvPr/>
        </p:nvSpPr>
        <p:spPr>
          <a:xfrm>
            <a:off x="4813495" y="288387"/>
            <a:ext cx="256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60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1DE9D-EF07-493C-A9F0-C8547AFAEB6F}"/>
              </a:ext>
            </a:extLst>
          </p:cNvPr>
          <p:cNvSpPr txBox="1"/>
          <p:nvPr/>
        </p:nvSpPr>
        <p:spPr>
          <a:xfrm>
            <a:off x="539263" y="450166"/>
            <a:ext cx="71416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 এবং অর্থ শিখিঃ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সেথা = সেখানে।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পাঠশালা = বিদ্যালয়।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কিরণ = আলো।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আত্মীয় = আপনজন।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হেন = এরূপ,এরকম।</a:t>
            </a:r>
          </a:p>
        </p:txBody>
      </p:sp>
    </p:spTree>
    <p:extLst>
      <p:ext uri="{BB962C8B-B14F-4D97-AF65-F5344CB8AC3E}">
        <p14:creationId xmlns:p14="http://schemas.microsoft.com/office/powerpoint/2010/main" val="17950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CD5EE5-A554-4A97-A37E-75B4AFB9646C}"/>
              </a:ext>
            </a:extLst>
          </p:cNvPr>
          <p:cNvSpPr txBox="1"/>
          <p:nvPr/>
        </p:nvSpPr>
        <p:spPr>
          <a:xfrm>
            <a:off x="754965" y="5050252"/>
            <a:ext cx="524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সকালে সোনার রবি কোন দিকে ওঠে?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FB275-07B5-4CAA-902E-C2A50D8613FD}"/>
              </a:ext>
            </a:extLst>
          </p:cNvPr>
          <p:cNvSpPr txBox="1"/>
          <p:nvPr/>
        </p:nvSpPr>
        <p:spPr>
          <a:xfrm>
            <a:off x="661182" y="3429000"/>
            <a:ext cx="5434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bn-BD" sz="3200" b="0" i="0" u="none" strike="noStrike" kern="120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ক. পাড়ার সকল ছেলে একসঙ্গে কী করে? </a:t>
            </a:r>
            <a:endParaRPr lang="en-US" sz="32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B24C2-381E-4098-B9C2-6ACFEC4B0F00}"/>
              </a:ext>
            </a:extLst>
          </p:cNvPr>
          <p:cNvSpPr txBox="1"/>
          <p:nvPr/>
        </p:nvSpPr>
        <p:spPr>
          <a:xfrm>
            <a:off x="1008184" y="4235955"/>
            <a:ext cx="488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E7ABE-3476-46A5-BBB4-DB8C74C357EC}"/>
              </a:ext>
            </a:extLst>
          </p:cNvPr>
          <p:cNvSpPr txBox="1"/>
          <p:nvPr/>
        </p:nvSpPr>
        <p:spPr>
          <a:xfrm>
            <a:off x="1008184" y="5805663"/>
            <a:ext cx="528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সোনার রবি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দিকে ওঠে?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0B6B7A-3E56-444C-92B5-E940B7874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7" y="512043"/>
            <a:ext cx="5092505" cy="2658794"/>
          </a:xfrm>
          <a:prstGeom prst="rect">
            <a:avLst/>
          </a:prstGeom>
        </p:spPr>
      </p:pic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B96E7DE6-E2DB-41CB-B658-04F5920FD76B}"/>
              </a:ext>
            </a:extLst>
          </p:cNvPr>
          <p:cNvSpPr/>
          <p:nvPr/>
        </p:nvSpPr>
        <p:spPr>
          <a:xfrm>
            <a:off x="6679808" y="512043"/>
            <a:ext cx="4093700" cy="21101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eme1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91FAF3C-1315-4209-9AB6-7FF605C3FD41}" vid="{D9056D38-11CF-4F72-9E85-D4FF2CC5B6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88</TotalTime>
  <Words>137</Words>
  <Application>Microsoft Office PowerPoint</Application>
  <PresentationFormat>Widescreen</PresentationFormat>
  <Paragraphs>33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NikoshBAN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37</cp:revision>
  <dcterms:created xsi:type="dcterms:W3CDTF">2020-12-17T12:02:57Z</dcterms:created>
  <dcterms:modified xsi:type="dcterms:W3CDTF">2021-02-07T13:47:56Z</dcterms:modified>
</cp:coreProperties>
</file>