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  <p:sldMasterId id="2147483964" r:id="rId2"/>
  </p:sldMasterIdLst>
  <p:sldIdLst>
    <p:sldId id="314" r:id="rId3"/>
    <p:sldId id="313" r:id="rId4"/>
    <p:sldId id="315" r:id="rId5"/>
    <p:sldId id="284" r:id="rId6"/>
    <p:sldId id="307" r:id="rId7"/>
    <p:sldId id="257" r:id="rId8"/>
    <p:sldId id="259" r:id="rId9"/>
    <p:sldId id="317" r:id="rId10"/>
    <p:sldId id="318" r:id="rId11"/>
    <p:sldId id="319" r:id="rId12"/>
    <p:sldId id="321" r:id="rId13"/>
    <p:sldId id="261" r:id="rId14"/>
    <p:sldId id="289" r:id="rId15"/>
    <p:sldId id="292" r:id="rId16"/>
    <p:sldId id="293" r:id="rId17"/>
    <p:sldId id="294" r:id="rId18"/>
    <p:sldId id="295" r:id="rId19"/>
    <p:sldId id="296" r:id="rId20"/>
    <p:sldId id="297" r:id="rId21"/>
    <p:sldId id="322" r:id="rId22"/>
    <p:sldId id="298" r:id="rId23"/>
    <p:sldId id="316" r:id="rId24"/>
    <p:sldId id="320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59" autoAdjust="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7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E7BDE-04DC-4436-883D-54BFCB5157F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2CD04C-95DB-413D-B43D-83187C7FED32}">
      <dgm:prSet phldrT="[Text]" phldr="1"/>
      <dgm:spPr/>
      <dgm:t>
        <a:bodyPr/>
        <a:lstStyle/>
        <a:p>
          <a:endParaRPr lang="en-US" dirty="0"/>
        </a:p>
      </dgm:t>
    </dgm:pt>
    <dgm:pt modelId="{E0A6546B-11F2-4CF7-9975-57C6B42585BE}" type="parTrans" cxnId="{A58855F0-BAA1-4DC1-AB30-E33C7F05D83C}">
      <dgm:prSet/>
      <dgm:spPr/>
      <dgm:t>
        <a:bodyPr/>
        <a:lstStyle/>
        <a:p>
          <a:endParaRPr lang="en-US"/>
        </a:p>
      </dgm:t>
    </dgm:pt>
    <dgm:pt modelId="{27847213-82B8-4429-858E-0867FC0D6DB1}" type="sibTrans" cxnId="{A58855F0-BAA1-4DC1-AB30-E33C7F05D83C}">
      <dgm:prSet/>
      <dgm:spPr/>
      <dgm:t>
        <a:bodyPr/>
        <a:lstStyle/>
        <a:p>
          <a:endParaRPr lang="en-US"/>
        </a:p>
      </dgm:t>
    </dgm:pt>
    <dgm:pt modelId="{1DA1762C-6787-4D1D-BD01-EECF1EEA89B9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endParaRPr lang="en-US" sz="3200" b="1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৮২৪খ্রিঃ</a:t>
          </a:r>
        </a:p>
        <a:p>
          <a:r>
            <a:rPr lang="bn-BD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যশোর জেলা</a:t>
          </a:r>
          <a:r>
            <a: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</a:t>
          </a:r>
          <a:r>
            <a:rPr lang="bn-BD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সাগরদাঁড়ি গ্রাম</a:t>
          </a:r>
          <a:r>
            <a: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ে </a:t>
          </a:r>
          <a:endParaRPr lang="en-US" sz="40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711986-BA65-43DB-A8B3-A38FDB602168}" type="parTrans" cxnId="{EDD3653A-0A78-4800-881C-98F699F51A92}">
      <dgm:prSet/>
      <dgm:spPr/>
      <dgm:t>
        <a:bodyPr/>
        <a:lstStyle/>
        <a:p>
          <a:endParaRPr lang="en-US"/>
        </a:p>
      </dgm:t>
    </dgm:pt>
    <dgm:pt modelId="{F51B28BA-86DE-4464-9E7D-927202504ACD}" type="sibTrans" cxnId="{EDD3653A-0A78-4800-881C-98F699F51A92}">
      <dgm:prSet/>
      <dgm:spPr/>
      <dgm:t>
        <a:bodyPr/>
        <a:lstStyle/>
        <a:p>
          <a:endParaRPr lang="en-US"/>
        </a:p>
      </dgm:t>
    </dgm:pt>
    <dgm:pt modelId="{E5D4C4CE-50A7-4A6D-8585-8B79E8B52F1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মেঘনাদবধ</a:t>
          </a:r>
          <a:endParaRPr lang="en-US" sz="2800" b="1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endParaRPr lang="en-US" sz="40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37CD49-15D0-40A4-BE36-A155D550D13C}" type="parTrans" cxnId="{E0672AF3-3F4A-4464-96F1-943B49510734}">
      <dgm:prSet/>
      <dgm:spPr/>
      <dgm:t>
        <a:bodyPr/>
        <a:lstStyle/>
        <a:p>
          <a:endParaRPr lang="en-US"/>
        </a:p>
      </dgm:t>
    </dgm:pt>
    <dgm:pt modelId="{B27BFD5D-7904-4CE4-A68D-D9DF50E96B94}" type="sibTrans" cxnId="{E0672AF3-3F4A-4464-96F1-943B49510734}">
      <dgm:prSet/>
      <dgm:spPr/>
      <dgm:t>
        <a:bodyPr/>
        <a:lstStyle/>
        <a:p>
          <a:endParaRPr lang="en-US"/>
        </a:p>
      </dgm:t>
    </dgm:pt>
    <dgm:pt modelId="{6FFF04DB-F097-40DC-9B19-24B4CD0626A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খ্রিস্টধর্ম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r>
            <a: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১৮৪২ </a:t>
          </a:r>
          <a:r>
            <a:rPr lang="en-US" sz="28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8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21F903-738F-4E60-B225-610ED0614856}" type="parTrans" cxnId="{33B93769-CB01-46DB-9B18-69122221E518}">
      <dgm:prSet/>
      <dgm:spPr/>
      <dgm:t>
        <a:bodyPr/>
        <a:lstStyle/>
        <a:p>
          <a:endParaRPr lang="en-US"/>
        </a:p>
      </dgm:t>
    </dgm:pt>
    <dgm:pt modelId="{27663EAE-5118-4914-997D-9F452D411FAC}" type="sibTrans" cxnId="{33B93769-CB01-46DB-9B18-69122221E518}">
      <dgm:prSet/>
      <dgm:spPr/>
      <dgm:t>
        <a:bodyPr/>
        <a:lstStyle/>
        <a:p>
          <a:endParaRPr lang="en-US"/>
        </a:p>
      </dgm:t>
    </dgm:pt>
    <dgm:pt modelId="{773443AC-65EC-422F-82C3-6F36FBD3111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১৮৭৩খ্রিঃ</a:t>
          </a:r>
          <a:r>
            <a:rPr lang="en-US" sz="32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accent5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7C1CEA-B99D-4BE8-87F8-B48DA1C5977D}" type="parTrans" cxnId="{53DFDE68-C3F4-4763-8C53-66346241F4EE}">
      <dgm:prSet/>
      <dgm:spPr/>
      <dgm:t>
        <a:bodyPr/>
        <a:lstStyle/>
        <a:p>
          <a:endParaRPr lang="en-US"/>
        </a:p>
      </dgm:t>
    </dgm:pt>
    <dgm:pt modelId="{D93A8060-4E48-4204-A786-939064503DFF}" type="sibTrans" cxnId="{53DFDE68-C3F4-4763-8C53-66346241F4EE}">
      <dgm:prSet/>
      <dgm:spPr/>
      <dgm:t>
        <a:bodyPr/>
        <a:lstStyle/>
        <a:p>
          <a:endParaRPr lang="en-US"/>
        </a:p>
      </dgm:t>
    </dgm:pt>
    <dgm:pt modelId="{CC3329FD-156D-429A-BDFB-D7312C0B845B}">
      <dgm:prSet custT="1"/>
      <dgm:spPr>
        <a:solidFill>
          <a:schemeClr val="tx1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কৃষ্ণকুমারী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শর্মিষ্ঠা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400" b="1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প্রহসন</a:t>
          </a:r>
          <a:r>
            <a:rPr lang="en-US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4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14C824-2EC1-4B73-AA90-B0DB110922D0}" type="parTrans" cxnId="{A122E794-7D42-4244-8202-045EF9FDE197}">
      <dgm:prSet/>
      <dgm:spPr/>
      <dgm:t>
        <a:bodyPr/>
        <a:lstStyle/>
        <a:p>
          <a:endParaRPr lang="en-US"/>
        </a:p>
      </dgm:t>
    </dgm:pt>
    <dgm:pt modelId="{ECB9185E-EEE3-4E7A-8CA4-0066908FCC9B}" type="sibTrans" cxnId="{A122E794-7D42-4244-8202-045EF9FDE197}">
      <dgm:prSet/>
      <dgm:spPr/>
      <dgm:t>
        <a:bodyPr/>
        <a:lstStyle/>
        <a:p>
          <a:endParaRPr lang="en-US"/>
        </a:p>
      </dgm:t>
    </dgm:pt>
    <dgm:pt modelId="{5BB1EBEC-AC13-4763-AFAE-DEA66BFFF465}">
      <dgm:prSet custT="1"/>
      <dgm:spPr>
        <a:solidFill>
          <a:srgbClr val="C00000"/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চতুর্দশপদী</a:t>
          </a:r>
          <a:endParaRPr lang="en-US" sz="2400" b="1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কবিতাবলি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774365-73AC-4273-B61F-C165C5348792}" type="parTrans" cxnId="{789AE78F-3C1A-45DE-9652-5311ABB2D306}">
      <dgm:prSet/>
      <dgm:spPr/>
      <dgm:t>
        <a:bodyPr/>
        <a:lstStyle/>
        <a:p>
          <a:endParaRPr lang="en-US"/>
        </a:p>
      </dgm:t>
    </dgm:pt>
    <dgm:pt modelId="{F26F8B2E-717B-408E-9094-84BD342CE22B}" type="sibTrans" cxnId="{789AE78F-3C1A-45DE-9652-5311ABB2D306}">
      <dgm:prSet/>
      <dgm:spPr/>
      <dgm:t>
        <a:bodyPr/>
        <a:lstStyle/>
        <a:p>
          <a:endParaRPr lang="en-US"/>
        </a:p>
      </dgm:t>
    </dgm:pt>
    <dgm:pt modelId="{3E521824-F5FB-4DD9-A093-A09C92A8C3C2}" type="pres">
      <dgm:prSet presAssocID="{6DAE7BDE-04DC-4436-883D-54BFCB5157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E6BB9-B244-492C-81F4-9B99AFFC9866}" type="pres">
      <dgm:prSet presAssocID="{D52CD04C-95DB-413D-B43D-83187C7FED32}" presName="centerShape" presStyleLbl="node0" presStyleIdx="0" presStyleCnt="1" custLinFactNeighborX="10275" custLinFactNeighborY="5469"/>
      <dgm:spPr/>
      <dgm:t>
        <a:bodyPr/>
        <a:lstStyle/>
        <a:p>
          <a:endParaRPr lang="en-US"/>
        </a:p>
      </dgm:t>
    </dgm:pt>
    <dgm:pt modelId="{5AA3B066-6794-4FB3-9B97-1B521E995E23}" type="pres">
      <dgm:prSet presAssocID="{34711986-BA65-43DB-A8B3-A38FDB602168}" presName="Name9" presStyleLbl="parChTrans1D2" presStyleIdx="0" presStyleCnt="6"/>
      <dgm:spPr/>
      <dgm:t>
        <a:bodyPr/>
        <a:lstStyle/>
        <a:p>
          <a:endParaRPr lang="en-US"/>
        </a:p>
      </dgm:t>
    </dgm:pt>
    <dgm:pt modelId="{9446B6C7-3C0A-4A6E-83A2-E90B45C092D7}" type="pres">
      <dgm:prSet presAssocID="{34711986-BA65-43DB-A8B3-A38FDB60216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A2BB1DE3-7D1E-4DF7-8920-F4B08CBA5C06}" type="pres">
      <dgm:prSet presAssocID="{1DA1762C-6787-4D1D-BD01-EECF1EEA89B9}" presName="node" presStyleLbl="node1" presStyleIdx="0" presStyleCnt="6" custScaleX="202325" custScaleY="147159" custRadScaleRad="97367" custRadScaleInc="59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9077A-E81D-493A-887D-D9F688FA2CEA}" type="pres">
      <dgm:prSet presAssocID="{D237CD49-15D0-40A4-BE36-A155D550D13C}" presName="Name9" presStyleLbl="parChTrans1D2" presStyleIdx="1" presStyleCnt="6"/>
      <dgm:spPr/>
      <dgm:t>
        <a:bodyPr/>
        <a:lstStyle/>
        <a:p>
          <a:endParaRPr lang="en-US"/>
        </a:p>
      </dgm:t>
    </dgm:pt>
    <dgm:pt modelId="{9DE6EF31-494B-4927-9FD4-276ACD5C0ED7}" type="pres">
      <dgm:prSet presAssocID="{D237CD49-15D0-40A4-BE36-A155D550D13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6F12678-9753-461B-8EB2-785E54C7566A}" type="pres">
      <dgm:prSet presAssocID="{E5D4C4CE-50A7-4A6D-8585-8B79E8B52F19}" presName="node" presStyleLbl="node1" presStyleIdx="1" presStyleCnt="6" custScaleX="141365" custScaleY="129903" custRadScaleRad="185528" custRadScaleInc="53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F7581-22E6-4CD2-AF89-FF30B1E8DBC7}" type="pres">
      <dgm:prSet presAssocID="{E2774365-73AC-4273-B61F-C165C5348792}" presName="Name9" presStyleLbl="parChTrans1D2" presStyleIdx="2" presStyleCnt="6"/>
      <dgm:spPr/>
      <dgm:t>
        <a:bodyPr/>
        <a:lstStyle/>
        <a:p>
          <a:endParaRPr lang="en-US"/>
        </a:p>
      </dgm:t>
    </dgm:pt>
    <dgm:pt modelId="{BDE81947-6DC3-4A13-BDFA-DD498D3EAE97}" type="pres">
      <dgm:prSet presAssocID="{E2774365-73AC-4273-B61F-C165C5348792}" presName="connTx" presStyleLbl="parChTrans1D2" presStyleIdx="2" presStyleCnt="6"/>
      <dgm:spPr/>
      <dgm:t>
        <a:bodyPr/>
        <a:lstStyle/>
        <a:p>
          <a:endParaRPr lang="en-US"/>
        </a:p>
      </dgm:t>
    </dgm:pt>
    <dgm:pt modelId="{AA7B5D07-581B-4151-AA4C-936B17700DFB}" type="pres">
      <dgm:prSet presAssocID="{5BB1EBEC-AC13-4763-AFAE-DEA66BFFF465}" presName="node" presStyleLbl="node1" presStyleIdx="2" presStyleCnt="6" custScaleX="127617" custScaleY="111563" custRadScaleRad="190023" custRadScaleInc="-12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9E910-5FC3-4B2A-8B82-AD48A9392C3B}" type="pres">
      <dgm:prSet presAssocID="{8314C824-2EC1-4B73-AA90-B0DB110922D0}" presName="Name9" presStyleLbl="parChTrans1D2" presStyleIdx="3" presStyleCnt="6"/>
      <dgm:spPr/>
      <dgm:t>
        <a:bodyPr/>
        <a:lstStyle/>
        <a:p>
          <a:endParaRPr lang="en-US"/>
        </a:p>
      </dgm:t>
    </dgm:pt>
    <dgm:pt modelId="{8D377AC7-1BC7-4E39-8FFA-C4337C22A7EE}" type="pres">
      <dgm:prSet presAssocID="{8314C824-2EC1-4B73-AA90-B0DB110922D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DE416B61-0787-4899-8398-2F24A4A19AB2}" type="pres">
      <dgm:prSet presAssocID="{CC3329FD-156D-429A-BDFB-D7312C0B845B}" presName="node" presStyleLbl="node1" presStyleIdx="3" presStyleCnt="6" custScaleX="183407" custRadScaleRad="94797" custRadScaleInc="-41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6D95A-8841-4AF1-899A-C2D6399650C7}" type="pres">
      <dgm:prSet presAssocID="{9521F903-738F-4E60-B225-610ED0614856}" presName="Name9" presStyleLbl="parChTrans1D2" presStyleIdx="4" presStyleCnt="6"/>
      <dgm:spPr/>
      <dgm:t>
        <a:bodyPr/>
        <a:lstStyle/>
        <a:p>
          <a:endParaRPr lang="en-US"/>
        </a:p>
      </dgm:t>
    </dgm:pt>
    <dgm:pt modelId="{417ED778-5B66-4CB6-A4D4-E6748064B9EA}" type="pres">
      <dgm:prSet presAssocID="{9521F903-738F-4E60-B225-610ED061485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E922313-B4AF-4FBB-829F-60024CEAC7E4}" type="pres">
      <dgm:prSet presAssocID="{6FFF04DB-F097-40DC-9B19-24B4CD0626A1}" presName="node" presStyleLbl="node1" presStyleIdx="4" presStyleCnt="6" custScaleX="150041" custScaleY="145988" custRadScaleRad="174446" custRadScaleInc="24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2258E-C141-45D3-95CC-66E3AE337034}" type="pres">
      <dgm:prSet presAssocID="{327C1CEA-B99D-4BE8-87F8-B48DA1C5977D}" presName="Name9" presStyleLbl="parChTrans1D2" presStyleIdx="5" presStyleCnt="6"/>
      <dgm:spPr/>
      <dgm:t>
        <a:bodyPr/>
        <a:lstStyle/>
        <a:p>
          <a:endParaRPr lang="en-US"/>
        </a:p>
      </dgm:t>
    </dgm:pt>
    <dgm:pt modelId="{173FB64E-88C9-4CFF-A0F2-41CE62F108F6}" type="pres">
      <dgm:prSet presAssocID="{327C1CEA-B99D-4BE8-87F8-B48DA1C5977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37C1367-7C6C-412F-A32B-0A5458942B2B}" type="pres">
      <dgm:prSet presAssocID="{773443AC-65EC-422F-82C3-6F36FBD3111D}" presName="node" presStyleLbl="node1" presStyleIdx="5" presStyleCnt="6" custScaleX="142374" custScaleY="115668" custRadScaleRad="122895" custRadScaleInc="6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F66E07-14E7-4295-84FB-08CBF9689308}" type="presOf" srcId="{D237CD49-15D0-40A4-BE36-A155D550D13C}" destId="{9DE6EF31-494B-4927-9FD4-276ACD5C0ED7}" srcOrd="1" destOrd="0" presId="urn:microsoft.com/office/officeart/2005/8/layout/radial1"/>
    <dgm:cxn modelId="{21D40B28-A192-4E6C-9C04-24E5781EE447}" type="presOf" srcId="{9521F903-738F-4E60-B225-610ED0614856}" destId="{2A46D95A-8841-4AF1-899A-C2D6399650C7}" srcOrd="0" destOrd="0" presId="urn:microsoft.com/office/officeart/2005/8/layout/radial1"/>
    <dgm:cxn modelId="{53DFDE68-C3F4-4763-8C53-66346241F4EE}" srcId="{D52CD04C-95DB-413D-B43D-83187C7FED32}" destId="{773443AC-65EC-422F-82C3-6F36FBD3111D}" srcOrd="5" destOrd="0" parTransId="{327C1CEA-B99D-4BE8-87F8-B48DA1C5977D}" sibTransId="{D93A8060-4E48-4204-A786-939064503DFF}"/>
    <dgm:cxn modelId="{AE6A6B7B-E981-4106-AD69-FC8C917AE2C5}" type="presOf" srcId="{327C1CEA-B99D-4BE8-87F8-B48DA1C5977D}" destId="{3032258E-C141-45D3-95CC-66E3AE337034}" srcOrd="0" destOrd="0" presId="urn:microsoft.com/office/officeart/2005/8/layout/radial1"/>
    <dgm:cxn modelId="{E0672AF3-3F4A-4464-96F1-943B49510734}" srcId="{D52CD04C-95DB-413D-B43D-83187C7FED32}" destId="{E5D4C4CE-50A7-4A6D-8585-8B79E8B52F19}" srcOrd="1" destOrd="0" parTransId="{D237CD49-15D0-40A4-BE36-A155D550D13C}" sibTransId="{B27BFD5D-7904-4CE4-A68D-D9DF50E96B94}"/>
    <dgm:cxn modelId="{74E46340-3322-445E-B190-ED54AE6922CE}" type="presOf" srcId="{8314C824-2EC1-4B73-AA90-B0DB110922D0}" destId="{8D377AC7-1BC7-4E39-8FFA-C4337C22A7EE}" srcOrd="1" destOrd="0" presId="urn:microsoft.com/office/officeart/2005/8/layout/radial1"/>
    <dgm:cxn modelId="{33B93769-CB01-46DB-9B18-69122221E518}" srcId="{D52CD04C-95DB-413D-B43D-83187C7FED32}" destId="{6FFF04DB-F097-40DC-9B19-24B4CD0626A1}" srcOrd="4" destOrd="0" parTransId="{9521F903-738F-4E60-B225-610ED0614856}" sibTransId="{27663EAE-5118-4914-997D-9F452D411FAC}"/>
    <dgm:cxn modelId="{EB9A8E39-1096-4F7E-B93A-24513CD21EDF}" type="presOf" srcId="{34711986-BA65-43DB-A8B3-A38FDB602168}" destId="{5AA3B066-6794-4FB3-9B97-1B521E995E23}" srcOrd="0" destOrd="0" presId="urn:microsoft.com/office/officeart/2005/8/layout/radial1"/>
    <dgm:cxn modelId="{192EF37E-F74D-4FF8-AF82-5EA2C1544695}" type="presOf" srcId="{5BB1EBEC-AC13-4763-AFAE-DEA66BFFF465}" destId="{AA7B5D07-581B-4151-AA4C-936B17700DFB}" srcOrd="0" destOrd="0" presId="urn:microsoft.com/office/officeart/2005/8/layout/radial1"/>
    <dgm:cxn modelId="{7EB97A7A-1CC6-4909-856A-5EFFB02FAD1D}" type="presOf" srcId="{1DA1762C-6787-4D1D-BD01-EECF1EEA89B9}" destId="{A2BB1DE3-7D1E-4DF7-8920-F4B08CBA5C06}" srcOrd="0" destOrd="0" presId="urn:microsoft.com/office/officeart/2005/8/layout/radial1"/>
    <dgm:cxn modelId="{97A45B8E-B1BB-44B8-AF6D-23A1900112E4}" type="presOf" srcId="{6FFF04DB-F097-40DC-9B19-24B4CD0626A1}" destId="{CE922313-B4AF-4FBB-829F-60024CEAC7E4}" srcOrd="0" destOrd="0" presId="urn:microsoft.com/office/officeart/2005/8/layout/radial1"/>
    <dgm:cxn modelId="{A58855F0-BAA1-4DC1-AB30-E33C7F05D83C}" srcId="{6DAE7BDE-04DC-4436-883D-54BFCB5157F6}" destId="{D52CD04C-95DB-413D-B43D-83187C7FED32}" srcOrd="0" destOrd="0" parTransId="{E0A6546B-11F2-4CF7-9975-57C6B42585BE}" sibTransId="{27847213-82B8-4429-858E-0867FC0D6DB1}"/>
    <dgm:cxn modelId="{EC4CFB1C-C958-4612-9B06-09B061F90B3A}" type="presOf" srcId="{773443AC-65EC-422F-82C3-6F36FBD3111D}" destId="{B37C1367-7C6C-412F-A32B-0A5458942B2B}" srcOrd="0" destOrd="0" presId="urn:microsoft.com/office/officeart/2005/8/layout/radial1"/>
    <dgm:cxn modelId="{789AE78F-3C1A-45DE-9652-5311ABB2D306}" srcId="{D52CD04C-95DB-413D-B43D-83187C7FED32}" destId="{5BB1EBEC-AC13-4763-AFAE-DEA66BFFF465}" srcOrd="2" destOrd="0" parTransId="{E2774365-73AC-4273-B61F-C165C5348792}" sibTransId="{F26F8B2E-717B-408E-9094-84BD342CE22B}"/>
    <dgm:cxn modelId="{89B6EA51-8832-4D63-8E03-891A7E93D3D1}" type="presOf" srcId="{34711986-BA65-43DB-A8B3-A38FDB602168}" destId="{9446B6C7-3C0A-4A6E-83A2-E90B45C092D7}" srcOrd="1" destOrd="0" presId="urn:microsoft.com/office/officeart/2005/8/layout/radial1"/>
    <dgm:cxn modelId="{8B2A3BF3-42C8-4271-9098-3CF5E85A712C}" type="presOf" srcId="{E5D4C4CE-50A7-4A6D-8585-8B79E8B52F19}" destId="{76F12678-9753-461B-8EB2-785E54C7566A}" srcOrd="0" destOrd="0" presId="urn:microsoft.com/office/officeart/2005/8/layout/radial1"/>
    <dgm:cxn modelId="{66300DA1-9A16-4D5D-BFC6-FD92C87FC285}" type="presOf" srcId="{E2774365-73AC-4273-B61F-C165C5348792}" destId="{BDE81947-6DC3-4A13-BDFA-DD498D3EAE97}" srcOrd="1" destOrd="0" presId="urn:microsoft.com/office/officeart/2005/8/layout/radial1"/>
    <dgm:cxn modelId="{FF39F6C7-1551-4BE1-A83F-FBBB3F8A19C1}" type="presOf" srcId="{D52CD04C-95DB-413D-B43D-83187C7FED32}" destId="{5CAE6BB9-B244-492C-81F4-9B99AFFC9866}" srcOrd="0" destOrd="0" presId="urn:microsoft.com/office/officeart/2005/8/layout/radial1"/>
    <dgm:cxn modelId="{EDD3653A-0A78-4800-881C-98F699F51A92}" srcId="{D52CD04C-95DB-413D-B43D-83187C7FED32}" destId="{1DA1762C-6787-4D1D-BD01-EECF1EEA89B9}" srcOrd="0" destOrd="0" parTransId="{34711986-BA65-43DB-A8B3-A38FDB602168}" sibTransId="{F51B28BA-86DE-4464-9E7D-927202504ACD}"/>
    <dgm:cxn modelId="{848C6BDC-51D1-471D-9D1E-776E2636FD6E}" type="presOf" srcId="{CC3329FD-156D-429A-BDFB-D7312C0B845B}" destId="{DE416B61-0787-4899-8398-2F24A4A19AB2}" srcOrd="0" destOrd="0" presId="urn:microsoft.com/office/officeart/2005/8/layout/radial1"/>
    <dgm:cxn modelId="{B19BBB13-1B0C-4AC9-B321-454C7DF54BCC}" type="presOf" srcId="{E2774365-73AC-4273-B61F-C165C5348792}" destId="{35EF7581-22E6-4CD2-AF89-FF30B1E8DBC7}" srcOrd="0" destOrd="0" presId="urn:microsoft.com/office/officeart/2005/8/layout/radial1"/>
    <dgm:cxn modelId="{249E9F65-4B5B-45DD-A2C8-89E270B4A26A}" type="presOf" srcId="{8314C824-2EC1-4B73-AA90-B0DB110922D0}" destId="{1B59E910-5FC3-4B2A-8B82-AD48A9392C3B}" srcOrd="0" destOrd="0" presId="urn:microsoft.com/office/officeart/2005/8/layout/radial1"/>
    <dgm:cxn modelId="{7A3EEC2E-13BD-42EB-BCE8-19E0F32C7D1E}" type="presOf" srcId="{327C1CEA-B99D-4BE8-87F8-B48DA1C5977D}" destId="{173FB64E-88C9-4CFF-A0F2-41CE62F108F6}" srcOrd="1" destOrd="0" presId="urn:microsoft.com/office/officeart/2005/8/layout/radial1"/>
    <dgm:cxn modelId="{6ED47175-FC53-4A32-83B9-CBC31964B1E0}" type="presOf" srcId="{6DAE7BDE-04DC-4436-883D-54BFCB5157F6}" destId="{3E521824-F5FB-4DD9-A093-A09C92A8C3C2}" srcOrd="0" destOrd="0" presId="urn:microsoft.com/office/officeart/2005/8/layout/radial1"/>
    <dgm:cxn modelId="{CBB97D70-C88A-40B2-B677-82D3204C0ECE}" type="presOf" srcId="{D237CD49-15D0-40A4-BE36-A155D550D13C}" destId="{73E9077A-E81D-493A-887D-D9F688FA2CEA}" srcOrd="0" destOrd="0" presId="urn:microsoft.com/office/officeart/2005/8/layout/radial1"/>
    <dgm:cxn modelId="{A122E794-7D42-4244-8202-045EF9FDE197}" srcId="{D52CD04C-95DB-413D-B43D-83187C7FED32}" destId="{CC3329FD-156D-429A-BDFB-D7312C0B845B}" srcOrd="3" destOrd="0" parTransId="{8314C824-2EC1-4B73-AA90-B0DB110922D0}" sibTransId="{ECB9185E-EEE3-4E7A-8CA4-0066908FCC9B}"/>
    <dgm:cxn modelId="{379F58D6-F86A-41E1-8FF2-A9194A9D6D3E}" type="presOf" srcId="{9521F903-738F-4E60-B225-610ED0614856}" destId="{417ED778-5B66-4CB6-A4D4-E6748064B9EA}" srcOrd="1" destOrd="0" presId="urn:microsoft.com/office/officeart/2005/8/layout/radial1"/>
    <dgm:cxn modelId="{B294DAE0-B82E-4AD6-B639-C980286D5AE6}" type="presParOf" srcId="{3E521824-F5FB-4DD9-A093-A09C92A8C3C2}" destId="{5CAE6BB9-B244-492C-81F4-9B99AFFC9866}" srcOrd="0" destOrd="0" presId="urn:microsoft.com/office/officeart/2005/8/layout/radial1"/>
    <dgm:cxn modelId="{6A9AFE8B-CDCA-42FD-A554-F2B649A00783}" type="presParOf" srcId="{3E521824-F5FB-4DD9-A093-A09C92A8C3C2}" destId="{5AA3B066-6794-4FB3-9B97-1B521E995E23}" srcOrd="1" destOrd="0" presId="urn:microsoft.com/office/officeart/2005/8/layout/radial1"/>
    <dgm:cxn modelId="{FA13BE7E-29B7-488B-8EB7-28D04965B854}" type="presParOf" srcId="{5AA3B066-6794-4FB3-9B97-1B521E995E23}" destId="{9446B6C7-3C0A-4A6E-83A2-E90B45C092D7}" srcOrd="0" destOrd="0" presId="urn:microsoft.com/office/officeart/2005/8/layout/radial1"/>
    <dgm:cxn modelId="{07A3503E-CC9E-4E13-90C2-8A402F493E5A}" type="presParOf" srcId="{3E521824-F5FB-4DD9-A093-A09C92A8C3C2}" destId="{A2BB1DE3-7D1E-4DF7-8920-F4B08CBA5C06}" srcOrd="2" destOrd="0" presId="urn:microsoft.com/office/officeart/2005/8/layout/radial1"/>
    <dgm:cxn modelId="{A7F3EBC2-5ADE-4892-842A-B3F47FE1C452}" type="presParOf" srcId="{3E521824-F5FB-4DD9-A093-A09C92A8C3C2}" destId="{73E9077A-E81D-493A-887D-D9F688FA2CEA}" srcOrd="3" destOrd="0" presId="urn:microsoft.com/office/officeart/2005/8/layout/radial1"/>
    <dgm:cxn modelId="{804CD263-37F8-4A22-AC4A-7DDC8BBB24E9}" type="presParOf" srcId="{73E9077A-E81D-493A-887D-D9F688FA2CEA}" destId="{9DE6EF31-494B-4927-9FD4-276ACD5C0ED7}" srcOrd="0" destOrd="0" presId="urn:microsoft.com/office/officeart/2005/8/layout/radial1"/>
    <dgm:cxn modelId="{044206F6-7045-4474-BA9C-8BEFA9AAF1E9}" type="presParOf" srcId="{3E521824-F5FB-4DD9-A093-A09C92A8C3C2}" destId="{76F12678-9753-461B-8EB2-785E54C7566A}" srcOrd="4" destOrd="0" presId="urn:microsoft.com/office/officeart/2005/8/layout/radial1"/>
    <dgm:cxn modelId="{DB0BB4F5-0C93-40E3-A4A1-5B69304E96BC}" type="presParOf" srcId="{3E521824-F5FB-4DD9-A093-A09C92A8C3C2}" destId="{35EF7581-22E6-4CD2-AF89-FF30B1E8DBC7}" srcOrd="5" destOrd="0" presId="urn:microsoft.com/office/officeart/2005/8/layout/radial1"/>
    <dgm:cxn modelId="{1967FC9A-53CA-453E-8C0D-6EF6D79CA94E}" type="presParOf" srcId="{35EF7581-22E6-4CD2-AF89-FF30B1E8DBC7}" destId="{BDE81947-6DC3-4A13-BDFA-DD498D3EAE97}" srcOrd="0" destOrd="0" presId="urn:microsoft.com/office/officeart/2005/8/layout/radial1"/>
    <dgm:cxn modelId="{2021E0A0-C2ED-4972-B303-4C0193FA0D9F}" type="presParOf" srcId="{3E521824-F5FB-4DD9-A093-A09C92A8C3C2}" destId="{AA7B5D07-581B-4151-AA4C-936B17700DFB}" srcOrd="6" destOrd="0" presId="urn:microsoft.com/office/officeart/2005/8/layout/radial1"/>
    <dgm:cxn modelId="{5B579913-A823-4E8C-97AE-73C17D319317}" type="presParOf" srcId="{3E521824-F5FB-4DD9-A093-A09C92A8C3C2}" destId="{1B59E910-5FC3-4B2A-8B82-AD48A9392C3B}" srcOrd="7" destOrd="0" presId="urn:microsoft.com/office/officeart/2005/8/layout/radial1"/>
    <dgm:cxn modelId="{9633827A-51A9-4628-922A-E50EF6F0CF70}" type="presParOf" srcId="{1B59E910-5FC3-4B2A-8B82-AD48A9392C3B}" destId="{8D377AC7-1BC7-4E39-8FFA-C4337C22A7EE}" srcOrd="0" destOrd="0" presId="urn:microsoft.com/office/officeart/2005/8/layout/radial1"/>
    <dgm:cxn modelId="{FE466580-8CAA-4014-9E03-D7CE45E87595}" type="presParOf" srcId="{3E521824-F5FB-4DD9-A093-A09C92A8C3C2}" destId="{DE416B61-0787-4899-8398-2F24A4A19AB2}" srcOrd="8" destOrd="0" presId="urn:microsoft.com/office/officeart/2005/8/layout/radial1"/>
    <dgm:cxn modelId="{1698D707-7BA4-42D9-A22C-53340996DF12}" type="presParOf" srcId="{3E521824-F5FB-4DD9-A093-A09C92A8C3C2}" destId="{2A46D95A-8841-4AF1-899A-C2D6399650C7}" srcOrd="9" destOrd="0" presId="urn:microsoft.com/office/officeart/2005/8/layout/radial1"/>
    <dgm:cxn modelId="{347DC3D4-332D-4901-867F-B34503935F03}" type="presParOf" srcId="{2A46D95A-8841-4AF1-899A-C2D6399650C7}" destId="{417ED778-5B66-4CB6-A4D4-E6748064B9EA}" srcOrd="0" destOrd="0" presId="urn:microsoft.com/office/officeart/2005/8/layout/radial1"/>
    <dgm:cxn modelId="{A80F60BF-B382-47A6-AFC1-26481DCF4A53}" type="presParOf" srcId="{3E521824-F5FB-4DD9-A093-A09C92A8C3C2}" destId="{CE922313-B4AF-4FBB-829F-60024CEAC7E4}" srcOrd="10" destOrd="0" presId="urn:microsoft.com/office/officeart/2005/8/layout/radial1"/>
    <dgm:cxn modelId="{87A20111-3112-4046-B43D-5C4423E73740}" type="presParOf" srcId="{3E521824-F5FB-4DD9-A093-A09C92A8C3C2}" destId="{3032258E-C141-45D3-95CC-66E3AE337034}" srcOrd="11" destOrd="0" presId="urn:microsoft.com/office/officeart/2005/8/layout/radial1"/>
    <dgm:cxn modelId="{B192648E-828A-47C9-8194-D435093BD0F5}" type="presParOf" srcId="{3032258E-C141-45D3-95CC-66E3AE337034}" destId="{173FB64E-88C9-4CFF-A0F2-41CE62F108F6}" srcOrd="0" destOrd="0" presId="urn:microsoft.com/office/officeart/2005/8/layout/radial1"/>
    <dgm:cxn modelId="{8F67C938-89AD-422A-9441-17F4CFCD0627}" type="presParOf" srcId="{3E521824-F5FB-4DD9-A093-A09C92A8C3C2}" destId="{B37C1367-7C6C-412F-A32B-0A5458942B2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E6BB9-B244-492C-81F4-9B99AFFC9866}">
      <dsp:nvSpPr>
        <dsp:cNvPr id="0" name=""/>
        <dsp:cNvSpPr/>
      </dsp:nvSpPr>
      <dsp:spPr>
        <a:xfrm>
          <a:off x="5698964" y="2970965"/>
          <a:ext cx="1884210" cy="1884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5974900" y="3246901"/>
        <a:ext cx="1332338" cy="1332338"/>
      </dsp:txXfrm>
    </dsp:sp>
    <dsp:sp modelId="{5AA3B066-6794-4FB3-9B97-1B521E995E23}">
      <dsp:nvSpPr>
        <dsp:cNvPr id="0" name=""/>
        <dsp:cNvSpPr/>
      </dsp:nvSpPr>
      <dsp:spPr>
        <a:xfrm rot="16507937">
          <a:off x="6624579" y="2850611"/>
          <a:ext cx="221331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21331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29712" y="2858987"/>
        <a:ext cx="11066" cy="11066"/>
      </dsp:txXfrm>
    </dsp:sp>
    <dsp:sp modelId="{A2BB1DE3-7D1E-4DF7-8920-F4B08CBA5C06}">
      <dsp:nvSpPr>
        <dsp:cNvPr id="0" name=""/>
        <dsp:cNvSpPr/>
      </dsp:nvSpPr>
      <dsp:spPr>
        <a:xfrm>
          <a:off x="4963285" y="-15537"/>
          <a:ext cx="3812229" cy="277278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endParaRPr lang="en-US" sz="3200" b="1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৮২৪খ্রিঃ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যশোর জেলা</a:t>
          </a:r>
          <a:r>
            <a:rPr lang="en-US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র</a:t>
          </a:r>
          <a:r>
            <a:rPr lang="bn-BD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সাগরদাঁড়ি গ্রাম</a:t>
          </a:r>
          <a:r>
            <a:rPr lang="en-US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ে </a:t>
          </a:r>
          <a:endParaRPr lang="en-US" sz="40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1573" y="390528"/>
        <a:ext cx="2695653" cy="1960655"/>
      </dsp:txXfrm>
    </dsp:sp>
    <dsp:sp modelId="{73E9077A-E81D-493A-887D-D9F688FA2CEA}">
      <dsp:nvSpPr>
        <dsp:cNvPr id="0" name=""/>
        <dsp:cNvSpPr/>
      </dsp:nvSpPr>
      <dsp:spPr>
        <a:xfrm rot="20444015">
          <a:off x="7477642" y="3277408"/>
          <a:ext cx="1884435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884435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8372748" y="3244206"/>
        <a:ext cx="94221" cy="94221"/>
      </dsp:txXfrm>
    </dsp:sp>
    <dsp:sp modelId="{76F12678-9753-461B-8EB2-785E54C7566A}">
      <dsp:nvSpPr>
        <dsp:cNvPr id="0" name=""/>
        <dsp:cNvSpPr/>
      </dsp:nvSpPr>
      <dsp:spPr>
        <a:xfrm>
          <a:off x="9222295" y="1321497"/>
          <a:ext cx="2663614" cy="244764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মেঘনাদবধ</a:t>
          </a:r>
          <a:endParaRPr lang="en-US" sz="2800" b="1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endParaRPr lang="en-US" sz="40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12372" y="1679946"/>
        <a:ext cx="1883460" cy="1730748"/>
      </dsp:txXfrm>
    </dsp:sp>
    <dsp:sp modelId="{35EF7581-22E6-4CD2-AF89-FF30B1E8DBC7}">
      <dsp:nvSpPr>
        <dsp:cNvPr id="0" name=""/>
        <dsp:cNvSpPr/>
      </dsp:nvSpPr>
      <dsp:spPr>
        <a:xfrm rot="1554066">
          <a:off x="7389045" y="4743350"/>
          <a:ext cx="1980951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980951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8329997" y="4707735"/>
        <a:ext cx="99047" cy="99047"/>
      </dsp:txXfrm>
    </dsp:sp>
    <dsp:sp modelId="{AA7B5D07-581B-4151-AA4C-936B17700DFB}">
      <dsp:nvSpPr>
        <dsp:cNvPr id="0" name=""/>
        <dsp:cNvSpPr/>
      </dsp:nvSpPr>
      <dsp:spPr>
        <a:xfrm>
          <a:off x="9119240" y="4649251"/>
          <a:ext cx="2404573" cy="2102081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চতুর্দশপদী</a:t>
          </a:r>
          <a:endParaRPr lang="en-US" sz="2400" b="1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কবিতাবলি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71382" y="4957094"/>
        <a:ext cx="1700289" cy="1486395"/>
      </dsp:txXfrm>
    </dsp:sp>
    <dsp:sp modelId="{1B59E910-5FC3-4B2A-8B82-AD48A9392C3B}">
      <dsp:nvSpPr>
        <dsp:cNvPr id="0" name=""/>
        <dsp:cNvSpPr/>
      </dsp:nvSpPr>
      <dsp:spPr>
        <a:xfrm rot="5399981">
          <a:off x="6582081" y="4900260"/>
          <a:ext cx="117986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17986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8125" y="4911220"/>
        <a:ext cx="5899" cy="5899"/>
      </dsp:txXfrm>
    </dsp:sp>
    <dsp:sp modelId="{DE416B61-0787-4899-8398-2F24A4A19AB2}">
      <dsp:nvSpPr>
        <dsp:cNvPr id="0" name=""/>
        <dsp:cNvSpPr/>
      </dsp:nvSpPr>
      <dsp:spPr>
        <a:xfrm>
          <a:off x="4913193" y="4973163"/>
          <a:ext cx="3455774" cy="1884210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কৃষ্ণকুমারী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শর্মিষ্ঠা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4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প্রহসন</a:t>
          </a:r>
          <a:r>
            <a:rPr lang="en-US" sz="2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4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9279" y="5249099"/>
        <a:ext cx="2443602" cy="1332338"/>
      </dsp:txXfrm>
    </dsp:sp>
    <dsp:sp modelId="{2A46D95A-8841-4AF1-899A-C2D6399650C7}">
      <dsp:nvSpPr>
        <dsp:cNvPr id="0" name=""/>
        <dsp:cNvSpPr/>
      </dsp:nvSpPr>
      <dsp:spPr>
        <a:xfrm rot="9768855">
          <a:off x="3481563" y="4518950"/>
          <a:ext cx="2311055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311055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579315" y="4475083"/>
        <a:ext cx="115552" cy="115552"/>
      </dsp:txXfrm>
    </dsp:sp>
    <dsp:sp modelId="{CE922313-B4AF-4FBB-829F-60024CEAC7E4}">
      <dsp:nvSpPr>
        <dsp:cNvPr id="0" name=""/>
        <dsp:cNvSpPr/>
      </dsp:nvSpPr>
      <dsp:spPr>
        <a:xfrm>
          <a:off x="772485" y="3915560"/>
          <a:ext cx="2827088" cy="2750721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খ্রিস্টধর্ম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১৮৪২ </a:t>
          </a:r>
          <a:r>
            <a:rPr lang="en-US" sz="2800" b="1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8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6502" y="4318394"/>
        <a:ext cx="1999054" cy="1945053"/>
      </dsp:txXfrm>
    </dsp:sp>
    <dsp:sp modelId="{3032258E-C141-45D3-95CC-66E3AE337034}">
      <dsp:nvSpPr>
        <dsp:cNvPr id="0" name=""/>
        <dsp:cNvSpPr/>
      </dsp:nvSpPr>
      <dsp:spPr>
        <a:xfrm rot="12681628">
          <a:off x="4551227" y="3048048"/>
          <a:ext cx="1386656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386656" y="13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09889" y="3027291"/>
        <a:ext cx="69332" cy="69332"/>
      </dsp:txXfrm>
    </dsp:sp>
    <dsp:sp modelId="{B37C1367-7C6C-412F-A32B-0A5458942B2B}">
      <dsp:nvSpPr>
        <dsp:cNvPr id="0" name=""/>
        <dsp:cNvSpPr/>
      </dsp:nvSpPr>
      <dsp:spPr>
        <a:xfrm>
          <a:off x="2238239" y="957497"/>
          <a:ext cx="2682625" cy="217942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১৮৭৩খ্রিঃ</a:t>
          </a:r>
          <a:r>
            <a:rPr lang="en-US" sz="3200" kern="12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solidFill>
              <a:schemeClr val="accent5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1100" y="1276667"/>
        <a:ext cx="1896903" cy="1541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4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8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0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0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75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9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5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6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72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2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8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lin ang="16198662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3259533" y="2108033"/>
            <a:ext cx="7644400" cy="89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3259533" y="3034700"/>
            <a:ext cx="7644400" cy="4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119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608133" y="2274933"/>
            <a:ext cx="9369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⊳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2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711200" y="370200"/>
            <a:ext cx="9120800" cy="119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602400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4858229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3"/>
          </p:nvPr>
        </p:nvSpPr>
        <p:spPr>
          <a:xfrm>
            <a:off x="8114059" y="2274933"/>
            <a:ext cx="2863200" cy="40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11391933" y="6149767"/>
            <a:ext cx="647200" cy="7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1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6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30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2D2F-615A-41C5-BC58-03A997B52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5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4" r:id="rId18"/>
    <p:sldLayoutId id="2147483985" r:id="rId19"/>
    <p:sldLayoutId id="2147483986" r:id="rId20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6D3E2-23D3-4258-88BA-8FC1D5DD2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57" y="0"/>
            <a:ext cx="12195857" cy="22352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8800" dirty="0" err="1">
                <a:solidFill>
                  <a:srgbClr val="002060"/>
                </a:solidFill>
              </a:rPr>
              <a:t>আজকের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ক্লাসে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সকলকে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D617A5-1903-47FF-ABED-0D88BC6AF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235200"/>
            <a:ext cx="12192000" cy="4622799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28700" dirty="0" err="1">
                <a:solidFill>
                  <a:schemeClr val="accent5">
                    <a:lumMod val="75000"/>
                  </a:schemeClr>
                </a:solidFill>
              </a:rPr>
              <a:t>স্বাগতম</a:t>
            </a:r>
            <a:endParaRPr lang="en-US" sz="287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653F14-A57E-40A5-8937-0346DA9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7" y="1"/>
            <a:ext cx="121958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44334"/>
            <a:ext cx="1219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9129"/>
            <a:ext cx="12192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চিরস্থির কবে নীর, হায় রে,জীবন নদে?</a:t>
            </a: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যদি রাখ মনে,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	নাহি,মা,ডরি শমনে;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মক্ষিকাও গলে না গো পড়িলে অমৃত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হ্রদে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সেই</a:t>
            </a:r>
            <a:r>
              <a:rPr lang="en-US" sz="44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ধন্য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নরকূলে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লোকে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যারে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মনের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মন্দিরে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সদা</a:t>
            </a:r>
            <a:r>
              <a:rPr lang="en-US" sz="44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সেবে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সর্বজন</a:t>
            </a:r>
            <a:r>
              <a:rPr lang="en-US" sz="44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কিন্তু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আছে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2800" b="1" dirty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যাচিব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কাছে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94222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হেন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অমরতা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আমি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কহ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শ্যামা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জন্মদে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দয়া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দোষ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4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44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ধর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করিয়া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বর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দেহ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দাসে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সুবরদে</a:t>
            </a:r>
            <a:r>
              <a:rPr lang="en-US" sz="44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44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ফুটি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যেন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স্মৃতি-জলে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মানসে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যথা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ফলে</a:t>
            </a:r>
            <a:endParaRPr lang="en-US" sz="48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মধুময়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তামরস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বসন্ত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4800" b="1" dirty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শরদে</a:t>
            </a:r>
            <a:r>
              <a:rPr lang="en-US" sz="4800" b="1" dirty="0" smtClean="0"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।</a:t>
            </a:r>
            <a:endParaRPr lang="en-US" sz="4800" b="1" dirty="0"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07976" y="122610"/>
            <a:ext cx="2601374" cy="807470"/>
          </a:xfrm>
          <a:noFill/>
        </p:spPr>
        <p:txBody>
          <a:bodyPr/>
          <a:lstStyle/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শব্দার্থ</a:t>
            </a:r>
            <a:endParaRPr 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126" y="1405304"/>
            <a:ext cx="269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মিনতি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8851" y="1391241"/>
            <a:ext cx="25506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প্রার্থনা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39255"/>
            <a:ext cx="3302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কোকনদ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9389" y="3139255"/>
            <a:ext cx="3773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লাল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পদ্ম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026" name="Picture 2" descr="Secrets of The Respond to Supplication | Science &amp; Fa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30" y="1205175"/>
            <a:ext cx="3026283" cy="12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শাপলা (জাতীয় ফুল)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29" y="2999222"/>
            <a:ext cx="3026283" cy="12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0126" y="5227698"/>
            <a:ext cx="269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নীর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3" name="Picture 2" descr="বিশ্ব পানি দিবস আ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29" y="4873208"/>
            <a:ext cx="3026283" cy="15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79489" y="5133942"/>
            <a:ext cx="4306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পানি;জল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7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069" y="3296420"/>
            <a:ext cx="268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তামরস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4757" y="2956356"/>
            <a:ext cx="4107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পদ্ম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069" y="5070645"/>
            <a:ext cx="2401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শরদে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2746" y="4781355"/>
            <a:ext cx="4339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</a:t>
            </a:r>
            <a:r>
              <a:rPr lang="en-US" sz="6000" b="1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ৎ</a:t>
            </a:r>
            <a:r>
              <a:rPr lang="en-US" sz="6000" b="1" dirty="0" err="1" smtClean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কাল</a:t>
            </a:r>
            <a:r>
              <a:rPr lang="en-US" sz="6000" b="1" dirty="0" smtClean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</a:p>
          <a:p>
            <a:r>
              <a:rPr lang="en-US" sz="6000" b="1" dirty="0" err="1" smtClean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বোঝাতে</a:t>
            </a:r>
            <a:r>
              <a:rPr lang="en-US" sz="6000" b="1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074" name="Picture 2" descr="পদ্মের বদলে অন্য ফুল দিয়েই কি দেবী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8" y="2882751"/>
            <a:ext cx="3328852" cy="18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আজ শরতের প্রথম দি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8" y="4825677"/>
            <a:ext cx="3327316" cy="18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543667" y="122609"/>
            <a:ext cx="2657002" cy="807470"/>
          </a:xfrm>
          <a:noFill/>
        </p:spPr>
        <p:txBody>
          <a:bodyPr/>
          <a:lstStyle/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শব্দার্থ</a:t>
            </a:r>
            <a:endParaRPr 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069" y="1567973"/>
            <a:ext cx="28160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4" name="Picture 4" descr="মাছি কতধরনের রোগ জীবাণু বহন করে - BB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8" y="1030005"/>
            <a:ext cx="3297309" cy="17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874758" y="1284860"/>
            <a:ext cx="382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মাছি</a:t>
            </a:r>
            <a:r>
              <a:rPr lang="en-US" sz="6000" dirty="0">
                <a:solidFill>
                  <a:srgbClr val="01435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11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4012"/>
            <a:ext cx="1218351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000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রেখো,মা,দাসেরে</a:t>
            </a:r>
            <a:r>
              <a:rPr lang="en-US" sz="4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মনে,এ</a:t>
            </a:r>
            <a:r>
              <a:rPr lang="en-US" sz="4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মিনতি</a:t>
            </a:r>
            <a:r>
              <a:rPr lang="en-US" sz="4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করি</a:t>
            </a:r>
            <a:r>
              <a:rPr lang="en-US" sz="4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পদে</a:t>
            </a:r>
            <a:endParaRPr lang="en-US" sz="4400" b="1" dirty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সাধিতে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মনের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সাধ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ঘটে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পরমাদ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 smtClean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মধুহীন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করো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মনঃকোকনদে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4107"/>
            <a:ext cx="4572000" cy="2279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764107"/>
            <a:ext cx="4271748" cy="2279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750" y="764107"/>
            <a:ext cx="3207223" cy="2279906"/>
          </a:xfrm>
          <a:prstGeom prst="rect">
            <a:avLst/>
          </a:prstGeom>
        </p:spPr>
      </p:pic>
      <p:sp>
        <p:nvSpPr>
          <p:cNvPr id="7" name="Speech Bubble: Rectangle with Corners Rounded 1">
            <a:extLst>
              <a:ext uri="{FF2B5EF4-FFF2-40B4-BE49-F238E27FC236}">
                <a16:creationId xmlns:a16="http://schemas.microsoft.com/office/drawing/2014/main" xmlns="" id="{FE39DD3C-1DA1-4769-BC22-7DF9823C0094}"/>
              </a:ext>
            </a:extLst>
          </p:cNvPr>
          <p:cNvSpPr/>
          <p:nvPr/>
        </p:nvSpPr>
        <p:spPr>
          <a:xfrm>
            <a:off x="-8483" y="0"/>
            <a:ext cx="12192000" cy="660481"/>
          </a:xfrm>
          <a:prstGeom prst="wedgeRoundRectCallout">
            <a:avLst>
              <a:gd name="adj1" fmla="val -22205"/>
              <a:gd name="adj2" fmla="val 1145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 </a:t>
            </a:r>
            <a:r>
              <a:rPr lang="en-US" sz="4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61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75185"/>
            <a:ext cx="12192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400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প্রবাসে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দৈবের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বশে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জীব-তারা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খসে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এ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দেহ-আকাশ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হতে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খেদ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তাহে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জন্মিলে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মরিতে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হবে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endParaRPr lang="en-US" sz="48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কোথা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কবে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8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" y="1067905"/>
            <a:ext cx="3889612" cy="2039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74" y="1067905"/>
            <a:ext cx="3781888" cy="2039292"/>
          </a:xfrm>
          <a:prstGeom prst="rect">
            <a:avLst/>
          </a:prstGeom>
        </p:spPr>
      </p:pic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xmlns="" id="{FE39DD3C-1DA1-4769-BC22-7DF9823C0094}"/>
              </a:ext>
            </a:extLst>
          </p:cNvPr>
          <p:cNvSpPr/>
          <p:nvPr/>
        </p:nvSpPr>
        <p:spPr>
          <a:xfrm>
            <a:off x="0" y="218364"/>
            <a:ext cx="12192000" cy="660481"/>
          </a:xfrm>
          <a:prstGeom prst="wedgeRoundRectCallout">
            <a:avLst>
              <a:gd name="adj1" fmla="val -22205"/>
              <a:gd name="adj2" fmla="val 1145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 </a:t>
            </a:r>
            <a:r>
              <a:rPr lang="en-US" sz="4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441" y="1067905"/>
            <a:ext cx="4064344" cy="20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1" y="3436873"/>
            <a:ext cx="1217794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8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চিরস্থির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কবে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নীর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হায়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রে,জীবন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নদে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কিন্তু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রাখ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ডরি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শমনে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</a:t>
            </a:r>
            <a:endParaRPr lang="en-US" sz="48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469"/>
            <a:ext cx="4050295" cy="2341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96" y="1095468"/>
            <a:ext cx="3960940" cy="2341405"/>
          </a:xfrm>
          <a:prstGeom prst="rect">
            <a:avLst/>
          </a:prstGeom>
        </p:spPr>
      </p:pic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xmlns="" id="{FE39DD3C-1DA1-4769-BC22-7DF9823C0094}"/>
              </a:ext>
            </a:extLst>
          </p:cNvPr>
          <p:cNvSpPr/>
          <p:nvPr/>
        </p:nvSpPr>
        <p:spPr>
          <a:xfrm>
            <a:off x="-14050" y="55534"/>
            <a:ext cx="12192000" cy="660481"/>
          </a:xfrm>
          <a:prstGeom prst="wedgeRoundRectCallout">
            <a:avLst>
              <a:gd name="adj1" fmla="val -22205"/>
              <a:gd name="adj2" fmla="val 1145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 </a:t>
            </a:r>
            <a:r>
              <a:rPr lang="en-US" sz="4800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236" y="1095466"/>
            <a:ext cx="3976948" cy="234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16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59898"/>
            <a:ext cx="12192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6000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মক্ষিকাও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গলে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নাগো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পড়িলে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অমৃতহ্রদে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ধন্য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নরকূলে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লোকে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যারে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নাহি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মনের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মন্দিরে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সদ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সেবে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সর্বজন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;-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981" y="1"/>
            <a:ext cx="3946558" cy="2759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79" y="1"/>
            <a:ext cx="4014181" cy="27598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797" y="984165"/>
            <a:ext cx="2360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40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8729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55650"/>
            <a:ext cx="12192000" cy="460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0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কিন্তু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আছে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যাচিব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কাছে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হেন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অমরতা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আমি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কহ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গো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endParaRPr lang="en-US" sz="48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শ্যামা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জন্ম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তবে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যদি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দয়া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ভুল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দোষ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গুণ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48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64" y="50184"/>
            <a:ext cx="4324985" cy="2269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880" y="1"/>
            <a:ext cx="4516120" cy="232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400" y="568839"/>
            <a:ext cx="2579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9153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79929"/>
            <a:ext cx="12192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endParaRPr lang="en-US" sz="48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48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অমর</a:t>
            </a:r>
            <a:r>
              <a:rPr lang="en-US" sz="48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করিয়া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বর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দেহ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দাসে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সুবরদে</a:t>
            </a:r>
            <a:r>
              <a:rPr lang="en-US" sz="48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!</a:t>
            </a:r>
            <a:endParaRPr lang="en-US" sz="48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ফুটি</a:t>
            </a:r>
            <a:r>
              <a:rPr lang="en-US" sz="54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যেন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স্মৃতি-জলে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</a:t>
            </a:r>
            <a:endParaRPr lang="en-US" sz="54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মানসে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যথা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ফলে</a:t>
            </a:r>
            <a:endParaRPr lang="en-US" sz="5400" b="1" dirty="0">
              <a:solidFill>
                <a:schemeClr val="bg1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মধুময়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তামরস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বসন্ত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</a:t>
            </a:r>
            <a:r>
              <a:rPr lang="en-US" sz="54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শরদে</a:t>
            </a:r>
            <a:endParaRPr lang="en-US" sz="54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167" y="86647"/>
            <a:ext cx="3111688" cy="2915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56" y="86648"/>
            <a:ext cx="2770495" cy="2915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352" y="86648"/>
            <a:ext cx="3061648" cy="291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20104"/>
            <a:ext cx="27022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44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6898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0" y="1460310"/>
            <a:ext cx="12192000" cy="5397690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6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60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6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40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237686" y="128791"/>
            <a:ext cx="3733800" cy="860767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/>
                <a:solidFill>
                  <a:schemeClr val="bg1"/>
                </a:solidFill>
              </a:rPr>
              <a:t>শিক্ষক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3" y="1930759"/>
            <a:ext cx="3697357" cy="374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3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626590" y="65314"/>
            <a:ext cx="278441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b="1" dirty="0"/>
          </a:p>
        </p:txBody>
      </p:sp>
      <p:sp>
        <p:nvSpPr>
          <p:cNvPr id="57" name="Rectangle 56"/>
          <p:cNvSpPr/>
          <p:nvPr/>
        </p:nvSpPr>
        <p:spPr>
          <a:xfrm>
            <a:off x="26125" y="1076418"/>
            <a:ext cx="8007531" cy="81769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বঙ্গভূমির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 প্রতি কী ধরনের কবিতা 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5023872"/>
            <a:ext cx="8033656" cy="1718122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IN" sz="60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60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প্রথম মহাকাব্য কী ? </a:t>
            </a:r>
            <a:endParaRPr lang="en-US" sz="60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125" y="2042160"/>
            <a:ext cx="8033657" cy="177122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২, </a:t>
            </a:r>
            <a:r>
              <a:rPr lang="bn-IN" sz="5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5400" b="1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পিতার নাম কী ? 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48149" y="927463"/>
            <a:ext cx="3843852" cy="10478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IN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গীতিকবিতা </a:t>
            </a:r>
            <a:r>
              <a:rPr lang="bn-IN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05588" y="5279783"/>
            <a:ext cx="3871381" cy="12062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bn-IN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মেঘনাদবধ কাব্য</a:t>
            </a:r>
            <a:r>
              <a:rPr lang="en-US" sz="4400" b="1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125" y="3961426"/>
            <a:ext cx="8007531" cy="914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শমন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348148" y="2256934"/>
            <a:ext cx="3716170" cy="14117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রাজনারায়ণ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05588" y="3950312"/>
            <a:ext cx="380129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7" grpId="0" animBg="1"/>
      <p:bldP spid="58" grpId="0" animBg="1"/>
      <p:bldP spid="59" grpId="0" animBg="1"/>
      <p:bldP spid="2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0597" y="61585"/>
            <a:ext cx="34937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81421"/>
            <a:ext cx="120646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১. ‘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মক্ষিকা’র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সমার্থক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শব্দ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কোনটি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</a:p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মৌমাছি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মাছি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গ.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বোলতা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ঘ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ফড়িং</a:t>
            </a:r>
            <a:endParaRPr lang="en-US" sz="32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55116"/>
            <a:ext cx="12192000" cy="177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২.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নরকূলে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ধন্য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কে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?</a:t>
            </a:r>
          </a:p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ক্ষমতাবান</a:t>
            </a:r>
            <a:r>
              <a:rPr lang="en-US" sz="3200" b="1" dirty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ব্যক্তি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খ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দীর্ঘজীবী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মানুষ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endParaRPr lang="en-US" sz="3200" b="1" dirty="0" smtClean="0">
              <a:solidFill>
                <a:schemeClr val="bg1"/>
              </a:solidFill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  <a:p>
            <a:pPr algn="just">
              <a:lnSpc>
                <a:spcPts val="18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   গ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যিনি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কীর্তিমান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ঘ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মন্দিরের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</a:rPr>
              <a:t>সেবক</a:t>
            </a:r>
            <a:endParaRPr lang="en-US" sz="3200" b="1" dirty="0">
              <a:solidFill>
                <a:schemeClr val="bg1"/>
              </a:solidFill>
              <a:effectLst/>
              <a:latin typeface="SutonnyOMJ" panose="01010600010101010101" pitchFamily="2" charset="0"/>
              <a:ea typeface="Times New Roman" panose="02020603050405020304" pitchFamily="18" charset="0"/>
              <a:cs typeface="SutonnyOMJ" panose="0101060001010101010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2130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মাইকেল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মধুসূদন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দওকত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সালে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জন্মগ্রহণ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করেন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005" y="5525536"/>
            <a:ext cx="11927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ক.১৯৩৬  খ.১৯৩৮  </a:t>
            </a:r>
            <a:r>
              <a:rPr lang="en-US" sz="3200" b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গ.১৮২৪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ঘ.১৯৩৭</a:t>
            </a:r>
            <a:endParaRPr lang="en-US" sz="32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438" y="6229764"/>
            <a:ext cx="11528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১.ক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/     </a:t>
            </a:r>
            <a:r>
              <a:rPr lang="en-US" sz="32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২.ক/    </a:t>
            </a:r>
            <a:r>
              <a:rPr lang="en-US" sz="32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৩.গ/   </a:t>
            </a:r>
            <a:endParaRPr lang="en-US" sz="32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3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3" y="765985"/>
            <a:ext cx="4694831" cy="1194400"/>
          </a:xfrm>
        </p:spPr>
        <p:txBody>
          <a:bodyPr/>
          <a:lstStyle/>
          <a:p>
            <a:pPr algn="l"/>
            <a:r>
              <a:rPr lang="en-US" sz="6000" b="1" dirty="0" err="1" smtClean="0">
                <a:solidFill>
                  <a:srgbClr val="FFFF00"/>
                </a:solidFill>
              </a:rPr>
              <a:t>একক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কাজঃ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74933"/>
            <a:ext cx="12192000" cy="1910987"/>
          </a:xfrm>
        </p:spPr>
        <p:txBody>
          <a:bodyPr/>
          <a:lstStyle/>
          <a:p>
            <a:pPr marL="101598" indent="0">
              <a:buNone/>
            </a:pPr>
            <a:r>
              <a:rPr lang="en-US" sz="6600" b="1" dirty="0" smtClean="0"/>
              <a:t>১। </a:t>
            </a:r>
            <a:r>
              <a:rPr lang="en-US" sz="6600" b="1" dirty="0" err="1" smtClean="0"/>
              <a:t>মাইকেল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মধুসূদন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দত্ত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কোথায়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জন্মগ্রহন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করেন</a:t>
            </a:r>
            <a:r>
              <a:rPr lang="en-US" sz="6600" b="1" dirty="0" smtClean="0"/>
              <a:t>?</a:t>
            </a:r>
            <a:endParaRPr lang="en-US" sz="6600" b="1" dirty="0"/>
          </a:p>
          <a:p>
            <a:pPr marL="101598" indent="0">
              <a:buNone/>
            </a:pPr>
            <a:r>
              <a:rPr lang="en-US" sz="6600" b="1" dirty="0" smtClean="0"/>
              <a:t>২। </a:t>
            </a:r>
            <a:r>
              <a:rPr lang="en-US" sz="6600" b="1" dirty="0" err="1" smtClean="0"/>
              <a:t>তাঁর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নামের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আগে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মাইকেল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যুক্ত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হয়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কেনো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257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932" y="450376"/>
            <a:ext cx="3889611" cy="18486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</a:rPr>
              <a:t>জোড়ায়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কাজঃ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2652028"/>
            <a:ext cx="12192000" cy="999885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 smtClean="0"/>
              <a:t>পরমাদ,তামরস,মানস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শব্দগুলি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দিয়ে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বাক্য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গঠন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করো</a:t>
            </a:r>
            <a:r>
              <a:rPr lang="en-US" sz="8000" b="1" dirty="0" smtClean="0"/>
              <a:t>।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9567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1972" y="715983"/>
            <a:ext cx="2811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77" y="2756945"/>
            <a:ext cx="116658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“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বঙ্গভূমির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”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কবিতায়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কবির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স্বদেশের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endParaRPr lang="en-US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ভালোবাসার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বহিঃপ্রকাশ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ঘটেছে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8" y="1"/>
            <a:ext cx="5900382" cy="265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9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60000"/>
                <a:lumOff val="40000"/>
              </a:schemeClr>
            </a:gs>
            <a:gs pos="45000">
              <a:schemeClr val="accent1"/>
            </a:gs>
            <a:gs pos="10000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351281"/>
            <a:ext cx="1206462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40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2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837" y="476520"/>
            <a:ext cx="7034959" cy="1107582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0989"/>
            <a:ext cx="12191999" cy="4867011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১১-০২-২১ইং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7568" y="370158"/>
            <a:ext cx="10975984" cy="640080"/>
          </a:xfrm>
        </p:spPr>
        <p:txBody>
          <a:bodyPr>
            <a:no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চলো আমরা কিছু ছবি দেখে নেইঃ</a:t>
            </a:r>
            <a:endParaRPr lang="en-US" sz="44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4098" name="Picture 2" descr="বাংলাদেশের যেসব এলাকা লকডাউন হতে পার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1425876"/>
            <a:ext cx="5609229" cy="49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বাংলাদেশের পতাকা আর সবুজ শ্যামল মাঠ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02" y="1425877"/>
            <a:ext cx="5951775" cy="49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453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5824" y="2612124"/>
            <a:ext cx="10032510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9600" b="1" dirty="0" err="1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বঙ্গভূমির</a:t>
            </a:r>
            <a:r>
              <a:rPr lang="en-US" sz="9600" b="1" dirty="0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প্রতি</a:t>
            </a:r>
            <a:endParaRPr lang="en-US" sz="9600" b="1" dirty="0">
              <a:solidFill>
                <a:schemeClr val="accent6"/>
              </a:solidFill>
              <a:effectLst/>
              <a:latin typeface="SutonnySushreeOMJ" panose="00000400000000000000" pitchFamily="2" charset="0"/>
              <a:ea typeface="Times New Roman" panose="02020603050405020304" pitchFamily="18" charset="0"/>
              <a:cs typeface="SutonnySushreeOMJ" panose="000004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7415" y="4862582"/>
            <a:ext cx="10118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মাইকেল</a:t>
            </a:r>
            <a:r>
              <a:rPr lang="en-US" sz="6600" b="1" dirty="0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মধুসূদন</a:t>
            </a:r>
            <a:r>
              <a:rPr lang="en-US" sz="6600" b="1" dirty="0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 </a:t>
            </a:r>
            <a:r>
              <a:rPr lang="en-US" sz="6600" b="1" dirty="0" err="1"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দত্ত</a:t>
            </a:r>
            <a:endParaRPr lang="en-US" sz="6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2066" y="1019090"/>
            <a:ext cx="6469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- -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23200"/>
            <a:ext cx="2347415" cy="24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988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8525"/>
            <a:ext cx="11835093" cy="954676"/>
          </a:xfrm>
        </p:spPr>
        <p:txBody>
          <a:bodyPr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</a:rPr>
              <a:t>শিখনফলঃএই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শেষে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শিক্ষার্থীরা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52576"/>
            <a:ext cx="1219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>
              <a:buClr>
                <a:srgbClr val="0070C0"/>
              </a:buClr>
            </a:pP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নতুন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শব্দ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দিয়ে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বাক্য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>
              <a:buClr>
                <a:srgbClr val="0070C0"/>
              </a:buClr>
            </a:pP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কবিতার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অন্তর্নিহিত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তাৎপর্য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>
              <a:buClr>
                <a:srgbClr val="0070C0"/>
              </a:buClr>
            </a:pP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স্বদেশের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শিক্ষার্থীদের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মনে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শ্রদ্ধা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বিনয়ভাব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জেগে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উঠবে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6600" b="1" dirty="0">
                <a:latin typeface="SolaimanLipi" panose="03000609000000000000" pitchFamily="65" charset="0"/>
                <a:cs typeface="SutonnyOMJ" panose="01010600010101010101" pitchFamily="2" charset="0"/>
              </a:rPr>
              <a:t>।</a:t>
            </a:r>
            <a:r>
              <a:rPr lang="en-US" sz="6600" b="1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endParaRPr lang="en-US" sz="66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45343" y="1966893"/>
            <a:ext cx="450057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18351" y="2671408"/>
            <a:ext cx="436880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17062" y="3270032"/>
            <a:ext cx="436880" cy="329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4837" y="4418474"/>
            <a:ext cx="406400" cy="318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60026470"/>
              </p:ext>
            </p:extLst>
          </p:nvPr>
        </p:nvGraphicFramePr>
        <p:xfrm>
          <a:off x="0" y="0"/>
          <a:ext cx="12192000" cy="684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001702"/>
            <a:ext cx="1389149" cy="1534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 rot="17914962">
            <a:off x="-156283" y="928840"/>
            <a:ext cx="2941985" cy="139147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4050" dirty="0" err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5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5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3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E6BB9-B244-492C-81F4-9B99AFFC9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3B066-6794-4FB3-9B97-1B521E995E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BB1DE3-7D1E-4DF7-8920-F4B08CBA5C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9077A-E81D-493A-887D-D9F688FA2C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F12678-9753-461B-8EB2-785E54C756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F7581-22E6-4CD2-AF89-FF30B1E8DB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B5D07-581B-4151-AA4C-936B17700D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9E910-5FC3-4B2A-8B82-AD48A9392C3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416B61-0787-4899-8398-2F24A4A19A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6D95A-8841-4AF1-899A-C2D6399650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922313-B4AF-4FBB-829F-60024CEAC7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2258E-C141-45D3-95CC-66E3AE3370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C1367-7C6C-412F-A32B-0A5458942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3260" y="163772"/>
            <a:ext cx="5076967" cy="13101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 ভূমির প্রতি </a:t>
            </a: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দত্ত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82" y="1656857"/>
            <a:ext cx="119599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রেখো,মা,দাসেরে মনে, এ মিনতি করি পদে।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সাধিতে মনের সাধ,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ঘটে যদি পরমাদ,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মধুহীন করো না গো তব মনঃকোকনদে।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প্রবাসে দৈবের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বশে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জীব-তারা যদি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খসে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দেহে-আকাশ হতে, নাহি খেদ তাহে।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জন্মিলে মরিতে হবে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অমর কে কোথা কবে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Nell · SlidesCarnival</Template>
  <TotalTime>2662</TotalTime>
  <Words>603</Words>
  <Application>Microsoft Office PowerPoint</Application>
  <PresentationFormat>Widescreen</PresentationFormat>
  <Paragraphs>148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Century Gothic</vt:lpstr>
      <vt:lpstr>Garamond</vt:lpstr>
      <vt:lpstr>NikoshBAN</vt:lpstr>
      <vt:lpstr>SolaimanLipi</vt:lpstr>
      <vt:lpstr>SutonnyOMJ</vt:lpstr>
      <vt:lpstr>SutonnySushreeOMJ</vt:lpstr>
      <vt:lpstr>Times New Roman</vt:lpstr>
      <vt:lpstr>1_Vapor Trail</vt:lpstr>
      <vt:lpstr>Vapor Trail</vt:lpstr>
      <vt:lpstr>আজকের ক্লাসে সকলকে</vt:lpstr>
      <vt:lpstr>PowerPoint Presentation</vt:lpstr>
      <vt:lpstr>পাঠ পরিচিতি</vt:lpstr>
      <vt:lpstr>চলো আমরা কিছু ছবি দেখে নেইঃ</vt:lpstr>
      <vt:lpstr>PowerPoint Presentation</vt:lpstr>
      <vt:lpstr>PowerPoint Presentation</vt:lpstr>
      <vt:lpstr>শিখনফলঃএই পাঠ শেষে শিক্ষার্থীরা</vt:lpstr>
      <vt:lpstr>PowerPoint Presentation</vt:lpstr>
      <vt:lpstr>PowerPoint Presentation</vt:lpstr>
      <vt:lpstr>PowerPoint Presentation</vt:lpstr>
      <vt:lpstr>PowerPoint Presentation</vt:lpstr>
      <vt:lpstr>শব্দার্থ</vt:lpstr>
      <vt:lpstr>শব্দার্থ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কাজঃ</vt:lpstr>
      <vt:lpstr>জোড়ায় কাজঃ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MoklesPC</cp:lastModifiedBy>
  <cp:revision>171</cp:revision>
  <dcterms:created xsi:type="dcterms:W3CDTF">2020-06-24T03:29:19Z</dcterms:created>
  <dcterms:modified xsi:type="dcterms:W3CDTF">2021-02-10T01:59:42Z</dcterms:modified>
</cp:coreProperties>
</file>