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7"/>
  </p:notesMasterIdLst>
  <p:sldIdLst>
    <p:sldId id="757" r:id="rId2"/>
    <p:sldId id="730" r:id="rId3"/>
    <p:sldId id="723" r:id="rId4"/>
    <p:sldId id="758" r:id="rId5"/>
    <p:sldId id="689" r:id="rId6"/>
    <p:sldId id="690" r:id="rId7"/>
    <p:sldId id="716" r:id="rId8"/>
    <p:sldId id="745" r:id="rId9"/>
    <p:sldId id="746" r:id="rId10"/>
    <p:sldId id="717" r:id="rId11"/>
    <p:sldId id="748" r:id="rId12"/>
    <p:sldId id="724" r:id="rId13"/>
    <p:sldId id="718" r:id="rId14"/>
    <p:sldId id="725" r:id="rId15"/>
    <p:sldId id="733" r:id="rId16"/>
    <p:sldId id="721" r:id="rId17"/>
    <p:sldId id="734" r:id="rId18"/>
    <p:sldId id="735" r:id="rId19"/>
    <p:sldId id="736" r:id="rId20"/>
    <p:sldId id="739" r:id="rId21"/>
    <p:sldId id="751" r:id="rId22"/>
    <p:sldId id="752" r:id="rId23"/>
    <p:sldId id="753" r:id="rId24"/>
    <p:sldId id="754" r:id="rId25"/>
    <p:sldId id="755" r:id="rId26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=""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137"/>
    <a:srgbClr val="9900FF"/>
    <a:srgbClr val="51702D"/>
    <a:srgbClr val="FFFFFF"/>
    <a:srgbClr val="E6CEBD"/>
    <a:srgbClr val="E76B32"/>
    <a:srgbClr val="87A046"/>
    <a:srgbClr val="2C1395"/>
    <a:srgbClr val="8F858D"/>
    <a:srgbClr val="C79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157" autoAdjust="0"/>
  </p:normalViewPr>
  <p:slideViewPr>
    <p:cSldViewPr>
      <p:cViewPr>
        <p:scale>
          <a:sx n="50" d="100"/>
          <a:sy n="50" d="100"/>
        </p:scale>
        <p:origin x="-1824" y="-72"/>
      </p:cViewPr>
      <p:guideLst>
        <p:guide orient="horz" pos="2268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496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10652-71CE-4301-958D-8E007548323F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F61804-C47F-452A-A7F1-E40140096C95}">
      <dgm:prSet phldrT="[Text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ভাবে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5298A9F-652F-4E03-8741-3256DB581D2D}" type="parTrans" cxnId="{EA1FFB8E-221F-4D54-8529-73132849D7E7}">
      <dgm:prSet/>
      <dgm:spPr/>
      <dgm:t>
        <a:bodyPr/>
        <a:lstStyle/>
        <a:p>
          <a:endParaRPr lang="en-US"/>
        </a:p>
      </dgm:t>
    </dgm:pt>
    <dgm:pt modelId="{8A8A8D61-4857-4DB6-A1DE-2E5E7B0B5A9D}" type="sibTrans" cxnId="{EA1FFB8E-221F-4D54-8529-73132849D7E7}">
      <dgm:prSet/>
      <dgm:spPr/>
      <dgm:t>
        <a:bodyPr/>
        <a:lstStyle/>
        <a:p>
          <a:endParaRPr lang="en-US"/>
        </a:p>
      </dgm:t>
    </dgm:pt>
    <dgm:pt modelId="{66D7D4E9-3262-46F8-A145-F92951DA9F6B}">
      <dgm:prSet phldrT="[Text]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b="1" cap="all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বাষ্পীভবণ</a:t>
          </a:r>
          <a:r>
            <a:rPr lang="en-US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D3F404EE-87F0-461B-9C05-57F914F98461}" type="parTrans" cxnId="{04F29E4C-555A-44F3-8CAF-903ACCF39B71}">
      <dgm:prSet/>
      <dgm:spPr/>
      <dgm:t>
        <a:bodyPr/>
        <a:lstStyle/>
        <a:p>
          <a:endParaRPr lang="en-US"/>
        </a:p>
      </dgm:t>
    </dgm:pt>
    <dgm:pt modelId="{C4ED5A1B-5CF8-4A2D-B182-F7269E08DEA3}" type="sibTrans" cxnId="{04F29E4C-555A-44F3-8CAF-903ACCF39B71}">
      <dgm:prSet/>
      <dgm:spPr/>
      <dgm:t>
        <a:bodyPr/>
        <a:lstStyle/>
        <a:p>
          <a:endParaRPr lang="en-US"/>
        </a:p>
      </dgm:t>
    </dgm:pt>
    <dgm:pt modelId="{AE08F785-9E4A-4935-90DF-6FA06D8D3A1E}">
      <dgm:prSet phldrT="[Text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sz="2800" b="1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পানির</a:t>
          </a:r>
          <a:r>
            <a:rPr lang="en-US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অনুস্রবণ</a:t>
          </a:r>
          <a:r>
            <a:rPr lang="en-US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3E7081F-6EC9-4ACE-A232-FC52F3863754}" type="parTrans" cxnId="{8031A436-3035-4FE5-A4AF-7F113E0C4DA2}">
      <dgm:prSet/>
      <dgm:spPr/>
      <dgm:t>
        <a:bodyPr/>
        <a:lstStyle/>
        <a:p>
          <a:endParaRPr lang="en-US"/>
        </a:p>
      </dgm:t>
    </dgm:pt>
    <dgm:pt modelId="{ECB1F3B8-3875-4E9F-A35C-FC0882E9D0CE}" type="sibTrans" cxnId="{8031A436-3035-4FE5-A4AF-7F113E0C4DA2}">
      <dgm:prSet/>
      <dgm:spPr/>
      <dgm:t>
        <a:bodyPr/>
        <a:lstStyle/>
        <a:p>
          <a:endParaRPr lang="en-US"/>
        </a:p>
      </dgm:t>
    </dgm:pt>
    <dgm:pt modelId="{6F3DB27D-467F-4568-9645-AF2F5D35CB8D}">
      <dgm:prSet phldrT="[Text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gm:spPr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পানি</a:t>
          </a:r>
          <a:r>
            <a:rPr lang="en-US" sz="2800" b="1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চুয়ানো</a:t>
          </a:r>
          <a:r>
            <a:rPr lang="en-US" sz="2800" b="1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dirty="0" smtClean="0"/>
            <a:t> </a:t>
          </a:r>
          <a:endParaRPr lang="en-US" sz="3100" dirty="0"/>
        </a:p>
      </dgm:t>
    </dgm:pt>
    <dgm:pt modelId="{E3BDCA85-2CC1-438B-8B80-DC8EA08FDEB7}" type="parTrans" cxnId="{1115EF46-164C-440B-A8BC-3A24AC6217EC}">
      <dgm:prSet/>
      <dgm:spPr/>
      <dgm:t>
        <a:bodyPr/>
        <a:lstStyle/>
        <a:p>
          <a:endParaRPr lang="en-US"/>
        </a:p>
      </dgm:t>
    </dgm:pt>
    <dgm:pt modelId="{3EF3C874-DCCA-4AB1-B6BE-7BB23ACFB7C7}" type="sibTrans" cxnId="{1115EF46-164C-440B-A8BC-3A24AC6217EC}">
      <dgm:prSet/>
      <dgm:spPr/>
      <dgm:t>
        <a:bodyPr/>
        <a:lstStyle/>
        <a:p>
          <a:endParaRPr lang="en-US"/>
        </a:p>
      </dgm:t>
    </dgm:pt>
    <dgm:pt modelId="{B0708E3B-DDF2-43FF-97AA-EFDBF39E3A39}" type="pres">
      <dgm:prSet presAssocID="{18910652-71CE-4301-958D-8E00754832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847EC-98F2-4E3B-89C9-4A6E28A30C93}" type="pres">
      <dgm:prSet presAssocID="{53F61804-C47F-452A-A7F1-E40140096C95}" presName="centerShape" presStyleLbl="node0" presStyleIdx="0" presStyleCnt="1" custLinFactNeighborY="30"/>
      <dgm:spPr/>
      <dgm:t>
        <a:bodyPr/>
        <a:lstStyle/>
        <a:p>
          <a:endParaRPr lang="en-US"/>
        </a:p>
      </dgm:t>
    </dgm:pt>
    <dgm:pt modelId="{FB9991DD-D053-4922-852E-FBC3E03B91C9}" type="pres">
      <dgm:prSet presAssocID="{D3F404EE-87F0-461B-9C05-57F914F98461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A9E6E71-D588-4745-A4CF-595CB13E3F43}" type="pres">
      <dgm:prSet presAssocID="{D3F404EE-87F0-461B-9C05-57F914F9846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1E464C6-84F3-42A9-BCE0-40C6FF46A844}" type="pres">
      <dgm:prSet presAssocID="{66D7D4E9-3262-46F8-A145-F92951DA9F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DBE45-13C7-45CF-92B4-6BF1BEC71FDB}" type="pres">
      <dgm:prSet presAssocID="{C3E7081F-6EC9-4ACE-A232-FC52F386375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4ECED10-10A8-454F-A9F0-723F8C8FA72F}" type="pres">
      <dgm:prSet presAssocID="{C3E7081F-6EC9-4ACE-A232-FC52F386375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0540CA0-3FFE-40B7-9C2A-6EFFC94A3205}" type="pres">
      <dgm:prSet presAssocID="{AE08F785-9E4A-4935-90DF-6FA06D8D3A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0377D-EFCC-4BCB-AB1A-D1F916ACF6E0}" type="pres">
      <dgm:prSet presAssocID="{E3BDCA85-2CC1-438B-8B80-DC8EA08FDEB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B9D3A249-8621-4CC4-97EA-1332FE1016B7}" type="pres">
      <dgm:prSet presAssocID="{E3BDCA85-2CC1-438B-8B80-DC8EA08FDEB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DAEC064-C68C-4AE1-AE1D-10B639C89668}" type="pres">
      <dgm:prSet presAssocID="{6F3DB27D-467F-4568-9645-AF2F5D35CB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F29E4C-555A-44F3-8CAF-903ACCF39B71}" srcId="{53F61804-C47F-452A-A7F1-E40140096C95}" destId="{66D7D4E9-3262-46F8-A145-F92951DA9F6B}" srcOrd="0" destOrd="0" parTransId="{D3F404EE-87F0-461B-9C05-57F914F98461}" sibTransId="{C4ED5A1B-5CF8-4A2D-B182-F7269E08DEA3}"/>
    <dgm:cxn modelId="{6EC8361C-A57B-44D5-979A-3834E5DFD8B6}" type="presOf" srcId="{18910652-71CE-4301-958D-8E007548323F}" destId="{B0708E3B-DDF2-43FF-97AA-EFDBF39E3A39}" srcOrd="0" destOrd="0" presId="urn:microsoft.com/office/officeart/2005/8/layout/radial5"/>
    <dgm:cxn modelId="{1115EF46-164C-440B-A8BC-3A24AC6217EC}" srcId="{53F61804-C47F-452A-A7F1-E40140096C95}" destId="{6F3DB27D-467F-4568-9645-AF2F5D35CB8D}" srcOrd="2" destOrd="0" parTransId="{E3BDCA85-2CC1-438B-8B80-DC8EA08FDEB7}" sibTransId="{3EF3C874-DCCA-4AB1-B6BE-7BB23ACFB7C7}"/>
    <dgm:cxn modelId="{E90F43E7-51E4-4310-8884-8B82054B52DA}" type="presOf" srcId="{53F61804-C47F-452A-A7F1-E40140096C95}" destId="{BEF847EC-98F2-4E3B-89C9-4A6E28A30C93}" srcOrd="0" destOrd="0" presId="urn:microsoft.com/office/officeart/2005/8/layout/radial5"/>
    <dgm:cxn modelId="{8031A436-3035-4FE5-A4AF-7F113E0C4DA2}" srcId="{53F61804-C47F-452A-A7F1-E40140096C95}" destId="{AE08F785-9E4A-4935-90DF-6FA06D8D3A1E}" srcOrd="1" destOrd="0" parTransId="{C3E7081F-6EC9-4ACE-A232-FC52F3863754}" sibTransId="{ECB1F3B8-3875-4E9F-A35C-FC0882E9D0CE}"/>
    <dgm:cxn modelId="{529834A8-CAAA-4917-B328-7FE5E4C04572}" type="presOf" srcId="{66D7D4E9-3262-46F8-A145-F92951DA9F6B}" destId="{91E464C6-84F3-42A9-BCE0-40C6FF46A844}" srcOrd="0" destOrd="0" presId="urn:microsoft.com/office/officeart/2005/8/layout/radial5"/>
    <dgm:cxn modelId="{30E606B6-3F79-4B23-957A-68B4EFDB3CC9}" type="presOf" srcId="{C3E7081F-6EC9-4ACE-A232-FC52F3863754}" destId="{04ECED10-10A8-454F-A9F0-723F8C8FA72F}" srcOrd="1" destOrd="0" presId="urn:microsoft.com/office/officeart/2005/8/layout/radial5"/>
    <dgm:cxn modelId="{51815846-F35A-405B-B57D-9B9421A7C0BE}" type="presOf" srcId="{E3BDCA85-2CC1-438B-8B80-DC8EA08FDEB7}" destId="{EFF0377D-EFCC-4BCB-AB1A-D1F916ACF6E0}" srcOrd="0" destOrd="0" presId="urn:microsoft.com/office/officeart/2005/8/layout/radial5"/>
    <dgm:cxn modelId="{43046699-D69D-42F6-A74E-5C15B165D313}" type="presOf" srcId="{D3F404EE-87F0-461B-9C05-57F914F98461}" destId="{9A9E6E71-D588-4745-A4CF-595CB13E3F43}" srcOrd="1" destOrd="0" presId="urn:microsoft.com/office/officeart/2005/8/layout/radial5"/>
    <dgm:cxn modelId="{3BB5AAFA-D2BF-4A73-B3AC-7254CACDA186}" type="presOf" srcId="{AE08F785-9E4A-4935-90DF-6FA06D8D3A1E}" destId="{60540CA0-3FFE-40B7-9C2A-6EFFC94A3205}" srcOrd="0" destOrd="0" presId="urn:microsoft.com/office/officeart/2005/8/layout/radial5"/>
    <dgm:cxn modelId="{FEE7B14D-322F-4BEF-92E4-9BB349E41560}" type="presOf" srcId="{C3E7081F-6EC9-4ACE-A232-FC52F3863754}" destId="{F7CDBE45-13C7-45CF-92B4-6BF1BEC71FDB}" srcOrd="0" destOrd="0" presId="urn:microsoft.com/office/officeart/2005/8/layout/radial5"/>
    <dgm:cxn modelId="{A1E2F1AB-9989-4A4F-ADC9-D9DE090110E3}" type="presOf" srcId="{E3BDCA85-2CC1-438B-8B80-DC8EA08FDEB7}" destId="{B9D3A249-8621-4CC4-97EA-1332FE1016B7}" srcOrd="1" destOrd="0" presId="urn:microsoft.com/office/officeart/2005/8/layout/radial5"/>
    <dgm:cxn modelId="{2A4C839E-426B-4FA8-8FDE-B01873C64D43}" type="presOf" srcId="{D3F404EE-87F0-461B-9C05-57F914F98461}" destId="{FB9991DD-D053-4922-852E-FBC3E03B91C9}" srcOrd="0" destOrd="0" presId="urn:microsoft.com/office/officeart/2005/8/layout/radial5"/>
    <dgm:cxn modelId="{620C78F1-3085-4C18-8FE3-86B326EF2B9E}" type="presOf" srcId="{6F3DB27D-467F-4568-9645-AF2F5D35CB8D}" destId="{6DAEC064-C68C-4AE1-AE1D-10B639C89668}" srcOrd="0" destOrd="0" presId="urn:microsoft.com/office/officeart/2005/8/layout/radial5"/>
    <dgm:cxn modelId="{EA1FFB8E-221F-4D54-8529-73132849D7E7}" srcId="{18910652-71CE-4301-958D-8E007548323F}" destId="{53F61804-C47F-452A-A7F1-E40140096C95}" srcOrd="0" destOrd="0" parTransId="{65298A9F-652F-4E03-8741-3256DB581D2D}" sibTransId="{8A8A8D61-4857-4DB6-A1DE-2E5E7B0B5A9D}"/>
    <dgm:cxn modelId="{B42E8A86-6084-4430-8FFA-75E30056BF4A}" type="presParOf" srcId="{B0708E3B-DDF2-43FF-97AA-EFDBF39E3A39}" destId="{BEF847EC-98F2-4E3B-89C9-4A6E28A30C93}" srcOrd="0" destOrd="0" presId="urn:microsoft.com/office/officeart/2005/8/layout/radial5"/>
    <dgm:cxn modelId="{0D07C56B-AB80-4E3C-83F8-812091998DE9}" type="presParOf" srcId="{B0708E3B-DDF2-43FF-97AA-EFDBF39E3A39}" destId="{FB9991DD-D053-4922-852E-FBC3E03B91C9}" srcOrd="1" destOrd="0" presId="urn:microsoft.com/office/officeart/2005/8/layout/radial5"/>
    <dgm:cxn modelId="{4CEB9D4B-0D84-4425-8E71-3208D5CB8BB1}" type="presParOf" srcId="{FB9991DD-D053-4922-852E-FBC3E03B91C9}" destId="{9A9E6E71-D588-4745-A4CF-595CB13E3F43}" srcOrd="0" destOrd="0" presId="urn:microsoft.com/office/officeart/2005/8/layout/radial5"/>
    <dgm:cxn modelId="{BC634BDC-153B-40AC-8923-DB4024BEE59A}" type="presParOf" srcId="{B0708E3B-DDF2-43FF-97AA-EFDBF39E3A39}" destId="{91E464C6-84F3-42A9-BCE0-40C6FF46A844}" srcOrd="2" destOrd="0" presId="urn:microsoft.com/office/officeart/2005/8/layout/radial5"/>
    <dgm:cxn modelId="{3534A280-0061-4A04-8E60-9E75401054E4}" type="presParOf" srcId="{B0708E3B-DDF2-43FF-97AA-EFDBF39E3A39}" destId="{F7CDBE45-13C7-45CF-92B4-6BF1BEC71FDB}" srcOrd="3" destOrd="0" presId="urn:microsoft.com/office/officeart/2005/8/layout/radial5"/>
    <dgm:cxn modelId="{400170D3-454F-4CF7-A508-7BB8A09F3381}" type="presParOf" srcId="{F7CDBE45-13C7-45CF-92B4-6BF1BEC71FDB}" destId="{04ECED10-10A8-454F-A9F0-723F8C8FA72F}" srcOrd="0" destOrd="0" presId="urn:microsoft.com/office/officeart/2005/8/layout/radial5"/>
    <dgm:cxn modelId="{BD3FCBC1-D505-4752-9232-30CEA07A7E25}" type="presParOf" srcId="{B0708E3B-DDF2-43FF-97AA-EFDBF39E3A39}" destId="{60540CA0-3FFE-40B7-9C2A-6EFFC94A3205}" srcOrd="4" destOrd="0" presId="urn:microsoft.com/office/officeart/2005/8/layout/radial5"/>
    <dgm:cxn modelId="{A768B900-5E70-4F57-A24F-CDEF764FB96B}" type="presParOf" srcId="{B0708E3B-DDF2-43FF-97AA-EFDBF39E3A39}" destId="{EFF0377D-EFCC-4BCB-AB1A-D1F916ACF6E0}" srcOrd="5" destOrd="0" presId="urn:microsoft.com/office/officeart/2005/8/layout/radial5"/>
    <dgm:cxn modelId="{5FB99294-AD97-4726-9DCA-C09E53E53632}" type="presParOf" srcId="{EFF0377D-EFCC-4BCB-AB1A-D1F916ACF6E0}" destId="{B9D3A249-8621-4CC4-97EA-1332FE1016B7}" srcOrd="0" destOrd="0" presId="urn:microsoft.com/office/officeart/2005/8/layout/radial5"/>
    <dgm:cxn modelId="{15C818AC-E236-4561-9675-9EF41A5CB017}" type="presParOf" srcId="{B0708E3B-DDF2-43FF-97AA-EFDBF39E3A39}" destId="{6DAEC064-C68C-4AE1-AE1D-10B639C8966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847EC-98F2-4E3B-89C9-4A6E28A30C93}">
      <dsp:nvSpPr>
        <dsp:cNvPr id="0" name=""/>
        <dsp:cNvSpPr/>
      </dsp:nvSpPr>
      <dsp:spPr>
        <a:xfrm>
          <a:off x="3012593" y="2341408"/>
          <a:ext cx="1670218" cy="16702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তিন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ভাবে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57191" y="2586006"/>
        <a:ext cx="1181022" cy="1181022"/>
      </dsp:txXfrm>
    </dsp:sp>
    <dsp:sp modelId="{FB9991DD-D053-4922-852E-FBC3E03B91C9}">
      <dsp:nvSpPr>
        <dsp:cNvPr id="0" name=""/>
        <dsp:cNvSpPr/>
      </dsp:nvSpPr>
      <dsp:spPr>
        <a:xfrm rot="16200000">
          <a:off x="3670564" y="1733275"/>
          <a:ext cx="354276" cy="56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723706" y="1899992"/>
        <a:ext cx="247993" cy="340724"/>
      </dsp:txXfrm>
    </dsp:sp>
    <dsp:sp modelId="{91E464C6-84F3-42A9-BCE0-40C6FF46A844}">
      <dsp:nvSpPr>
        <dsp:cNvPr id="0" name=""/>
        <dsp:cNvSpPr/>
      </dsp:nvSpPr>
      <dsp:spPr>
        <a:xfrm>
          <a:off x="3012593" y="2744"/>
          <a:ext cx="1670218" cy="167021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বাষ্পীভবণ</a:t>
          </a:r>
          <a:r>
            <a:rPr lang="en-US" sz="2800" b="1" kern="1200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NikoshBAN" pitchFamily="2" charset="0"/>
            <a:cs typeface="NikoshBAN" pitchFamily="2" charset="0"/>
          </a:endParaRPr>
        </a:p>
      </dsp:txBody>
      <dsp:txXfrm>
        <a:off x="3257191" y="247342"/>
        <a:ext cx="1181022" cy="1181022"/>
      </dsp:txXfrm>
    </dsp:sp>
    <dsp:sp modelId="{F7CDBE45-13C7-45CF-92B4-6BF1BEC71FDB}">
      <dsp:nvSpPr>
        <dsp:cNvPr id="0" name=""/>
        <dsp:cNvSpPr/>
      </dsp:nvSpPr>
      <dsp:spPr>
        <a:xfrm rot="1798213">
          <a:off x="4674527" y="3471201"/>
          <a:ext cx="353161" cy="56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681610" y="3558313"/>
        <a:ext cx="247213" cy="340724"/>
      </dsp:txXfrm>
    </dsp:sp>
    <dsp:sp modelId="{60540CA0-3FFE-40B7-9C2A-6EFFC94A3205}">
      <dsp:nvSpPr>
        <dsp:cNvPr id="0" name=""/>
        <dsp:cNvSpPr/>
      </dsp:nvSpPr>
      <dsp:spPr>
        <a:xfrm>
          <a:off x="5036721" y="3508637"/>
          <a:ext cx="1670218" cy="16702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পানির</a:t>
          </a:r>
          <a:r>
            <a:rPr lang="en-US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cap="none" spc="0" dirty="0" err="1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অনুস্রবণ</a:t>
          </a:r>
          <a:r>
            <a:rPr lang="en-US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81319" y="3753235"/>
        <a:ext cx="1181022" cy="1181022"/>
      </dsp:txXfrm>
    </dsp:sp>
    <dsp:sp modelId="{EFF0377D-EFCC-4BCB-AB1A-D1F916ACF6E0}">
      <dsp:nvSpPr>
        <dsp:cNvPr id="0" name=""/>
        <dsp:cNvSpPr/>
      </dsp:nvSpPr>
      <dsp:spPr>
        <a:xfrm rot="9001787">
          <a:off x="2667716" y="3471201"/>
          <a:ext cx="353161" cy="567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766581" y="3558313"/>
        <a:ext cx="247213" cy="340724"/>
      </dsp:txXfrm>
    </dsp:sp>
    <dsp:sp modelId="{6DAEC064-C68C-4AE1-AE1D-10B639C89668}">
      <dsp:nvSpPr>
        <dsp:cNvPr id="0" name=""/>
        <dsp:cNvSpPr/>
      </dsp:nvSpPr>
      <dsp:spPr>
        <a:xfrm>
          <a:off x="988465" y="3508637"/>
          <a:ext cx="1670218" cy="16702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convex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পানি</a:t>
          </a:r>
          <a:r>
            <a:rPr lang="en-US" sz="2800" b="1" kern="12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চুয়ানো</a:t>
          </a:r>
          <a:r>
            <a:rPr lang="en-US" sz="2800" b="1" kern="12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1233063" y="3753235"/>
        <a:ext cx="1181022" cy="118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3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1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7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1606" y="170656"/>
            <a:ext cx="9296400" cy="68580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sp>
        <p:nvSpPr>
          <p:cNvPr id="2" name="Frame 1"/>
          <p:cNvSpPr/>
          <p:nvPr userDrawn="1"/>
        </p:nvSpPr>
        <p:spPr>
          <a:xfrm>
            <a:off x="263823" y="271738"/>
            <a:ext cx="9078959" cy="6680718"/>
          </a:xfrm>
          <a:prstGeom prst="frame">
            <a:avLst>
              <a:gd name="adj1" fmla="val 1003"/>
            </a:avLst>
          </a:prstGeom>
          <a:gradFill>
            <a:gsLst>
              <a:gs pos="62000">
                <a:srgbClr val="92D050"/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-1" y="-1"/>
            <a:ext cx="9599613" cy="7199313"/>
          </a:xfrm>
          <a:prstGeom prst="frame">
            <a:avLst>
              <a:gd name="adj1" fmla="val 902"/>
            </a:avLst>
          </a:prstGeom>
          <a:gradFill>
            <a:gsLst>
              <a:gs pos="6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340450" y="341449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 userDrawn="1"/>
        </p:nvSpPr>
        <p:spPr>
          <a:xfrm rot="16200000">
            <a:off x="336344" y="6253191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 userDrawn="1"/>
        </p:nvSpPr>
        <p:spPr>
          <a:xfrm rot="5400000">
            <a:off x="8635388" y="354914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 userDrawn="1"/>
        </p:nvSpPr>
        <p:spPr>
          <a:xfrm rot="10800000">
            <a:off x="8623271" y="6267183"/>
            <a:ext cx="636530" cy="6096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 txBox="1">
            <a:spLocks/>
          </p:cNvSpPr>
          <p:nvPr/>
        </p:nvSpPr>
        <p:spPr>
          <a:xfrm>
            <a:off x="3275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11494409" y="1087896"/>
            <a:ext cx="8735648" cy="7679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4" tIns="47997" rIns="95994" bIns="479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1424667" y="599943"/>
            <a:ext cx="1694017" cy="4955135"/>
            <a:chOff x="477912" y="571500"/>
            <a:chExt cx="1613616" cy="4720216"/>
          </a:xfrm>
        </p:grpSpPr>
        <p:grpSp>
          <p:nvGrpSpPr>
            <p:cNvPr id="7" name="Group 6"/>
            <p:cNvGrpSpPr/>
            <p:nvPr/>
          </p:nvGrpSpPr>
          <p:grpSpPr>
            <a:xfrm>
              <a:off x="477912" y="571500"/>
              <a:ext cx="1613616" cy="4594861"/>
              <a:chOff x="7118904" y="571500"/>
              <a:chExt cx="1613616" cy="4594861"/>
            </a:xfrm>
            <a:solidFill>
              <a:srgbClr val="0070C0"/>
            </a:solidFill>
          </p:grpSpPr>
          <p:sp>
            <p:nvSpPr>
              <p:cNvPr id="9" name="Freeform 8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8" y="3927736"/>
              <a:ext cx="1087601" cy="13639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-9681695" y="599943"/>
            <a:ext cx="1694017" cy="4940966"/>
            <a:chOff x="2138160" y="571500"/>
            <a:chExt cx="1613616" cy="4706719"/>
          </a:xfrm>
        </p:grpSpPr>
        <p:grpSp>
          <p:nvGrpSpPr>
            <p:cNvPr id="19" name="Group 18"/>
            <p:cNvGrpSpPr/>
            <p:nvPr/>
          </p:nvGrpSpPr>
          <p:grpSpPr>
            <a:xfrm>
              <a:off x="2138160" y="571500"/>
              <a:ext cx="1613616" cy="4594861"/>
              <a:chOff x="7118904" y="571500"/>
              <a:chExt cx="1613616" cy="4594861"/>
            </a:xfrm>
            <a:solidFill>
              <a:srgbClr val="FFFF00"/>
            </a:solidFill>
          </p:grpSpPr>
          <p:sp>
            <p:nvSpPr>
              <p:cNvPr id="22" name="Freeform 21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80176" y="395478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7922723" y="599943"/>
            <a:ext cx="1694017" cy="4956964"/>
            <a:chOff x="3813648" y="571500"/>
            <a:chExt cx="1613616" cy="4721959"/>
          </a:xfrm>
        </p:grpSpPr>
        <p:grpSp>
          <p:nvGrpSpPr>
            <p:cNvPr id="30" name="Group 29"/>
            <p:cNvGrpSpPr/>
            <p:nvPr/>
          </p:nvGrpSpPr>
          <p:grpSpPr>
            <a:xfrm>
              <a:off x="3813648" y="571500"/>
              <a:ext cx="1613616" cy="4594861"/>
              <a:chOff x="7118904" y="571500"/>
              <a:chExt cx="1613616" cy="4594861"/>
            </a:xfrm>
            <a:solidFill>
              <a:srgbClr val="FF0000"/>
            </a:solidFill>
          </p:grpSpPr>
          <p:sp>
            <p:nvSpPr>
              <p:cNvPr id="32" name="Freeform 31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071816" y="397002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6179751" y="599943"/>
            <a:ext cx="1694017" cy="4972963"/>
            <a:chOff x="5473896" y="571500"/>
            <a:chExt cx="1613616" cy="4737199"/>
          </a:xfrm>
        </p:grpSpPr>
        <p:grpSp>
          <p:nvGrpSpPr>
            <p:cNvPr id="40" name="Group 39"/>
            <p:cNvGrpSpPr/>
            <p:nvPr/>
          </p:nvGrpSpPr>
          <p:grpSpPr>
            <a:xfrm>
              <a:off x="5473896" y="571500"/>
              <a:ext cx="1613616" cy="4594861"/>
              <a:chOff x="7118904" y="571500"/>
              <a:chExt cx="1613616" cy="4594861"/>
            </a:xfrm>
            <a:solidFill>
              <a:schemeClr val="accent6"/>
            </a:solidFill>
          </p:grpSpPr>
          <p:sp>
            <p:nvSpPr>
              <p:cNvPr id="42" name="Freeform 41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748216" y="398526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4452778" y="599943"/>
            <a:ext cx="1694017" cy="4988961"/>
            <a:chOff x="7118904" y="571500"/>
            <a:chExt cx="1613616" cy="4752439"/>
          </a:xfrm>
        </p:grpSpPr>
        <p:grpSp>
          <p:nvGrpSpPr>
            <p:cNvPr id="50" name="Group 49"/>
            <p:cNvGrpSpPr/>
            <p:nvPr/>
          </p:nvGrpSpPr>
          <p:grpSpPr>
            <a:xfrm>
              <a:off x="7118904" y="571500"/>
              <a:ext cx="1613616" cy="4594861"/>
              <a:chOff x="7118904" y="571500"/>
              <a:chExt cx="1613616" cy="4594861"/>
            </a:xfrm>
            <a:solidFill>
              <a:srgbClr val="7030A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409376" y="400050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09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1.2423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1.25017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1.24618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1.24445 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1.23785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1.24392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8"/>
          <p:cNvSpPr txBox="1">
            <a:spLocks/>
          </p:cNvSpPr>
          <p:nvPr/>
        </p:nvSpPr>
        <p:spPr>
          <a:xfrm>
            <a:off x="3428999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0606" y="475456"/>
            <a:ext cx="29718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3806" y="475456"/>
            <a:ext cx="50292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79850052"/>
              </p:ext>
            </p:extLst>
          </p:nvPr>
        </p:nvGraphicFramePr>
        <p:xfrm>
          <a:off x="990600" y="1447800"/>
          <a:ext cx="7695406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997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F847EC-98F2-4E3B-89C9-4A6E28A30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graphicEl>
                                              <a:dgm id="{BEF847EC-98F2-4E3B-89C9-4A6E28A30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9991DD-D053-4922-852E-FBC3E03B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FB9991DD-D053-4922-852E-FBC3E03B9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E464C6-84F3-42A9-BCE0-40C6FF46A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91E464C6-84F3-42A9-BCE0-40C6FF46A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CDBE45-13C7-45CF-92B4-6BF1BEC71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0">
                                            <p:graphicEl>
                                              <a:dgm id="{F7CDBE45-13C7-45CF-92B4-6BF1BEC71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0540CA0-3FFE-40B7-9C2A-6EFFC94A3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>
                                            <p:graphicEl>
                                              <a:dgm id="{60540CA0-3FFE-40B7-9C2A-6EFFC94A3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F0377D-EFCC-4BCB-AB1A-D1F916ACF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">
                                            <p:graphicEl>
                                              <a:dgm id="{EFF0377D-EFCC-4BCB-AB1A-D1F916ACF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AEC064-C68C-4AE1-AE1D-10B639C89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0">
                                            <p:graphicEl>
                                              <a:dgm id="{6DAEC064-C68C-4AE1-AE1D-10B639C89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Graphic spid="10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89856"/>
            <a:ext cx="4267200" cy="3962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89856"/>
            <a:ext cx="4267200" cy="3962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3275806" y="454263"/>
            <a:ext cx="3066256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বাষ্পীভবণ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6406" y="1313655"/>
            <a:ext cx="8686800" cy="4572001"/>
            <a:chOff x="456406" y="1313655"/>
            <a:chExt cx="8686800" cy="4572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06" y="1313656"/>
              <a:ext cx="8686800" cy="4572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59" name="Picture 2" descr="C:\Users\Doel-1612i3\Downloads\2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606" y="1313655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 flipH="1">
            <a:off x="5714206" y="2133600"/>
            <a:ext cx="2667000" cy="32186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418806" y="2133600"/>
            <a:ext cx="3657600" cy="32186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333206" y="2247900"/>
            <a:ext cx="2743200" cy="31043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248004" y="2247900"/>
            <a:ext cx="2133202" cy="29519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476206" y="2228056"/>
            <a:ext cx="1752600" cy="3352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4876006" y="2133600"/>
            <a:ext cx="3200400" cy="321865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Alternate Process 85"/>
          <p:cNvSpPr/>
          <p:nvPr/>
        </p:nvSpPr>
        <p:spPr>
          <a:xfrm>
            <a:off x="1218406" y="5961856"/>
            <a:ext cx="7162800" cy="8080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94606" y="596185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খাল-বিল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42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6" grpId="0" animBg="1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06" y="454263"/>
            <a:ext cx="3066256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অনুস্রবণ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0" b="17681"/>
          <a:stretch/>
        </p:blipFill>
        <p:spPr>
          <a:xfrm>
            <a:off x="913606" y="1466056"/>
            <a:ext cx="3637974" cy="37368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9764" r="16727"/>
          <a:stretch/>
        </p:blipFill>
        <p:spPr>
          <a:xfrm>
            <a:off x="4900015" y="1542257"/>
            <a:ext cx="3938391" cy="39623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6" y="3294856"/>
            <a:ext cx="178362" cy="3379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4" y="3795106"/>
            <a:ext cx="178362" cy="337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44" y="3795106"/>
            <a:ext cx="178362" cy="337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44" y="3795106"/>
            <a:ext cx="178362" cy="337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6" y="3218656"/>
            <a:ext cx="178362" cy="337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06" y="3218656"/>
            <a:ext cx="178362" cy="337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44" y="3218656"/>
            <a:ext cx="178362" cy="337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44" y="3294856"/>
            <a:ext cx="178362" cy="337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44" y="3185506"/>
            <a:ext cx="178362" cy="337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3202081"/>
            <a:ext cx="178362" cy="3379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6" y="3871306"/>
            <a:ext cx="178362" cy="3379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6" y="3727262"/>
            <a:ext cx="178362" cy="337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3692431"/>
            <a:ext cx="178362" cy="3379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6" y="3253487"/>
            <a:ext cx="178362" cy="3379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44" y="3261706"/>
            <a:ext cx="178362" cy="3379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6" y="3904456"/>
            <a:ext cx="178362" cy="3379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68" y="3828256"/>
            <a:ext cx="178362" cy="3379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25" y="3828256"/>
            <a:ext cx="178362" cy="337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00" y="3616231"/>
            <a:ext cx="178362" cy="337950"/>
          </a:xfrm>
          <a:prstGeom prst="rect">
            <a:avLst/>
          </a:prstGeom>
        </p:spPr>
      </p:pic>
      <p:sp>
        <p:nvSpPr>
          <p:cNvPr id="56" name="Flowchart: Alternate Process 55"/>
          <p:cNvSpPr/>
          <p:nvPr/>
        </p:nvSpPr>
        <p:spPr>
          <a:xfrm>
            <a:off x="1066006" y="5428456"/>
            <a:ext cx="7467600" cy="120032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42206" y="542845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সোজাসুজি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অনুস্রবণের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50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6" grpId="0" animBg="1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8"/>
          <p:cNvSpPr txBox="1">
            <a:spLocks/>
          </p:cNvSpPr>
          <p:nvPr/>
        </p:nvSpPr>
        <p:spPr>
          <a:xfrm>
            <a:off x="3504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8206" y="454263"/>
            <a:ext cx="2819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5" t="29764" r="16727"/>
          <a:stretch/>
        </p:blipFill>
        <p:spPr>
          <a:xfrm>
            <a:off x="456406" y="1466056"/>
            <a:ext cx="4191000" cy="3962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7" y="3218655"/>
            <a:ext cx="178362" cy="33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97" y="3142455"/>
            <a:ext cx="178362" cy="337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97" y="3142455"/>
            <a:ext cx="178362" cy="337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35" y="3142455"/>
            <a:ext cx="178362" cy="33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35" y="3218655"/>
            <a:ext cx="178362" cy="337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35" y="3109305"/>
            <a:ext cx="178362" cy="337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97" y="3125880"/>
            <a:ext cx="178362" cy="33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7" y="3795105"/>
            <a:ext cx="178362" cy="337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7" y="3651061"/>
            <a:ext cx="178362" cy="337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97" y="3616230"/>
            <a:ext cx="178362" cy="337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97" y="3177286"/>
            <a:ext cx="178362" cy="3379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5" y="3185505"/>
            <a:ext cx="178362" cy="337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97" y="3828255"/>
            <a:ext cx="178362" cy="337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59" y="3752055"/>
            <a:ext cx="178362" cy="337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16" y="3752055"/>
            <a:ext cx="178362" cy="337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91" y="3540030"/>
            <a:ext cx="178362" cy="337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07" y="1441261"/>
            <a:ext cx="4319390" cy="3758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Flowchart: Alternate Process 23"/>
          <p:cNvSpPr/>
          <p:nvPr/>
        </p:nvSpPr>
        <p:spPr>
          <a:xfrm>
            <a:off x="989806" y="5319016"/>
            <a:ext cx="7620000" cy="1268315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006" y="5352256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অনুস্রবণের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অনুস্রবণের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চুয়ানোর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73493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313656"/>
            <a:ext cx="4305300" cy="413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13656"/>
            <a:ext cx="4130040" cy="413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3428206" y="454263"/>
            <a:ext cx="2819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1218406" y="5534819"/>
            <a:ext cx="7239000" cy="123507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406" y="5599727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ইঁদুর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এপাশ-ওপাশ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771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6206" y="475456"/>
            <a:ext cx="4267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8"/>
          <p:cNvSpPr txBox="1">
            <a:spLocks/>
          </p:cNvSpPr>
          <p:nvPr/>
        </p:nvSpPr>
        <p:spPr>
          <a:xfrm>
            <a:off x="34282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06" y="1389856"/>
            <a:ext cx="6705600" cy="4637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Flowchart: Alternate Process 13"/>
          <p:cNvSpPr/>
          <p:nvPr/>
        </p:nvSpPr>
        <p:spPr>
          <a:xfrm>
            <a:off x="2270500" y="6139200"/>
            <a:ext cx="5348706" cy="50845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206" y="6124436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828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 txBox="1">
            <a:spLocks/>
          </p:cNvSpPr>
          <p:nvPr/>
        </p:nvSpPr>
        <p:spPr>
          <a:xfrm>
            <a:off x="3428206" y="64952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89856"/>
            <a:ext cx="4191000" cy="43434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7" y="1389856"/>
            <a:ext cx="4344769" cy="43434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37406" y="5809456"/>
            <a:ext cx="8001000" cy="6858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406" y="588565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0160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" y="1389856"/>
            <a:ext cx="4309837" cy="434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89856"/>
            <a:ext cx="4191000" cy="4343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675606" y="5809455"/>
            <a:ext cx="67056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806" y="5809456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5606" y="618599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988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4441468" cy="434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06" y="1313656"/>
            <a:ext cx="4191000" cy="434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4" name="TextBox 23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447006" y="5733256"/>
            <a:ext cx="68580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3206" y="580499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স্থা্নে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3206" y="618599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বুনট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2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26" y="1313656"/>
            <a:ext cx="4267200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5" name="Flowchart: Alternate Process 24"/>
          <p:cNvSpPr/>
          <p:nvPr/>
        </p:nvSpPr>
        <p:spPr>
          <a:xfrm>
            <a:off x="1980406" y="5657056"/>
            <a:ext cx="57912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1" y="1313656"/>
            <a:ext cx="4410075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2056606" y="5657056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সেচনালা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4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3606" y="464144"/>
            <a:ext cx="3810000" cy="97571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9980" y="4437856"/>
            <a:ext cx="4399823" cy="20798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1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9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কাস্তুল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এসইএসডিপি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মোবাইলঃ০1734494949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Email:zahidulislamict1991</a:t>
            </a: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9781" y="458270"/>
            <a:ext cx="3322425" cy="90160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781" y="4109648"/>
            <a:ext cx="3679852" cy="250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29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5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b="1" dirty="0">
                <a:latin typeface="NikoshBAN" pitchFamily="2" charset="0"/>
                <a:cs typeface="NikoshBAN" pitchFamily="2" charset="0"/>
              </a:rPr>
              <a:t>অধ্যায়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- ১ </a:t>
            </a:r>
          </a:p>
          <a:p>
            <a:pPr algn="ctr"/>
            <a:r>
              <a:rPr lang="en-US" sz="29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০৯/০২/২০২১ 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19794" y="639940"/>
            <a:ext cx="0" cy="4943716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1"/>
          <p:cNvSpPr txBox="1">
            <a:spLocks/>
          </p:cNvSpPr>
          <p:nvPr/>
        </p:nvSpPr>
        <p:spPr>
          <a:xfrm>
            <a:off x="3179872" y="6571456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08689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727842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2" y="1389856"/>
            <a:ext cx="2369264" cy="2971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406" y="1313656"/>
            <a:ext cx="2041979" cy="27258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4849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8"/>
          <p:cNvSpPr txBox="1">
            <a:spLocks/>
          </p:cNvSpPr>
          <p:nvPr/>
        </p:nvSpPr>
        <p:spPr>
          <a:xfrm>
            <a:off x="3656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4316677" cy="419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313656"/>
            <a:ext cx="4305300" cy="4191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TextBox 17"/>
          <p:cNvSpPr txBox="1"/>
          <p:nvPr/>
        </p:nvSpPr>
        <p:spPr>
          <a:xfrm>
            <a:off x="2971006" y="454263"/>
            <a:ext cx="3962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000" b="1" cap="all" dirty="0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980406" y="5687219"/>
            <a:ext cx="5715000" cy="96043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0956" y="5743436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313656"/>
            <a:ext cx="8724899" cy="42862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1" name="TextBox 20"/>
          <p:cNvSpPr txBox="1"/>
          <p:nvPr/>
        </p:nvSpPr>
        <p:spPr>
          <a:xfrm>
            <a:off x="2056606" y="6114256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পর্দাথ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42664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06" y="1237456"/>
            <a:ext cx="685694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1142206" y="5580856"/>
            <a:ext cx="7086600" cy="1190901"/>
            <a:chOff x="191827" y="4077117"/>
            <a:chExt cx="11531013" cy="1837526"/>
          </a:xfrm>
        </p:grpSpPr>
        <p:sp>
          <p:nvSpPr>
            <p:cNvPr id="8" name="Chevron 7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0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3206" y="5885656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0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9871" y="639178"/>
            <a:ext cx="3199871" cy="750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958" y="15910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অপচয়কে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958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958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800" y="27424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অনুস্রবন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9800" y="2209094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বাষ্পীভবন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958" y="343498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9959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959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9801" y="4639557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অধকে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9801" y="4079611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276056"/>
            <a:ext cx="4639813" cy="1279878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906" y="5276056"/>
            <a:ext cx="4799807" cy="1286358"/>
          </a:xfrm>
          <a:prstGeom prst="rect">
            <a:avLst/>
          </a:prstGeom>
        </p:spPr>
      </p:pic>
      <p:sp>
        <p:nvSpPr>
          <p:cNvPr id="15" name="Footer Placeholder 18"/>
          <p:cNvSpPr txBox="1">
            <a:spLocks/>
          </p:cNvSpPr>
          <p:nvPr/>
        </p:nvSpPr>
        <p:spPr>
          <a:xfrm>
            <a:off x="3769737" y="6492959"/>
            <a:ext cx="3239869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199871" y="486778"/>
            <a:ext cx="3199871" cy="7506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958" y="136241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চুয়ানো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9958" y="19804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তুষারপাত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9958" y="2513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বাষ্পীভবন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9800" y="2513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অনুস্রবন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69800" y="19804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ঘনীভবন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9959" y="3119703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9959" y="4959527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7551" y="4418894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69801" y="4399580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27" name="Picture 26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479900" y="5586058"/>
            <a:ext cx="4639813" cy="1061598"/>
          </a:xfrm>
          <a:prstGeom prst="roundRect">
            <a:avLst/>
          </a:prstGeom>
        </p:spPr>
      </p:pic>
      <p:pic>
        <p:nvPicPr>
          <p:cNvPr id="28" name="Picture 27" descr="15151511.png"/>
          <p:cNvPicPr>
            <a:picLocks noChangeAspect="1"/>
          </p:cNvPicPr>
          <p:nvPr/>
        </p:nvPicPr>
        <p:blipFill>
          <a:blip r:embed="rId5"/>
          <a:srcRect l="1667" t="5979" b="5531"/>
          <a:stretch>
            <a:fillRect/>
          </a:stretch>
        </p:blipFill>
        <p:spPr>
          <a:xfrm>
            <a:off x="2399903" y="5580856"/>
            <a:ext cx="4719810" cy="1142295"/>
          </a:xfrm>
          <a:prstGeom prst="round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39958" y="3754955"/>
            <a:ext cx="2769248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5406" y="3759642"/>
            <a:ext cx="1950296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6606" y="3759642"/>
            <a:ext cx="2743200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বাড়ানো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9832" y="6571456"/>
            <a:ext cx="1999919" cy="387713"/>
          </a:xfrm>
          <a:prstGeom prst="rect">
            <a:avLst/>
          </a:prstGeom>
          <a:noFill/>
        </p:spPr>
        <p:txBody>
          <a:bodyPr wrap="square" lIns="95994" tIns="47997" rIns="95994" bIns="47997" rtlCol="0">
            <a:spAutoFit/>
          </a:bodyPr>
          <a:lstStyle/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943751" y="489505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, ii ও  iii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206" y="475456"/>
            <a:ext cx="33528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8"/>
          <p:cNvSpPr txBox="1">
            <a:spLocks/>
          </p:cNvSpPr>
          <p:nvPr/>
        </p:nvSpPr>
        <p:spPr>
          <a:xfrm>
            <a:off x="41902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06" y="1286529"/>
            <a:ext cx="6019800" cy="45991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828006" y="6006073"/>
            <a:ext cx="57912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0406" y="6048236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4334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 txBox="1">
            <a:spLocks/>
          </p:cNvSpPr>
          <p:nvPr/>
        </p:nvSpPr>
        <p:spPr>
          <a:xfrm>
            <a:off x="3580606" y="657145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8" y="445294"/>
            <a:ext cx="8643377" cy="635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66006" y="2029996"/>
            <a:ext cx="7315200" cy="22554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 txBox="1">
            <a:spLocks/>
          </p:cNvSpPr>
          <p:nvPr/>
        </p:nvSpPr>
        <p:spPr>
          <a:xfrm>
            <a:off x="3275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37606" y="475456"/>
            <a:ext cx="4800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31" y="1161256"/>
            <a:ext cx="4322975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161256"/>
            <a:ext cx="4305300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3904456"/>
            <a:ext cx="4267200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 descr="l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005" y="3904456"/>
            <a:ext cx="4267201" cy="2667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362729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8"/>
          <p:cNvSpPr txBox="1">
            <a:spLocks/>
          </p:cNvSpPr>
          <p:nvPr/>
        </p:nvSpPr>
        <p:spPr>
          <a:xfrm>
            <a:off x="32758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006" y="475456"/>
            <a:ext cx="601980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237457"/>
            <a:ext cx="4320672" cy="2743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06" y="1201519"/>
            <a:ext cx="4344484" cy="27791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4026258"/>
            <a:ext cx="4381500" cy="26975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4026258"/>
            <a:ext cx="4320672" cy="26975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6384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006" y="896282"/>
            <a:ext cx="7467600" cy="201757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352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006" y="3825279"/>
            <a:ext cx="8305006" cy="129837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406" y="4056856"/>
            <a:ext cx="800179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8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142205" y="704057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85006" y="1694656"/>
            <a:ext cx="8382000" cy="4876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Zahidul Islam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2204" y="1753135"/>
            <a:ext cx="79248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প্রকল্পগুলোর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p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37330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542256"/>
            <a:ext cx="4419600" cy="403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 descr="l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05" y="1542256"/>
            <a:ext cx="4267201" cy="4038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7" name="TextBox 16"/>
          <p:cNvSpPr txBox="1"/>
          <p:nvPr/>
        </p:nvSpPr>
        <p:spPr>
          <a:xfrm>
            <a:off x="3199606" y="538559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066006" y="5826918"/>
            <a:ext cx="74676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206" y="5895836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0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23406" y="475456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4343400" cy="4114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06" y="1503362"/>
            <a:ext cx="4343400" cy="407749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3" name="Flowchart: Alternate Process 22"/>
          <p:cNvSpPr/>
          <p:nvPr/>
        </p:nvSpPr>
        <p:spPr>
          <a:xfrm>
            <a:off x="1904206" y="5809456"/>
            <a:ext cx="1295400" cy="5232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6323806" y="5819636"/>
            <a:ext cx="1295400" cy="5232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6606" y="5819636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ভূনিম্নস্থ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8106" y="5809456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ভূউপরস্থ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1294606" y="5713412"/>
            <a:ext cx="71628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0806" y="580945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466056"/>
            <a:ext cx="4343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27" y="1542256"/>
            <a:ext cx="4288803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Flowchart: Alternate Process 30"/>
          <p:cNvSpPr/>
          <p:nvPr/>
        </p:nvSpPr>
        <p:spPr>
          <a:xfrm>
            <a:off x="1142206" y="5713412"/>
            <a:ext cx="73152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0806" y="575808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অর্থেরও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8"/>
          <p:cNvSpPr txBox="1">
            <a:spLocks/>
          </p:cNvSpPr>
          <p:nvPr/>
        </p:nvSpPr>
        <p:spPr>
          <a:xfrm>
            <a:off x="3580606" y="6587331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0" name="Picture 29" descr="f-1.jpg"/>
          <p:cNvPicPr>
            <a:picLocks noChangeAspect="1"/>
          </p:cNvPicPr>
          <p:nvPr/>
        </p:nvPicPr>
        <p:blipFill>
          <a:blip r:embed="rId3"/>
          <a:srcRect r="10915"/>
          <a:stretch>
            <a:fillRect/>
          </a:stretch>
        </p:blipFill>
        <p:spPr>
          <a:xfrm>
            <a:off x="456406" y="1466056"/>
            <a:ext cx="4306767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73" y="1466056"/>
            <a:ext cx="4303833" cy="40386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3123406" y="475456"/>
            <a:ext cx="34290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1447006" y="5657056"/>
            <a:ext cx="6705600" cy="10104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3206" y="5580856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কোনোভাবেই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16806</TotalTime>
  <Words>630</Words>
  <Application>Microsoft Office PowerPoint</Application>
  <PresentationFormat>Custom</PresentationFormat>
  <Paragraphs>152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7B56N72</cp:lastModifiedBy>
  <cp:revision>2282</cp:revision>
  <dcterms:created xsi:type="dcterms:W3CDTF">2006-08-16T00:00:00Z</dcterms:created>
  <dcterms:modified xsi:type="dcterms:W3CDTF">2021-02-10T09:27:34Z</dcterms:modified>
</cp:coreProperties>
</file>