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6" r:id="rId3"/>
    <p:sldId id="287" r:id="rId4"/>
    <p:sldId id="321" r:id="rId5"/>
    <p:sldId id="318" r:id="rId6"/>
    <p:sldId id="313" r:id="rId7"/>
    <p:sldId id="308" r:id="rId8"/>
    <p:sldId id="256" r:id="rId9"/>
    <p:sldId id="258" r:id="rId10"/>
    <p:sldId id="310" r:id="rId11"/>
    <p:sldId id="309" r:id="rId12"/>
    <p:sldId id="320" r:id="rId13"/>
    <p:sldId id="292" r:id="rId14"/>
    <p:sldId id="319" r:id="rId15"/>
    <p:sldId id="302" r:id="rId16"/>
    <p:sldId id="271" r:id="rId17"/>
    <p:sldId id="270" r:id="rId18"/>
    <p:sldId id="267" r:id="rId19"/>
    <p:sldId id="260" r:id="rId20"/>
    <p:sldId id="262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A058B-8421-4598-8B75-B4617926697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A5B2289-800A-4330-BB1F-F3BFCA18EBA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মালিক ও ব্যবস্থাপনা কর্তৃপক্ষের প্রেক্ষাপটে </a:t>
          </a:r>
          <a:endParaRPr lang="en-US" dirty="0"/>
        </a:p>
      </dgm:t>
    </dgm:pt>
    <dgm:pt modelId="{197B8FAB-BEC2-47F6-9278-5C7E0CE1D128}" type="parTrans" cxnId="{C2755A56-6524-4769-9FF8-CE88FEB825E8}">
      <dgm:prSet/>
      <dgm:spPr/>
      <dgm:t>
        <a:bodyPr/>
        <a:lstStyle/>
        <a:p>
          <a:endParaRPr lang="en-US"/>
        </a:p>
      </dgm:t>
    </dgm:pt>
    <dgm:pt modelId="{905A6F14-6376-475B-93DC-B00D6C70F360}" type="sibTrans" cxnId="{C2755A56-6524-4769-9FF8-CE88FEB825E8}">
      <dgm:prSet/>
      <dgm:spPr/>
      <dgm:t>
        <a:bodyPr/>
        <a:lstStyle/>
        <a:p>
          <a:endParaRPr lang="en-US"/>
        </a:p>
      </dgm:t>
    </dgm:pt>
    <dgm:pt modelId="{F07AF7F0-039A-42AF-841C-636A24DAAA2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 ও রাষ্ট্রীয় পক্ষের প্রেক্ষাপটে </a:t>
          </a:r>
          <a:endParaRPr lang="en-US" dirty="0"/>
        </a:p>
      </dgm:t>
    </dgm:pt>
    <dgm:pt modelId="{7C096726-8FBE-450E-A074-25B68CAC42F4}" type="parTrans" cxnId="{837B9D59-BDFE-4215-B3A9-301994434E8C}">
      <dgm:prSet/>
      <dgm:spPr/>
      <dgm:t>
        <a:bodyPr/>
        <a:lstStyle/>
        <a:p>
          <a:endParaRPr lang="en-US"/>
        </a:p>
      </dgm:t>
    </dgm:pt>
    <dgm:pt modelId="{2C57F46B-1D6E-4354-ADAB-40030ADADA77}" type="sibTrans" cxnId="{837B9D59-BDFE-4215-B3A9-301994434E8C}">
      <dgm:prSet/>
      <dgm:spPr/>
      <dgm:t>
        <a:bodyPr/>
        <a:lstStyle/>
        <a:p>
          <a:endParaRPr lang="en-US"/>
        </a:p>
      </dgm:t>
    </dgm:pt>
    <dgm:pt modelId="{DEEC77BE-3CF4-4D2E-8889-EAFD6C8AF44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গ্রাহকদের প্রেক্ষাপটে </a:t>
          </a:r>
          <a:endParaRPr lang="en-US" dirty="0"/>
        </a:p>
      </dgm:t>
    </dgm:pt>
    <dgm:pt modelId="{F79AD94E-9C2F-447C-9F58-013429458478}" type="parTrans" cxnId="{45E14B48-E662-4335-95E5-FBFB30C30AEC}">
      <dgm:prSet/>
      <dgm:spPr/>
      <dgm:t>
        <a:bodyPr/>
        <a:lstStyle/>
        <a:p>
          <a:endParaRPr lang="en-US"/>
        </a:p>
      </dgm:t>
    </dgm:pt>
    <dgm:pt modelId="{5AEA62AA-1A38-4075-904E-C3707FF4EF6E}" type="sibTrans" cxnId="{45E14B48-E662-4335-95E5-FBFB30C30AEC}">
      <dgm:prSet/>
      <dgm:spPr/>
      <dgm:t>
        <a:bodyPr/>
        <a:lstStyle/>
        <a:p>
          <a:endParaRPr lang="en-US"/>
        </a:p>
      </dgm:t>
    </dgm:pt>
    <dgm:pt modelId="{639829D2-302E-4E1C-8230-8772D5648F36}" type="pres">
      <dgm:prSet presAssocID="{1B4A058B-8421-4598-8B75-B46179266970}" presName="composite" presStyleCnt="0">
        <dgm:presLayoutVars>
          <dgm:chMax val="5"/>
          <dgm:dir/>
          <dgm:resizeHandles val="exact"/>
        </dgm:presLayoutVars>
      </dgm:prSet>
      <dgm:spPr/>
    </dgm:pt>
    <dgm:pt modelId="{BA301443-F4BC-43A9-B917-914B7DAC4960}" type="pres">
      <dgm:prSet presAssocID="{CA5B2289-800A-4330-BB1F-F3BFCA18EBA0}" presName="circle1" presStyleLbl="lnNode1" presStyleIdx="0" presStyleCnt="3"/>
      <dgm:spPr>
        <a:ln>
          <a:solidFill>
            <a:schemeClr val="tx1"/>
          </a:solidFill>
        </a:ln>
      </dgm:spPr>
    </dgm:pt>
    <dgm:pt modelId="{46A02ADD-BED8-4214-8876-FFA5EA8CAB49}" type="pres">
      <dgm:prSet presAssocID="{CA5B2289-800A-4330-BB1F-F3BFCA18EBA0}" presName="text1" presStyleLbl="revTx" presStyleIdx="0" presStyleCnt="3" custScaleX="337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F8544-C8C8-4606-864A-5965C10D1DCB}" type="pres">
      <dgm:prSet presAssocID="{CA5B2289-800A-4330-BB1F-F3BFCA18EBA0}" presName="line1" presStyleLbl="callout" presStyleIdx="0" presStyleCnt="6"/>
      <dgm:spPr/>
    </dgm:pt>
    <dgm:pt modelId="{A623D3BD-0DBF-4855-9662-5BC848811C11}" type="pres">
      <dgm:prSet presAssocID="{CA5B2289-800A-4330-BB1F-F3BFCA18EBA0}" presName="d1" presStyleLbl="callout" presStyleIdx="1" presStyleCnt="6"/>
      <dgm:spPr>
        <a:ln>
          <a:solidFill>
            <a:schemeClr val="tx1"/>
          </a:solidFill>
        </a:ln>
      </dgm:spPr>
    </dgm:pt>
    <dgm:pt modelId="{3D1086D4-67E7-4AA7-94C9-C76A334BE2A2}" type="pres">
      <dgm:prSet presAssocID="{F07AF7F0-039A-42AF-841C-636A24DAAA21}" presName="circle2" presStyleLbl="lnNode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</dgm:pt>
    <dgm:pt modelId="{EFB3DBC6-EA44-4704-ACD3-A102A7FA7DAA}" type="pres">
      <dgm:prSet presAssocID="{F07AF7F0-039A-42AF-841C-636A24DAAA21}" presName="text2" presStyleLbl="revTx" presStyleIdx="1" presStyleCnt="3" custScaleX="260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28C81-6DCB-43B0-ABB7-4A3FBA8400DE}" type="pres">
      <dgm:prSet presAssocID="{F07AF7F0-039A-42AF-841C-636A24DAAA21}" presName="line2" presStyleLbl="callout" presStyleIdx="2" presStyleCnt="6"/>
      <dgm:spPr/>
    </dgm:pt>
    <dgm:pt modelId="{48C2278A-869A-44BB-9DDF-2B68FA08F864}" type="pres">
      <dgm:prSet presAssocID="{F07AF7F0-039A-42AF-841C-636A24DAAA21}" presName="d2" presStyleLbl="callout" presStyleIdx="3" presStyleCnt="6"/>
      <dgm:spPr>
        <a:ln>
          <a:solidFill>
            <a:schemeClr val="tx1"/>
          </a:solidFill>
        </a:ln>
      </dgm:spPr>
    </dgm:pt>
    <dgm:pt modelId="{EA1DE6BC-C906-4968-9378-3D4F48F35A5B}" type="pres">
      <dgm:prSet presAssocID="{DEEC77BE-3CF4-4D2E-8889-EAFD6C8AF44E}" presName="circle3" presStyleLbl="lnNode1" presStyleIdx="2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2E6D9DF5-55D5-4D75-BCFA-66786DCD6997}" type="pres">
      <dgm:prSet presAssocID="{DEEC77BE-3CF4-4D2E-8889-EAFD6C8AF44E}" presName="text3" presStyleLbl="revTx" presStyleIdx="2" presStyleCnt="3" custScaleX="200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62811-86FF-49F8-B533-70F5A6FFD3F1}" type="pres">
      <dgm:prSet presAssocID="{DEEC77BE-3CF4-4D2E-8889-EAFD6C8AF44E}" presName="line3" presStyleLbl="callout" presStyleIdx="4" presStyleCnt="6"/>
      <dgm:spPr/>
    </dgm:pt>
    <dgm:pt modelId="{718902C7-1C62-469E-B52F-DCE69D263CCC}" type="pres">
      <dgm:prSet presAssocID="{DEEC77BE-3CF4-4D2E-8889-EAFD6C8AF44E}" presName="d3" presStyleLbl="callout" presStyleIdx="5" presStyleCnt="6"/>
      <dgm:spPr>
        <a:ln>
          <a:solidFill>
            <a:schemeClr val="tx1"/>
          </a:solidFill>
        </a:ln>
      </dgm:spPr>
    </dgm:pt>
  </dgm:ptLst>
  <dgm:cxnLst>
    <dgm:cxn modelId="{45E14B48-E662-4335-95E5-FBFB30C30AEC}" srcId="{1B4A058B-8421-4598-8B75-B46179266970}" destId="{DEEC77BE-3CF4-4D2E-8889-EAFD6C8AF44E}" srcOrd="2" destOrd="0" parTransId="{F79AD94E-9C2F-447C-9F58-013429458478}" sibTransId="{5AEA62AA-1A38-4075-904E-C3707FF4EF6E}"/>
    <dgm:cxn modelId="{AEFB589D-6040-4A78-9286-A0616B1F21B7}" type="presOf" srcId="{CA5B2289-800A-4330-BB1F-F3BFCA18EBA0}" destId="{46A02ADD-BED8-4214-8876-FFA5EA8CAB49}" srcOrd="0" destOrd="0" presId="urn:microsoft.com/office/officeart/2005/8/layout/target1"/>
    <dgm:cxn modelId="{C2755A56-6524-4769-9FF8-CE88FEB825E8}" srcId="{1B4A058B-8421-4598-8B75-B46179266970}" destId="{CA5B2289-800A-4330-BB1F-F3BFCA18EBA0}" srcOrd="0" destOrd="0" parTransId="{197B8FAB-BEC2-47F6-9278-5C7E0CE1D128}" sibTransId="{905A6F14-6376-475B-93DC-B00D6C70F360}"/>
    <dgm:cxn modelId="{A80CEBF6-139C-4AFF-A836-26E21C8BAD31}" type="presOf" srcId="{F07AF7F0-039A-42AF-841C-636A24DAAA21}" destId="{EFB3DBC6-EA44-4704-ACD3-A102A7FA7DAA}" srcOrd="0" destOrd="0" presId="urn:microsoft.com/office/officeart/2005/8/layout/target1"/>
    <dgm:cxn modelId="{7AECBE39-C8D5-491F-B548-8B6BA5C4BE68}" type="presOf" srcId="{DEEC77BE-3CF4-4D2E-8889-EAFD6C8AF44E}" destId="{2E6D9DF5-55D5-4D75-BCFA-66786DCD6997}" srcOrd="0" destOrd="0" presId="urn:microsoft.com/office/officeart/2005/8/layout/target1"/>
    <dgm:cxn modelId="{837B9D59-BDFE-4215-B3A9-301994434E8C}" srcId="{1B4A058B-8421-4598-8B75-B46179266970}" destId="{F07AF7F0-039A-42AF-841C-636A24DAAA21}" srcOrd="1" destOrd="0" parTransId="{7C096726-8FBE-450E-A074-25B68CAC42F4}" sibTransId="{2C57F46B-1D6E-4354-ADAB-40030ADADA77}"/>
    <dgm:cxn modelId="{C41C4502-92C9-475C-8D59-C0508FEC545A}" type="presOf" srcId="{1B4A058B-8421-4598-8B75-B46179266970}" destId="{639829D2-302E-4E1C-8230-8772D5648F36}" srcOrd="0" destOrd="0" presId="urn:microsoft.com/office/officeart/2005/8/layout/target1"/>
    <dgm:cxn modelId="{72F3B961-CD41-4AA4-B153-8DC77378DE04}" type="presParOf" srcId="{639829D2-302E-4E1C-8230-8772D5648F36}" destId="{BA301443-F4BC-43A9-B917-914B7DAC4960}" srcOrd="0" destOrd="0" presId="urn:microsoft.com/office/officeart/2005/8/layout/target1"/>
    <dgm:cxn modelId="{9C1233AA-08DC-426D-8FC7-10184EB06CFC}" type="presParOf" srcId="{639829D2-302E-4E1C-8230-8772D5648F36}" destId="{46A02ADD-BED8-4214-8876-FFA5EA8CAB49}" srcOrd="1" destOrd="0" presId="urn:microsoft.com/office/officeart/2005/8/layout/target1"/>
    <dgm:cxn modelId="{E85697E4-1372-4AC5-982F-5E30704C4899}" type="presParOf" srcId="{639829D2-302E-4E1C-8230-8772D5648F36}" destId="{EAFF8544-C8C8-4606-864A-5965C10D1DCB}" srcOrd="2" destOrd="0" presId="urn:microsoft.com/office/officeart/2005/8/layout/target1"/>
    <dgm:cxn modelId="{56A97B8F-26DA-4E50-A698-2713B1A2162C}" type="presParOf" srcId="{639829D2-302E-4E1C-8230-8772D5648F36}" destId="{A623D3BD-0DBF-4855-9662-5BC848811C11}" srcOrd="3" destOrd="0" presId="urn:microsoft.com/office/officeart/2005/8/layout/target1"/>
    <dgm:cxn modelId="{6C667A72-B552-4563-B307-C89651089A30}" type="presParOf" srcId="{639829D2-302E-4E1C-8230-8772D5648F36}" destId="{3D1086D4-67E7-4AA7-94C9-C76A334BE2A2}" srcOrd="4" destOrd="0" presId="urn:microsoft.com/office/officeart/2005/8/layout/target1"/>
    <dgm:cxn modelId="{CEAA11F8-03A1-4B1A-86FC-612C3B4C0C6C}" type="presParOf" srcId="{639829D2-302E-4E1C-8230-8772D5648F36}" destId="{EFB3DBC6-EA44-4704-ACD3-A102A7FA7DAA}" srcOrd="5" destOrd="0" presId="urn:microsoft.com/office/officeart/2005/8/layout/target1"/>
    <dgm:cxn modelId="{D72E5B13-FA7B-4EE0-A1F4-839818EE6C45}" type="presParOf" srcId="{639829D2-302E-4E1C-8230-8772D5648F36}" destId="{1BF28C81-6DCB-43B0-ABB7-4A3FBA8400DE}" srcOrd="6" destOrd="0" presId="urn:microsoft.com/office/officeart/2005/8/layout/target1"/>
    <dgm:cxn modelId="{4A3ED6F5-1493-4500-90D7-23921DA9ED0C}" type="presParOf" srcId="{639829D2-302E-4E1C-8230-8772D5648F36}" destId="{48C2278A-869A-44BB-9DDF-2B68FA08F864}" srcOrd="7" destOrd="0" presId="urn:microsoft.com/office/officeart/2005/8/layout/target1"/>
    <dgm:cxn modelId="{DB086603-853A-4349-AE30-BBBE7AF5C17D}" type="presParOf" srcId="{639829D2-302E-4E1C-8230-8772D5648F36}" destId="{EA1DE6BC-C906-4968-9378-3D4F48F35A5B}" srcOrd="8" destOrd="0" presId="urn:microsoft.com/office/officeart/2005/8/layout/target1"/>
    <dgm:cxn modelId="{6FE9C127-0A19-40E3-8086-1E0FBD725049}" type="presParOf" srcId="{639829D2-302E-4E1C-8230-8772D5648F36}" destId="{2E6D9DF5-55D5-4D75-BCFA-66786DCD6997}" srcOrd="9" destOrd="0" presId="urn:microsoft.com/office/officeart/2005/8/layout/target1"/>
    <dgm:cxn modelId="{9B33E191-C95E-440A-A891-38846290806F}" type="presParOf" srcId="{639829D2-302E-4E1C-8230-8772D5648F36}" destId="{CB162811-86FF-49F8-B533-70F5A6FFD3F1}" srcOrd="10" destOrd="0" presId="urn:microsoft.com/office/officeart/2005/8/layout/target1"/>
    <dgm:cxn modelId="{DF328E82-5630-4E14-8992-A682B839C2FD}" type="presParOf" srcId="{639829D2-302E-4E1C-8230-8772D5648F36}" destId="{718902C7-1C62-469E-B52F-DCE69D263C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587D3-CFE0-4491-9BE9-C7AF45529599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004C6-B12C-4735-BC1C-CE64E4D3E72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ব্যাংকিং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822ABD2-0992-4F81-A2B8-DD862186E4B4}" type="parTrans" cxnId="{02929524-4FD1-4A94-8E74-7A38349E9CE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6C1837F-7F6B-4B3B-8058-A6FC45D1E1AC}" type="sibTrans" cxnId="{02929524-4FD1-4A94-8E74-7A38349E9CE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4F22711-314C-4F07-9A54-B53F133C1B9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তহবিলের বিনিয়োগ ও মুনাফা বন্টন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68DF53-D1A8-406A-ADFE-B8EF64EF3E39}" type="parTrans" cxnId="{6CC89739-C08B-4056-B37D-8A11B6C1798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847A4FC-32EA-4527-839B-72D62D34CD11}" type="sibTrans" cxnId="{6CC89739-C08B-4056-B37D-8A11B6C1798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3AA332F-D549-4B39-9F22-05980A6634B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ব্যবসা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5464F95-8F32-4A18-8877-F6CBB03DFCE5}" type="parTrans" cxnId="{97D808B5-3E05-4C53-9A90-23431C76D27B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E615A77-B052-4EBE-A245-2C6B1ED56B1E}" type="sibTrans" cxnId="{97D808B5-3E05-4C53-9A90-23431C76D27B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7FBAF3D-3B08-4A30-9DA3-F54F0C11B6F1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সুনাম অর্জন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4102EB9-C52E-45D0-B8FA-44CD17CED7E4}" type="parTrans" cxnId="{AABE63E6-CD8A-4AFC-BC7F-13626E74238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886F46F-8ACF-4723-85A3-33311639E916}" type="sibTrans" cxnId="{AABE63E6-CD8A-4AFC-BC7F-13626E74238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DE94311-0AD9-43CB-9610-E87EDA475D8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ধরন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81971A-CFAF-43FD-8B72-DDEE46E43DB2}" type="parTrans" cxnId="{D58D0F68-885B-4E5A-9C75-F7408A3ECB0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CF4828D-4323-4A13-86AB-C6CD8B6A0D95}" type="sibTrans" cxnId="{D58D0F68-885B-4E5A-9C75-F7408A3ECB0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D42A0A9-A0EA-4158-981D-999171ECD1F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সামাজিক  অবদান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6C7D4F9-D8A8-441A-A4B3-2AE42F3EA62A}" type="parTrans" cxnId="{B1FC5224-9B08-411B-9C59-0BD0D539F11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A977AC3-254A-47F6-AAA2-39A868268DEE}" type="sibTrans" cxnId="{B1FC5224-9B08-411B-9C59-0BD0D539F11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765F6DB-3736-4DC0-B788-1F2C808097B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ও তার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B8E3A8F-A047-482A-95F8-7E83477E88F4}" type="parTrans" cxnId="{8ABDA50E-C576-4682-BA2B-E38108BD15F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B0BAEC3-3542-4915-873F-A21564D15368}" type="sibTrans" cxnId="{8ABDA50E-C576-4682-BA2B-E38108BD15F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2D21C6A-E71A-42C9-869E-927C1646126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উন্নয়নে অংশগ্রহণ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5F7EA7D-B684-47CF-B0E6-7076F2519AF8}" type="parTrans" cxnId="{65AEF020-B0E8-4787-933F-D35308C2C23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9777D00-9D69-437F-9536-03839A466ADD}" type="sibTrans" cxnId="{65AEF020-B0E8-4787-933F-D35308C2C23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5B29AC2-002E-4D91-BEA9-0E60D0008325}" type="pres">
      <dgm:prSet presAssocID="{4D4587D3-CFE0-4491-9BE9-C7AF4552959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17F4A-63D3-40E1-AC6C-8E5B23EC1BB5}" type="pres">
      <dgm:prSet presAssocID="{4D4587D3-CFE0-4491-9BE9-C7AF45529599}" presName="children" presStyleCnt="0"/>
      <dgm:spPr/>
    </dgm:pt>
    <dgm:pt modelId="{B2D8F1FE-7707-40CC-8364-BDE041AA85F7}" type="pres">
      <dgm:prSet presAssocID="{4D4587D3-CFE0-4491-9BE9-C7AF45529599}" presName="child1group" presStyleCnt="0"/>
      <dgm:spPr/>
    </dgm:pt>
    <dgm:pt modelId="{CB56D484-7EE6-44F1-8C45-3BE599ECF84E}" type="pres">
      <dgm:prSet presAssocID="{4D4587D3-CFE0-4491-9BE9-C7AF45529599}" presName="child1" presStyleLbl="bgAcc1" presStyleIdx="0" presStyleCnt="4" custScaleX="112710"/>
      <dgm:spPr/>
      <dgm:t>
        <a:bodyPr/>
        <a:lstStyle/>
        <a:p>
          <a:endParaRPr lang="en-US"/>
        </a:p>
      </dgm:t>
    </dgm:pt>
    <dgm:pt modelId="{775EAFEC-6620-4AA4-8CCE-46678B37A18A}" type="pres">
      <dgm:prSet presAssocID="{4D4587D3-CFE0-4491-9BE9-C7AF4552959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490D4-D19C-464B-B446-F93364C2D059}" type="pres">
      <dgm:prSet presAssocID="{4D4587D3-CFE0-4491-9BE9-C7AF45529599}" presName="child2group" presStyleCnt="0"/>
      <dgm:spPr/>
    </dgm:pt>
    <dgm:pt modelId="{966AF985-D8B3-4861-A12A-1260B7956C02}" type="pres">
      <dgm:prSet presAssocID="{4D4587D3-CFE0-4491-9BE9-C7AF45529599}" presName="child2" presStyleLbl="bgAcc1" presStyleIdx="1" presStyleCnt="4" custScaleX="111770"/>
      <dgm:spPr/>
      <dgm:t>
        <a:bodyPr/>
        <a:lstStyle/>
        <a:p>
          <a:endParaRPr lang="en-US"/>
        </a:p>
      </dgm:t>
    </dgm:pt>
    <dgm:pt modelId="{ECA14840-6474-4615-A789-EB4DFEE2B86C}" type="pres">
      <dgm:prSet presAssocID="{4D4587D3-CFE0-4491-9BE9-C7AF4552959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16BB9-1918-489A-A635-3D707D456B94}" type="pres">
      <dgm:prSet presAssocID="{4D4587D3-CFE0-4491-9BE9-C7AF45529599}" presName="child3group" presStyleCnt="0"/>
      <dgm:spPr/>
    </dgm:pt>
    <dgm:pt modelId="{FCDD411B-33C3-4B86-B3CF-6A78F4F779E6}" type="pres">
      <dgm:prSet presAssocID="{4D4587D3-CFE0-4491-9BE9-C7AF45529599}" presName="child3" presStyleLbl="bgAcc1" presStyleIdx="2" presStyleCnt="4" custScaleX="112240"/>
      <dgm:spPr/>
      <dgm:t>
        <a:bodyPr/>
        <a:lstStyle/>
        <a:p>
          <a:endParaRPr lang="en-US"/>
        </a:p>
      </dgm:t>
    </dgm:pt>
    <dgm:pt modelId="{8747366F-C967-4977-AC3D-2CB8606854C8}" type="pres">
      <dgm:prSet presAssocID="{4D4587D3-CFE0-4491-9BE9-C7AF4552959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715CC-D531-4CC5-99ED-BDAE3F2E4926}" type="pres">
      <dgm:prSet presAssocID="{4D4587D3-CFE0-4491-9BE9-C7AF45529599}" presName="child4group" presStyleCnt="0"/>
      <dgm:spPr/>
    </dgm:pt>
    <dgm:pt modelId="{26FB7B33-F598-479C-A921-6576163B3547}" type="pres">
      <dgm:prSet presAssocID="{4D4587D3-CFE0-4491-9BE9-C7AF45529599}" presName="child4" presStyleLbl="bgAcc1" presStyleIdx="3" presStyleCnt="4" custScaleX="113181"/>
      <dgm:spPr/>
      <dgm:t>
        <a:bodyPr/>
        <a:lstStyle/>
        <a:p>
          <a:endParaRPr lang="en-US"/>
        </a:p>
      </dgm:t>
    </dgm:pt>
    <dgm:pt modelId="{C584BE99-D821-49FA-A8A8-2D63E1A54AA2}" type="pres">
      <dgm:prSet presAssocID="{4D4587D3-CFE0-4491-9BE9-C7AF4552959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55E78-D32D-4CE2-BE6A-4CE06878D2B9}" type="pres">
      <dgm:prSet presAssocID="{4D4587D3-CFE0-4491-9BE9-C7AF45529599}" presName="childPlaceholder" presStyleCnt="0"/>
      <dgm:spPr/>
    </dgm:pt>
    <dgm:pt modelId="{DEC0E158-AC2F-4824-A1E6-F3172216798E}" type="pres">
      <dgm:prSet presAssocID="{4D4587D3-CFE0-4491-9BE9-C7AF45529599}" presName="circle" presStyleCnt="0"/>
      <dgm:spPr/>
    </dgm:pt>
    <dgm:pt modelId="{E6F1E689-F915-47A7-90DF-003A8A61EA90}" type="pres">
      <dgm:prSet presAssocID="{4D4587D3-CFE0-4491-9BE9-C7AF4552959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9DC49-D836-4914-A670-E5C06B70C2C5}" type="pres">
      <dgm:prSet presAssocID="{4D4587D3-CFE0-4491-9BE9-C7AF4552959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D4532-D60E-448B-B3EE-278574CC2A0E}" type="pres">
      <dgm:prSet presAssocID="{4D4587D3-CFE0-4491-9BE9-C7AF4552959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E648D-3FA7-4E8B-9E56-195E78B930F9}" type="pres">
      <dgm:prSet presAssocID="{4D4587D3-CFE0-4491-9BE9-C7AF4552959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2DDD7-59EB-4D7A-978E-B2DBAAB0C88E}" type="pres">
      <dgm:prSet presAssocID="{4D4587D3-CFE0-4491-9BE9-C7AF45529599}" presName="quadrantPlaceholder" presStyleCnt="0"/>
      <dgm:spPr/>
    </dgm:pt>
    <dgm:pt modelId="{667D2097-B1C7-4B74-A259-B6969171B869}" type="pres">
      <dgm:prSet presAssocID="{4D4587D3-CFE0-4491-9BE9-C7AF45529599}" presName="center1" presStyleLbl="fgShp" presStyleIdx="0" presStyleCnt="2"/>
      <dgm:spPr/>
    </dgm:pt>
    <dgm:pt modelId="{0A4C8B69-F63D-41A5-8A26-8D73A696D4E8}" type="pres">
      <dgm:prSet presAssocID="{4D4587D3-CFE0-4491-9BE9-C7AF45529599}" presName="center2" presStyleLbl="fgShp" presStyleIdx="1" presStyleCnt="2"/>
      <dgm:spPr/>
    </dgm:pt>
  </dgm:ptLst>
  <dgm:cxnLst>
    <dgm:cxn modelId="{F89FE569-B90F-4179-B0FF-2C7852A6FD83}" type="presOf" srcId="{97FBAF3D-3B08-4A30-9DA3-F54F0C11B6F1}" destId="{ECA14840-6474-4615-A789-EB4DFEE2B86C}" srcOrd="1" destOrd="0" presId="urn:microsoft.com/office/officeart/2005/8/layout/cycle4#1"/>
    <dgm:cxn modelId="{8ABDA50E-C576-4682-BA2B-E38108BD15FE}" srcId="{4D4587D3-CFE0-4491-9BE9-C7AF45529599}" destId="{4765F6DB-3736-4DC0-B788-1F2C808097B1}" srcOrd="3" destOrd="0" parTransId="{FB8E3A8F-A047-482A-95F8-7E83477E88F4}" sibTransId="{9B0BAEC3-3542-4915-873F-A21564D15368}"/>
    <dgm:cxn modelId="{02929524-4FD1-4A94-8E74-7A38349E9CEA}" srcId="{4D4587D3-CFE0-4491-9BE9-C7AF45529599}" destId="{146004C6-B12C-4735-BC1C-CE64E4D3E725}" srcOrd="0" destOrd="0" parTransId="{F822ABD2-0992-4F81-A2B8-DD862186E4B4}" sibTransId="{06C1837F-7F6B-4B3B-8058-A6FC45D1E1AC}"/>
    <dgm:cxn modelId="{C51A4274-F6EF-4F85-95BF-632C19336ACC}" type="presOf" srcId="{97FBAF3D-3B08-4A30-9DA3-F54F0C11B6F1}" destId="{966AF985-D8B3-4861-A12A-1260B7956C02}" srcOrd="0" destOrd="0" presId="urn:microsoft.com/office/officeart/2005/8/layout/cycle4#1"/>
    <dgm:cxn modelId="{EAB9CE40-5484-451E-B193-14CA4DBEFA43}" type="presOf" srcId="{BDE94311-0AD9-43CB-9610-E87EDA475D80}" destId="{96DD4532-D60E-448B-B3EE-278574CC2A0E}" srcOrd="0" destOrd="0" presId="urn:microsoft.com/office/officeart/2005/8/layout/cycle4#1"/>
    <dgm:cxn modelId="{99489304-DBD5-4D4D-BB03-A8A26ACB44F2}" type="presOf" srcId="{D2D21C6A-E71A-42C9-869E-927C16461268}" destId="{26FB7B33-F598-479C-A921-6576163B3547}" srcOrd="0" destOrd="0" presId="urn:microsoft.com/office/officeart/2005/8/layout/cycle4#1"/>
    <dgm:cxn modelId="{C4EE2307-3C11-4486-B845-F8736CA559D3}" type="presOf" srcId="{C3AA332F-D549-4B39-9F22-05980A6634BA}" destId="{D639DC49-D836-4914-A670-E5C06B70C2C5}" srcOrd="0" destOrd="0" presId="urn:microsoft.com/office/officeart/2005/8/layout/cycle4#1"/>
    <dgm:cxn modelId="{65AEF020-B0E8-4787-933F-D35308C2C233}" srcId="{4765F6DB-3736-4DC0-B788-1F2C808097B1}" destId="{D2D21C6A-E71A-42C9-869E-927C16461268}" srcOrd="0" destOrd="0" parTransId="{85F7EA7D-B684-47CF-B0E6-7076F2519AF8}" sibTransId="{49777D00-9D69-437F-9536-03839A466ADD}"/>
    <dgm:cxn modelId="{B1FC5224-9B08-411B-9C59-0BD0D539F114}" srcId="{BDE94311-0AD9-43CB-9610-E87EDA475D80}" destId="{6D42A0A9-A0EA-4158-981D-999171ECD1FF}" srcOrd="0" destOrd="0" parTransId="{B6C7D4F9-D8A8-441A-A4B3-2AE42F3EA62A}" sibTransId="{AA977AC3-254A-47F6-AAA2-39A868268DEE}"/>
    <dgm:cxn modelId="{6352EB89-F2F3-4EE0-8978-922AF604B42B}" type="presOf" srcId="{4765F6DB-3736-4DC0-B788-1F2C808097B1}" destId="{A04E648D-3FA7-4E8B-9E56-195E78B930F9}" srcOrd="0" destOrd="0" presId="urn:microsoft.com/office/officeart/2005/8/layout/cycle4#1"/>
    <dgm:cxn modelId="{D58D0F68-885B-4E5A-9C75-F7408A3ECB0F}" srcId="{4D4587D3-CFE0-4491-9BE9-C7AF45529599}" destId="{BDE94311-0AD9-43CB-9610-E87EDA475D80}" srcOrd="2" destOrd="0" parTransId="{C281971A-CFAF-43FD-8B72-DDEE46E43DB2}" sibTransId="{ACF4828D-4323-4A13-86AB-C6CD8B6A0D95}"/>
    <dgm:cxn modelId="{97D808B5-3E05-4C53-9A90-23431C76D27B}" srcId="{4D4587D3-CFE0-4491-9BE9-C7AF45529599}" destId="{C3AA332F-D549-4B39-9F22-05980A6634BA}" srcOrd="1" destOrd="0" parTransId="{D5464F95-8F32-4A18-8877-F6CBB03DFCE5}" sibTransId="{9E615A77-B052-4EBE-A245-2C6B1ED56B1E}"/>
    <dgm:cxn modelId="{DF97123A-449A-4ABB-8E2B-6C1A098F5601}" type="presOf" srcId="{6D42A0A9-A0EA-4158-981D-999171ECD1FF}" destId="{FCDD411B-33C3-4B86-B3CF-6A78F4F779E6}" srcOrd="0" destOrd="0" presId="urn:microsoft.com/office/officeart/2005/8/layout/cycle4#1"/>
    <dgm:cxn modelId="{49F2C4C8-E3A0-4561-8FF4-3666880E2F65}" type="presOf" srcId="{4D4587D3-CFE0-4491-9BE9-C7AF45529599}" destId="{E5B29AC2-002E-4D91-BEA9-0E60D0008325}" srcOrd="0" destOrd="0" presId="urn:microsoft.com/office/officeart/2005/8/layout/cycle4#1"/>
    <dgm:cxn modelId="{2F1625D0-E056-4F33-9152-0A75DF9C91E2}" type="presOf" srcId="{74F22711-314C-4F07-9A54-B53F133C1B9A}" destId="{775EAFEC-6620-4AA4-8CCE-46678B37A18A}" srcOrd="1" destOrd="0" presId="urn:microsoft.com/office/officeart/2005/8/layout/cycle4#1"/>
    <dgm:cxn modelId="{4CBE4CDB-57A3-43BD-9C67-44ADCFE45957}" type="presOf" srcId="{146004C6-B12C-4735-BC1C-CE64E4D3E725}" destId="{E6F1E689-F915-47A7-90DF-003A8A61EA90}" srcOrd="0" destOrd="0" presId="urn:microsoft.com/office/officeart/2005/8/layout/cycle4#1"/>
    <dgm:cxn modelId="{6CC89739-C08B-4056-B37D-8A11B6C1798C}" srcId="{146004C6-B12C-4735-BC1C-CE64E4D3E725}" destId="{74F22711-314C-4F07-9A54-B53F133C1B9A}" srcOrd="0" destOrd="0" parTransId="{EE68DF53-D1A8-406A-ADFE-B8EF64EF3E39}" sibTransId="{A847A4FC-32EA-4527-839B-72D62D34CD11}"/>
    <dgm:cxn modelId="{AABE63E6-CD8A-4AFC-BC7F-13626E742388}" srcId="{C3AA332F-D549-4B39-9F22-05980A6634BA}" destId="{97FBAF3D-3B08-4A30-9DA3-F54F0C11B6F1}" srcOrd="0" destOrd="0" parTransId="{C4102EB9-C52E-45D0-B8FA-44CD17CED7E4}" sibTransId="{E886F46F-8ACF-4723-85A3-33311639E916}"/>
    <dgm:cxn modelId="{96E5004D-ACDA-4C03-8EFF-4CBF81EA7811}" type="presOf" srcId="{D2D21C6A-E71A-42C9-869E-927C16461268}" destId="{C584BE99-D821-49FA-A8A8-2D63E1A54AA2}" srcOrd="1" destOrd="0" presId="urn:microsoft.com/office/officeart/2005/8/layout/cycle4#1"/>
    <dgm:cxn modelId="{B1011F64-7CAC-4718-9527-D2FF8DFAD5F2}" type="presOf" srcId="{74F22711-314C-4F07-9A54-B53F133C1B9A}" destId="{CB56D484-7EE6-44F1-8C45-3BE599ECF84E}" srcOrd="0" destOrd="0" presId="urn:microsoft.com/office/officeart/2005/8/layout/cycle4#1"/>
    <dgm:cxn modelId="{C3E0EED5-F67F-423F-9EAE-1D12509B608B}" type="presOf" srcId="{6D42A0A9-A0EA-4158-981D-999171ECD1FF}" destId="{8747366F-C967-4977-AC3D-2CB8606854C8}" srcOrd="1" destOrd="0" presId="urn:microsoft.com/office/officeart/2005/8/layout/cycle4#1"/>
    <dgm:cxn modelId="{0E9E1554-067E-4EC0-ACC8-F0DFE7FFB5CF}" type="presParOf" srcId="{E5B29AC2-002E-4D91-BEA9-0E60D0008325}" destId="{F2417F4A-63D3-40E1-AC6C-8E5B23EC1BB5}" srcOrd="0" destOrd="0" presId="urn:microsoft.com/office/officeart/2005/8/layout/cycle4#1"/>
    <dgm:cxn modelId="{50CC496E-3599-4B7C-8EBC-5F456E43E323}" type="presParOf" srcId="{F2417F4A-63D3-40E1-AC6C-8E5B23EC1BB5}" destId="{B2D8F1FE-7707-40CC-8364-BDE041AA85F7}" srcOrd="0" destOrd="0" presId="urn:microsoft.com/office/officeart/2005/8/layout/cycle4#1"/>
    <dgm:cxn modelId="{5087CFFD-2B2E-4045-9D37-EF39156797DC}" type="presParOf" srcId="{B2D8F1FE-7707-40CC-8364-BDE041AA85F7}" destId="{CB56D484-7EE6-44F1-8C45-3BE599ECF84E}" srcOrd="0" destOrd="0" presId="urn:microsoft.com/office/officeart/2005/8/layout/cycle4#1"/>
    <dgm:cxn modelId="{D17A40CD-623E-41BC-9085-C80BFE2EACF9}" type="presParOf" srcId="{B2D8F1FE-7707-40CC-8364-BDE041AA85F7}" destId="{775EAFEC-6620-4AA4-8CCE-46678B37A18A}" srcOrd="1" destOrd="0" presId="urn:microsoft.com/office/officeart/2005/8/layout/cycle4#1"/>
    <dgm:cxn modelId="{1EC2E15C-DE9D-424D-9C3A-7BB5EAA10808}" type="presParOf" srcId="{F2417F4A-63D3-40E1-AC6C-8E5B23EC1BB5}" destId="{C22490D4-D19C-464B-B446-F93364C2D059}" srcOrd="1" destOrd="0" presId="urn:microsoft.com/office/officeart/2005/8/layout/cycle4#1"/>
    <dgm:cxn modelId="{D7A29827-3A92-4BDD-9385-9333CCA7BDAD}" type="presParOf" srcId="{C22490D4-D19C-464B-B446-F93364C2D059}" destId="{966AF985-D8B3-4861-A12A-1260B7956C02}" srcOrd="0" destOrd="0" presId="urn:microsoft.com/office/officeart/2005/8/layout/cycle4#1"/>
    <dgm:cxn modelId="{CFFF6849-17BA-464E-B634-12F7C01D30E5}" type="presParOf" srcId="{C22490D4-D19C-464B-B446-F93364C2D059}" destId="{ECA14840-6474-4615-A789-EB4DFEE2B86C}" srcOrd="1" destOrd="0" presId="urn:microsoft.com/office/officeart/2005/8/layout/cycle4#1"/>
    <dgm:cxn modelId="{65341DD0-DE20-4E10-93D6-31E1256BB4B2}" type="presParOf" srcId="{F2417F4A-63D3-40E1-AC6C-8E5B23EC1BB5}" destId="{DBA16BB9-1918-489A-A635-3D707D456B94}" srcOrd="2" destOrd="0" presId="urn:microsoft.com/office/officeart/2005/8/layout/cycle4#1"/>
    <dgm:cxn modelId="{0CC94AE5-4427-4FCC-B4A4-7739E5BF7B88}" type="presParOf" srcId="{DBA16BB9-1918-489A-A635-3D707D456B94}" destId="{FCDD411B-33C3-4B86-B3CF-6A78F4F779E6}" srcOrd="0" destOrd="0" presId="urn:microsoft.com/office/officeart/2005/8/layout/cycle4#1"/>
    <dgm:cxn modelId="{D5213F0A-B85D-4DA3-983E-552E607EDC75}" type="presParOf" srcId="{DBA16BB9-1918-489A-A635-3D707D456B94}" destId="{8747366F-C967-4977-AC3D-2CB8606854C8}" srcOrd="1" destOrd="0" presId="urn:microsoft.com/office/officeart/2005/8/layout/cycle4#1"/>
    <dgm:cxn modelId="{0F4C64AA-6746-4FA5-9DF1-DCCA74BB55FD}" type="presParOf" srcId="{F2417F4A-63D3-40E1-AC6C-8E5B23EC1BB5}" destId="{C33715CC-D531-4CC5-99ED-BDAE3F2E4926}" srcOrd="3" destOrd="0" presId="urn:microsoft.com/office/officeart/2005/8/layout/cycle4#1"/>
    <dgm:cxn modelId="{020BDB10-B2B7-44F0-8E74-F80F3F7BBB6F}" type="presParOf" srcId="{C33715CC-D531-4CC5-99ED-BDAE3F2E4926}" destId="{26FB7B33-F598-479C-A921-6576163B3547}" srcOrd="0" destOrd="0" presId="urn:microsoft.com/office/officeart/2005/8/layout/cycle4#1"/>
    <dgm:cxn modelId="{DDE62B63-B3C7-4A4B-8D17-C2BFB90A3943}" type="presParOf" srcId="{C33715CC-D531-4CC5-99ED-BDAE3F2E4926}" destId="{C584BE99-D821-49FA-A8A8-2D63E1A54AA2}" srcOrd="1" destOrd="0" presId="urn:microsoft.com/office/officeart/2005/8/layout/cycle4#1"/>
    <dgm:cxn modelId="{F6782AF8-731B-4F08-B6B5-013AE65BE366}" type="presParOf" srcId="{F2417F4A-63D3-40E1-AC6C-8E5B23EC1BB5}" destId="{08655E78-D32D-4CE2-BE6A-4CE06878D2B9}" srcOrd="4" destOrd="0" presId="urn:microsoft.com/office/officeart/2005/8/layout/cycle4#1"/>
    <dgm:cxn modelId="{6B879CD0-FA38-4498-8388-36931C5CB613}" type="presParOf" srcId="{E5B29AC2-002E-4D91-BEA9-0E60D0008325}" destId="{DEC0E158-AC2F-4824-A1E6-F3172216798E}" srcOrd="1" destOrd="0" presId="urn:microsoft.com/office/officeart/2005/8/layout/cycle4#1"/>
    <dgm:cxn modelId="{F414A70A-374C-49C7-99B6-5EF29254C715}" type="presParOf" srcId="{DEC0E158-AC2F-4824-A1E6-F3172216798E}" destId="{E6F1E689-F915-47A7-90DF-003A8A61EA90}" srcOrd="0" destOrd="0" presId="urn:microsoft.com/office/officeart/2005/8/layout/cycle4#1"/>
    <dgm:cxn modelId="{9E0A6550-0BE8-4822-86C8-89079762D635}" type="presParOf" srcId="{DEC0E158-AC2F-4824-A1E6-F3172216798E}" destId="{D639DC49-D836-4914-A670-E5C06B70C2C5}" srcOrd="1" destOrd="0" presId="urn:microsoft.com/office/officeart/2005/8/layout/cycle4#1"/>
    <dgm:cxn modelId="{10C123FF-0816-4529-897D-4AC029036E29}" type="presParOf" srcId="{DEC0E158-AC2F-4824-A1E6-F3172216798E}" destId="{96DD4532-D60E-448B-B3EE-278574CC2A0E}" srcOrd="2" destOrd="0" presId="urn:microsoft.com/office/officeart/2005/8/layout/cycle4#1"/>
    <dgm:cxn modelId="{934C8853-4128-47A8-84BA-25C917647269}" type="presParOf" srcId="{DEC0E158-AC2F-4824-A1E6-F3172216798E}" destId="{A04E648D-3FA7-4E8B-9E56-195E78B930F9}" srcOrd="3" destOrd="0" presId="urn:microsoft.com/office/officeart/2005/8/layout/cycle4#1"/>
    <dgm:cxn modelId="{19DEC82C-291E-485A-8407-E2DCD70C53E7}" type="presParOf" srcId="{DEC0E158-AC2F-4824-A1E6-F3172216798E}" destId="{2752DDD7-59EB-4D7A-978E-B2DBAAB0C88E}" srcOrd="4" destOrd="0" presId="urn:microsoft.com/office/officeart/2005/8/layout/cycle4#1"/>
    <dgm:cxn modelId="{0B28BF1B-D08C-4C37-8E76-538568274A9A}" type="presParOf" srcId="{E5B29AC2-002E-4D91-BEA9-0E60D0008325}" destId="{667D2097-B1C7-4B74-A259-B6969171B869}" srcOrd="2" destOrd="0" presId="urn:microsoft.com/office/officeart/2005/8/layout/cycle4#1"/>
    <dgm:cxn modelId="{0A2200D7-BB59-486B-B9EF-F1E2FA117301}" type="presParOf" srcId="{E5B29AC2-002E-4D91-BEA9-0E60D0008325}" destId="{0A4C8B69-F63D-41A5-8A26-8D73A696D4E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16683-C204-48D6-96C6-1F36FA83675E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B4000-38B9-4605-9D4B-B6B38C3CB5A5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নোট ও মুদ্রার প্রচলন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87C6E53-CF7A-4B04-AF09-470A53022B6C}" type="parTrans" cxnId="{89C69467-2688-4B26-98BB-857AD5DBC15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9EF67B2-9805-44BC-BEB9-6718BE7236C0}" type="sibTrans" cxnId="{89C69467-2688-4B26-98BB-857AD5DBC150}">
      <dgm:prSet/>
      <dgm:spPr>
        <a:solidFill>
          <a:schemeClr val="tx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C740D2-1B05-4284-B9AF-1D398CA9A8E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মূলধন গঠন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3AF7576-48B3-4967-8C13-FF67DF2EC49B}" type="parTrans" cxnId="{807A37A1-D723-4B20-81BD-B091CEC344B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679E88-F233-43E4-AAE7-4E3ADE5D09D6}" type="sibTrans" cxnId="{807A37A1-D723-4B20-81BD-B091CEC344B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2871193-9713-4804-84BA-DBC44FD43A8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বিনিয়োগ ও শিল্পায়ন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76A3DF6-0B31-48D3-B8DF-889AD726F6B2}" type="parTrans" cxnId="{36AB5674-BF8D-4912-9CA5-70B13F81B98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372479-AD90-4F0E-9AE9-13553D316790}" type="sibTrans" cxnId="{36AB5674-BF8D-4912-9CA5-70B13F81B98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7955CB-7950-4765-9887-6F76A2D1EBB0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মুদ্রাবাজার নিয়ন্ত্রণ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A6E6AFC7-4C95-4C07-B31F-E372546F85C8}" type="parTrans" cxnId="{8E4AB286-04D7-4552-9488-86B7B207078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F4DA060-87D3-4557-9D66-7A62328E12B4}" type="sibTrans" cxnId="{8E4AB286-04D7-4552-9488-86B7B207078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47AB40-8A2C-4B51-97E3-14053686F6B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কর্মসংস্থান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698CF52-B4A9-4D01-9BDA-D03382EED23E}" type="parTrans" cxnId="{2A9862CE-FB6C-4C9A-A507-D68A90656C1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8842C2-42EB-4BF8-BE8B-6FFBB548D877}" type="sibTrans" cxnId="{2A9862CE-FB6C-4C9A-A507-D68A90656C1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6D41FB0-7FC1-47B6-ACA7-F002ACC53415}" type="pres">
      <dgm:prSet presAssocID="{D7716683-C204-48D6-96C6-1F36FA8367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319CB-9366-4B9F-BF3B-F35373DD451F}" type="pres">
      <dgm:prSet presAssocID="{225B4000-38B9-4605-9D4B-B6B38C3CB5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755CE-F132-4914-B847-80C0900BE099}" type="pres">
      <dgm:prSet presAssocID="{225B4000-38B9-4605-9D4B-B6B38C3CB5A5}" presName="spNode" presStyleCnt="0"/>
      <dgm:spPr/>
    </dgm:pt>
    <dgm:pt modelId="{8A25F434-77D9-40E6-8C11-1F42F98232E4}" type="pres">
      <dgm:prSet presAssocID="{49EF67B2-9805-44BC-BEB9-6718BE7236C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0FCE3CB-79F1-4A24-A8D0-007F302952E8}" type="pres">
      <dgm:prSet presAssocID="{4DC740D2-1B05-4284-B9AF-1D398CA9A8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79827-E057-4A1E-BFFB-AD4B8D6F9EE3}" type="pres">
      <dgm:prSet presAssocID="{4DC740D2-1B05-4284-B9AF-1D398CA9A8EE}" presName="spNode" presStyleCnt="0"/>
      <dgm:spPr/>
    </dgm:pt>
    <dgm:pt modelId="{71CB0C0C-1E01-44D2-8A21-D3800F7E66EF}" type="pres">
      <dgm:prSet presAssocID="{5B679E88-F233-43E4-AAE7-4E3ADE5D09D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5F2F2EA-4C7D-43FA-92BC-FEC2442903B8}" type="pres">
      <dgm:prSet presAssocID="{F2871193-9713-4804-84BA-DBC44FD43A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79E16-3A7F-4AF4-A400-E4233D3F3EAC}" type="pres">
      <dgm:prSet presAssocID="{F2871193-9713-4804-84BA-DBC44FD43A89}" presName="spNode" presStyleCnt="0"/>
      <dgm:spPr/>
    </dgm:pt>
    <dgm:pt modelId="{8AEEF450-3455-4A72-BA1B-8F8169CD06BC}" type="pres">
      <dgm:prSet presAssocID="{14372479-AD90-4F0E-9AE9-13553D31679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FF82378-7009-46AA-8D73-47EFB3162889}" type="pres">
      <dgm:prSet presAssocID="{B37955CB-7950-4765-9887-6F76A2D1EB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9989B-DB3F-46F5-8FFE-2EC41E103FAD}" type="pres">
      <dgm:prSet presAssocID="{B37955CB-7950-4765-9887-6F76A2D1EBB0}" presName="spNode" presStyleCnt="0"/>
      <dgm:spPr/>
    </dgm:pt>
    <dgm:pt modelId="{A9647183-0F87-43C2-8854-97BAF7339146}" type="pres">
      <dgm:prSet presAssocID="{9F4DA060-87D3-4557-9D66-7A62328E12B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595F5CC-F324-4E1E-9282-2AD6395EE373}" type="pres">
      <dgm:prSet presAssocID="{3747AB40-8A2C-4B51-97E3-14053686F6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9CA90-2783-4C26-9726-0734C5413690}" type="pres">
      <dgm:prSet presAssocID="{3747AB40-8A2C-4B51-97E3-14053686F6B1}" presName="spNode" presStyleCnt="0"/>
      <dgm:spPr/>
    </dgm:pt>
    <dgm:pt modelId="{96066E78-8705-44FE-988F-4962FC8AB32A}" type="pres">
      <dgm:prSet presAssocID="{398842C2-42EB-4BF8-BE8B-6FFBB548D87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1331667-1131-4E13-9223-FEEDD544FAAB}" type="presOf" srcId="{398842C2-42EB-4BF8-BE8B-6FFBB548D877}" destId="{96066E78-8705-44FE-988F-4962FC8AB32A}" srcOrd="0" destOrd="0" presId="urn:microsoft.com/office/officeart/2005/8/layout/cycle6"/>
    <dgm:cxn modelId="{8FA97AA2-32CB-45FD-9C60-3655D6D39ECF}" type="presOf" srcId="{14372479-AD90-4F0E-9AE9-13553D316790}" destId="{8AEEF450-3455-4A72-BA1B-8F8169CD06BC}" srcOrd="0" destOrd="0" presId="urn:microsoft.com/office/officeart/2005/8/layout/cycle6"/>
    <dgm:cxn modelId="{8E4AB286-04D7-4552-9488-86B7B2070788}" srcId="{D7716683-C204-48D6-96C6-1F36FA83675E}" destId="{B37955CB-7950-4765-9887-6F76A2D1EBB0}" srcOrd="3" destOrd="0" parTransId="{A6E6AFC7-4C95-4C07-B31F-E372546F85C8}" sibTransId="{9F4DA060-87D3-4557-9D66-7A62328E12B4}"/>
    <dgm:cxn modelId="{5500619F-8AF0-4A68-8740-DA84B96D96F9}" type="presOf" srcId="{49EF67B2-9805-44BC-BEB9-6718BE7236C0}" destId="{8A25F434-77D9-40E6-8C11-1F42F98232E4}" srcOrd="0" destOrd="0" presId="urn:microsoft.com/office/officeart/2005/8/layout/cycle6"/>
    <dgm:cxn modelId="{89C69467-2688-4B26-98BB-857AD5DBC150}" srcId="{D7716683-C204-48D6-96C6-1F36FA83675E}" destId="{225B4000-38B9-4605-9D4B-B6B38C3CB5A5}" srcOrd="0" destOrd="0" parTransId="{287C6E53-CF7A-4B04-AF09-470A53022B6C}" sibTransId="{49EF67B2-9805-44BC-BEB9-6718BE7236C0}"/>
    <dgm:cxn modelId="{1077469B-39BF-4531-ABC5-0CBD590E8A43}" type="presOf" srcId="{D7716683-C204-48D6-96C6-1F36FA83675E}" destId="{16D41FB0-7FC1-47B6-ACA7-F002ACC53415}" srcOrd="0" destOrd="0" presId="urn:microsoft.com/office/officeart/2005/8/layout/cycle6"/>
    <dgm:cxn modelId="{2A9862CE-FB6C-4C9A-A507-D68A90656C19}" srcId="{D7716683-C204-48D6-96C6-1F36FA83675E}" destId="{3747AB40-8A2C-4B51-97E3-14053686F6B1}" srcOrd="4" destOrd="0" parTransId="{7698CF52-B4A9-4D01-9BDA-D03382EED23E}" sibTransId="{398842C2-42EB-4BF8-BE8B-6FFBB548D877}"/>
    <dgm:cxn modelId="{36AB5674-BF8D-4912-9CA5-70B13F81B98A}" srcId="{D7716683-C204-48D6-96C6-1F36FA83675E}" destId="{F2871193-9713-4804-84BA-DBC44FD43A89}" srcOrd="2" destOrd="0" parTransId="{F76A3DF6-0B31-48D3-B8DF-889AD726F6B2}" sibTransId="{14372479-AD90-4F0E-9AE9-13553D316790}"/>
    <dgm:cxn modelId="{CFFB3D1D-3995-4A67-B7C6-E832FA1894EF}" type="presOf" srcId="{B37955CB-7950-4765-9887-6F76A2D1EBB0}" destId="{9FF82378-7009-46AA-8D73-47EFB3162889}" srcOrd="0" destOrd="0" presId="urn:microsoft.com/office/officeart/2005/8/layout/cycle6"/>
    <dgm:cxn modelId="{0DEF055C-3DF6-4FC2-8E67-B5C1461CF411}" type="presOf" srcId="{4DC740D2-1B05-4284-B9AF-1D398CA9A8EE}" destId="{60FCE3CB-79F1-4A24-A8D0-007F302952E8}" srcOrd="0" destOrd="0" presId="urn:microsoft.com/office/officeart/2005/8/layout/cycle6"/>
    <dgm:cxn modelId="{807A37A1-D723-4B20-81BD-B091CEC344B9}" srcId="{D7716683-C204-48D6-96C6-1F36FA83675E}" destId="{4DC740D2-1B05-4284-B9AF-1D398CA9A8EE}" srcOrd="1" destOrd="0" parTransId="{43AF7576-48B3-4967-8C13-FF67DF2EC49B}" sibTransId="{5B679E88-F233-43E4-AAE7-4E3ADE5D09D6}"/>
    <dgm:cxn modelId="{77C04636-0FF1-47F8-AAD7-00BC677E6B54}" type="presOf" srcId="{3747AB40-8A2C-4B51-97E3-14053686F6B1}" destId="{E595F5CC-F324-4E1E-9282-2AD6395EE373}" srcOrd="0" destOrd="0" presId="urn:microsoft.com/office/officeart/2005/8/layout/cycle6"/>
    <dgm:cxn modelId="{263BDBC3-CA4C-4F3E-92BD-3764D8AD5D1E}" type="presOf" srcId="{9F4DA060-87D3-4557-9D66-7A62328E12B4}" destId="{A9647183-0F87-43C2-8854-97BAF7339146}" srcOrd="0" destOrd="0" presId="urn:microsoft.com/office/officeart/2005/8/layout/cycle6"/>
    <dgm:cxn modelId="{0ECEDD40-35E2-4E49-B0F7-592FF8BA2992}" type="presOf" srcId="{F2871193-9713-4804-84BA-DBC44FD43A89}" destId="{D5F2F2EA-4C7D-43FA-92BC-FEC2442903B8}" srcOrd="0" destOrd="0" presId="urn:microsoft.com/office/officeart/2005/8/layout/cycle6"/>
    <dgm:cxn modelId="{47B7A094-4016-4A31-8EDF-D91A3D1EA9BF}" type="presOf" srcId="{5B679E88-F233-43E4-AAE7-4E3ADE5D09D6}" destId="{71CB0C0C-1E01-44D2-8A21-D3800F7E66EF}" srcOrd="0" destOrd="0" presId="urn:microsoft.com/office/officeart/2005/8/layout/cycle6"/>
    <dgm:cxn modelId="{2E34D468-46BE-4D06-8DEA-C0EC54A1594F}" type="presOf" srcId="{225B4000-38B9-4605-9D4B-B6B38C3CB5A5}" destId="{980319CB-9366-4B9F-BF3B-F35373DD451F}" srcOrd="0" destOrd="0" presId="urn:microsoft.com/office/officeart/2005/8/layout/cycle6"/>
    <dgm:cxn modelId="{1D0BB4E7-A013-4819-85A5-C73CEFCA0735}" type="presParOf" srcId="{16D41FB0-7FC1-47B6-ACA7-F002ACC53415}" destId="{980319CB-9366-4B9F-BF3B-F35373DD451F}" srcOrd="0" destOrd="0" presId="urn:microsoft.com/office/officeart/2005/8/layout/cycle6"/>
    <dgm:cxn modelId="{D28C20A1-9CDC-4AF0-BCBF-1FBC10E3ED78}" type="presParOf" srcId="{16D41FB0-7FC1-47B6-ACA7-F002ACC53415}" destId="{C1F755CE-F132-4914-B847-80C0900BE099}" srcOrd="1" destOrd="0" presId="urn:microsoft.com/office/officeart/2005/8/layout/cycle6"/>
    <dgm:cxn modelId="{70D09722-2A89-482C-93E8-D5029C39E6F9}" type="presParOf" srcId="{16D41FB0-7FC1-47B6-ACA7-F002ACC53415}" destId="{8A25F434-77D9-40E6-8C11-1F42F98232E4}" srcOrd="2" destOrd="0" presId="urn:microsoft.com/office/officeart/2005/8/layout/cycle6"/>
    <dgm:cxn modelId="{40E65080-ACA4-449D-B2A8-192E3DF24597}" type="presParOf" srcId="{16D41FB0-7FC1-47B6-ACA7-F002ACC53415}" destId="{60FCE3CB-79F1-4A24-A8D0-007F302952E8}" srcOrd="3" destOrd="0" presId="urn:microsoft.com/office/officeart/2005/8/layout/cycle6"/>
    <dgm:cxn modelId="{1C773D47-C34D-4F3B-A758-52A54F675380}" type="presParOf" srcId="{16D41FB0-7FC1-47B6-ACA7-F002ACC53415}" destId="{A4679827-E057-4A1E-BFFB-AD4B8D6F9EE3}" srcOrd="4" destOrd="0" presId="urn:microsoft.com/office/officeart/2005/8/layout/cycle6"/>
    <dgm:cxn modelId="{8C09E124-E689-4269-8480-3F4D9AF318AF}" type="presParOf" srcId="{16D41FB0-7FC1-47B6-ACA7-F002ACC53415}" destId="{71CB0C0C-1E01-44D2-8A21-D3800F7E66EF}" srcOrd="5" destOrd="0" presId="urn:microsoft.com/office/officeart/2005/8/layout/cycle6"/>
    <dgm:cxn modelId="{780DDF86-5408-43A2-A0E9-48A4F95AF408}" type="presParOf" srcId="{16D41FB0-7FC1-47B6-ACA7-F002ACC53415}" destId="{D5F2F2EA-4C7D-43FA-92BC-FEC2442903B8}" srcOrd="6" destOrd="0" presId="urn:microsoft.com/office/officeart/2005/8/layout/cycle6"/>
    <dgm:cxn modelId="{887A7C7C-5318-4607-ABBB-C626E92B65DB}" type="presParOf" srcId="{16D41FB0-7FC1-47B6-ACA7-F002ACC53415}" destId="{51C79E16-3A7F-4AF4-A400-E4233D3F3EAC}" srcOrd="7" destOrd="0" presId="urn:microsoft.com/office/officeart/2005/8/layout/cycle6"/>
    <dgm:cxn modelId="{DB17706D-2C44-4F72-90C6-A610478843D6}" type="presParOf" srcId="{16D41FB0-7FC1-47B6-ACA7-F002ACC53415}" destId="{8AEEF450-3455-4A72-BA1B-8F8169CD06BC}" srcOrd="8" destOrd="0" presId="urn:microsoft.com/office/officeart/2005/8/layout/cycle6"/>
    <dgm:cxn modelId="{1794AE01-3CE8-403B-BB4F-49E224C00B65}" type="presParOf" srcId="{16D41FB0-7FC1-47B6-ACA7-F002ACC53415}" destId="{9FF82378-7009-46AA-8D73-47EFB3162889}" srcOrd="9" destOrd="0" presId="urn:microsoft.com/office/officeart/2005/8/layout/cycle6"/>
    <dgm:cxn modelId="{754A5948-AA70-4A1F-B22F-BA7110869446}" type="presParOf" srcId="{16D41FB0-7FC1-47B6-ACA7-F002ACC53415}" destId="{2669989B-DB3F-46F5-8FFE-2EC41E103FAD}" srcOrd="10" destOrd="0" presId="urn:microsoft.com/office/officeart/2005/8/layout/cycle6"/>
    <dgm:cxn modelId="{BF75D428-39C2-4585-AB9E-00CC4F731341}" type="presParOf" srcId="{16D41FB0-7FC1-47B6-ACA7-F002ACC53415}" destId="{A9647183-0F87-43C2-8854-97BAF7339146}" srcOrd="11" destOrd="0" presId="urn:microsoft.com/office/officeart/2005/8/layout/cycle6"/>
    <dgm:cxn modelId="{F601D51C-1BE6-44A1-85DF-7085A37FE76C}" type="presParOf" srcId="{16D41FB0-7FC1-47B6-ACA7-F002ACC53415}" destId="{E595F5CC-F324-4E1E-9282-2AD6395EE373}" srcOrd="12" destOrd="0" presId="urn:microsoft.com/office/officeart/2005/8/layout/cycle6"/>
    <dgm:cxn modelId="{8F75BAD2-249D-4FE3-AAB2-802F7902125F}" type="presParOf" srcId="{16D41FB0-7FC1-47B6-ACA7-F002ACC53415}" destId="{E1B9CA90-2783-4C26-9726-0734C5413690}" srcOrd="13" destOrd="0" presId="urn:microsoft.com/office/officeart/2005/8/layout/cycle6"/>
    <dgm:cxn modelId="{45282335-6B30-4202-A6DB-EA3E00A834CC}" type="presParOf" srcId="{16D41FB0-7FC1-47B6-ACA7-F002ACC53415}" destId="{96066E78-8705-44FE-988F-4962FC8AB3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517B2-2A2B-4E40-9442-2AC8E0DD5C5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C43E0-1570-481C-A332-E27DCC9D2D7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আমানত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08EE9A-B375-4218-BBCA-CBA07D1502D8}" type="parTrans" cxnId="{DDEDCC71-04BD-4CF2-9114-E97888E1F97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068F7B-50CC-4E7B-8A21-922BABB85A10}" type="sibTrans" cxnId="{DDEDCC71-04BD-4CF2-9114-E97888E1F977}">
      <dgm:prSet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D1AAA35-D749-451D-AAEB-2DA82B8FC17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নিরাপত্তা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21425E-1C79-4CC1-8108-E2CE948299CB}" type="parTrans" cxnId="{13F176ED-F531-4BE8-A92E-E360932C5D6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B34C65-E12C-4E5A-92F3-F5771E97FEAC}" type="sibTrans" cxnId="{13F176ED-F531-4BE8-A92E-E360932C5D6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9731C8-F319-4D51-BC1A-F3A85BF28E2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উপদেষ্টা ও পরামর্শদাতা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AF78B4-0C71-467F-9538-DFD2EF67571F}" type="parTrans" cxnId="{49FA38D2-27DA-49A4-AD13-45BC4E23B8A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D183F2-D953-4805-82D8-B34C97022EF1}" type="sibTrans" cxnId="{49FA38D2-27DA-49A4-AD13-45BC4E23B8A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7799E8-DFE0-435F-B1E3-53FBD715BC6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প্রতিনিধি ও অছি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D876D95-1FAB-41CE-BFCB-67471A1EC115}" type="parTrans" cxnId="{C22C9D36-2D0D-46F8-8B51-A9533B74407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5F5DC1-7514-4E37-A662-4A12C39FF59B}" type="sibTrans" cxnId="{C22C9D36-2D0D-46F8-8B51-A9533B74407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BD80E6-D7B5-4EDF-92BC-52778EFADE3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 স্থানান্তর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CE5BAF3-7F44-4278-983C-91EC11889BFD}" type="parTrans" cxnId="{CAEF40D0-692E-471A-94BB-BEF18207E71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B69970-E31C-402A-8F7B-D48F3F4D26DD}" type="sibTrans" cxnId="{CAEF40D0-692E-471A-94BB-BEF18207E71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7B94E2-A091-4692-96BE-8D3B6EA89E4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জীবনযাত্রার মানোন্নয়ন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E42A7A-6310-445A-805D-1CE15685AF3B}" type="parTrans" cxnId="{34608A42-8891-4C69-AB6A-98F1A62FFBBD}">
      <dgm:prSet/>
      <dgm:spPr/>
      <dgm:t>
        <a:bodyPr/>
        <a:lstStyle/>
        <a:p>
          <a:endParaRPr lang="en-US"/>
        </a:p>
      </dgm:t>
    </dgm:pt>
    <dgm:pt modelId="{32CB0891-A962-4C81-85FA-7996F199CD48}" type="sibTrans" cxnId="{34608A42-8891-4C69-AB6A-98F1A62FFBBD}">
      <dgm:prSet/>
      <dgm:spPr/>
      <dgm:t>
        <a:bodyPr/>
        <a:lstStyle/>
        <a:p>
          <a:endParaRPr lang="en-US"/>
        </a:p>
      </dgm:t>
    </dgm:pt>
    <dgm:pt modelId="{13DBE61F-4246-4B4C-B373-BFFA7FCF657F}" type="pres">
      <dgm:prSet presAssocID="{A74517B2-2A2B-4E40-9442-2AC8E0DD5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C8202-B972-4FD1-9D44-B701A6413704}" type="pres">
      <dgm:prSet presAssocID="{A74517B2-2A2B-4E40-9442-2AC8E0DD5C5D}" presName="cycle" presStyleCnt="0"/>
      <dgm:spPr/>
    </dgm:pt>
    <dgm:pt modelId="{18575B60-5246-44B9-AE92-65B863D3445D}" type="pres">
      <dgm:prSet presAssocID="{7C7C43E0-1570-481C-A332-E27DCC9D2D7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F521B-FE7C-44B2-B43F-1E3667E8256F}" type="pres">
      <dgm:prSet presAssocID="{93068F7B-50CC-4E7B-8A21-922BABB85A1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4C36A4A-D018-47E9-94D0-2FD07E17B2E7}" type="pres">
      <dgm:prSet presAssocID="{DD1AAA35-D749-451D-AAEB-2DA82B8FC17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9D152-7444-4A21-A804-6A271252FFC5}" type="pres">
      <dgm:prSet presAssocID="{559731C8-F319-4D51-BC1A-F3A85BF28E2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5955A-923D-487C-A531-2F4FF7C958E6}" type="pres">
      <dgm:prSet presAssocID="{567799E8-DFE0-435F-B1E3-53FBD715BC6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306AA-5383-4420-B553-F9BACF89AA87}" type="pres">
      <dgm:prSet presAssocID="{EABD80E6-D7B5-4EDF-92BC-52778EFADE3B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8934D-09D1-4506-A12D-3E983B402F57}" type="pres">
      <dgm:prSet presAssocID="{CF7B94E2-A091-4692-96BE-8D3B6EA89E4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2C4B5-B32A-4279-BC6B-53E75934BC8C}" type="presOf" srcId="{7C7C43E0-1570-481C-A332-E27DCC9D2D77}" destId="{18575B60-5246-44B9-AE92-65B863D3445D}" srcOrd="0" destOrd="0" presId="urn:microsoft.com/office/officeart/2005/8/layout/cycle3"/>
    <dgm:cxn modelId="{DDEDCC71-04BD-4CF2-9114-E97888E1F977}" srcId="{A74517B2-2A2B-4E40-9442-2AC8E0DD5C5D}" destId="{7C7C43E0-1570-481C-A332-E27DCC9D2D77}" srcOrd="0" destOrd="0" parTransId="{9308EE9A-B375-4218-BBCA-CBA07D1502D8}" sibTransId="{93068F7B-50CC-4E7B-8A21-922BABB85A10}"/>
    <dgm:cxn modelId="{49D969EC-6936-45B6-9831-D83429157F8E}" type="presOf" srcId="{559731C8-F319-4D51-BC1A-F3A85BF28E2D}" destId="{4579D152-7444-4A21-A804-6A271252FFC5}" srcOrd="0" destOrd="0" presId="urn:microsoft.com/office/officeart/2005/8/layout/cycle3"/>
    <dgm:cxn modelId="{C2E8B738-472A-4D46-8BA0-363395193015}" type="presOf" srcId="{DD1AAA35-D749-451D-AAEB-2DA82B8FC178}" destId="{74C36A4A-D018-47E9-94D0-2FD07E17B2E7}" srcOrd="0" destOrd="0" presId="urn:microsoft.com/office/officeart/2005/8/layout/cycle3"/>
    <dgm:cxn modelId="{3546159D-6362-4A79-B62E-60ED8F47F172}" type="presOf" srcId="{EABD80E6-D7B5-4EDF-92BC-52778EFADE3B}" destId="{020306AA-5383-4420-B553-F9BACF89AA87}" srcOrd="0" destOrd="0" presId="urn:microsoft.com/office/officeart/2005/8/layout/cycle3"/>
    <dgm:cxn modelId="{34608A42-8891-4C69-AB6A-98F1A62FFBBD}" srcId="{A74517B2-2A2B-4E40-9442-2AC8E0DD5C5D}" destId="{CF7B94E2-A091-4692-96BE-8D3B6EA89E46}" srcOrd="5" destOrd="0" parTransId="{9DE42A7A-6310-445A-805D-1CE15685AF3B}" sibTransId="{32CB0891-A962-4C81-85FA-7996F199CD48}"/>
    <dgm:cxn modelId="{0E56870B-D730-411F-91E9-A24E396CBF65}" type="presOf" srcId="{567799E8-DFE0-435F-B1E3-53FBD715BC6E}" destId="{4F25955A-923D-487C-A531-2F4FF7C958E6}" srcOrd="0" destOrd="0" presId="urn:microsoft.com/office/officeart/2005/8/layout/cycle3"/>
    <dgm:cxn modelId="{1A8278A1-4F49-4851-83DF-F713507DC87E}" type="presOf" srcId="{A74517B2-2A2B-4E40-9442-2AC8E0DD5C5D}" destId="{13DBE61F-4246-4B4C-B373-BFFA7FCF657F}" srcOrd="0" destOrd="0" presId="urn:microsoft.com/office/officeart/2005/8/layout/cycle3"/>
    <dgm:cxn modelId="{CAEF40D0-692E-471A-94BB-BEF18207E71D}" srcId="{A74517B2-2A2B-4E40-9442-2AC8E0DD5C5D}" destId="{EABD80E6-D7B5-4EDF-92BC-52778EFADE3B}" srcOrd="4" destOrd="0" parTransId="{3CE5BAF3-7F44-4278-983C-91EC11889BFD}" sibTransId="{ACB69970-E31C-402A-8F7B-D48F3F4D26DD}"/>
    <dgm:cxn modelId="{44EC6D66-1161-4A16-A75C-3E13375E2742}" type="presOf" srcId="{CF7B94E2-A091-4692-96BE-8D3B6EA89E46}" destId="{AB28934D-09D1-4506-A12D-3E983B402F57}" srcOrd="0" destOrd="0" presId="urn:microsoft.com/office/officeart/2005/8/layout/cycle3"/>
    <dgm:cxn modelId="{8B1DBAC7-448C-4544-AAEA-CCDC19F0718F}" type="presOf" srcId="{93068F7B-50CC-4E7B-8A21-922BABB85A10}" destId="{AD9F521B-FE7C-44B2-B43F-1E3667E8256F}" srcOrd="0" destOrd="0" presId="urn:microsoft.com/office/officeart/2005/8/layout/cycle3"/>
    <dgm:cxn modelId="{13F176ED-F531-4BE8-A92E-E360932C5D66}" srcId="{A74517B2-2A2B-4E40-9442-2AC8E0DD5C5D}" destId="{DD1AAA35-D749-451D-AAEB-2DA82B8FC178}" srcOrd="1" destOrd="0" parTransId="{ED21425E-1C79-4CC1-8108-E2CE948299CB}" sibTransId="{55B34C65-E12C-4E5A-92F3-F5771E97FEAC}"/>
    <dgm:cxn modelId="{49FA38D2-27DA-49A4-AD13-45BC4E23B8AD}" srcId="{A74517B2-2A2B-4E40-9442-2AC8E0DD5C5D}" destId="{559731C8-F319-4D51-BC1A-F3A85BF28E2D}" srcOrd="2" destOrd="0" parTransId="{90AF78B4-0C71-467F-9538-DFD2EF67571F}" sibTransId="{CBD183F2-D953-4805-82D8-B34C97022EF1}"/>
    <dgm:cxn modelId="{C22C9D36-2D0D-46F8-8B51-A9533B74407F}" srcId="{A74517B2-2A2B-4E40-9442-2AC8E0DD5C5D}" destId="{567799E8-DFE0-435F-B1E3-53FBD715BC6E}" srcOrd="3" destOrd="0" parTransId="{AD876D95-1FAB-41CE-BFCB-67471A1EC115}" sibTransId="{445F5DC1-7514-4E37-A662-4A12C39FF59B}"/>
    <dgm:cxn modelId="{5D0D15A5-F96A-4358-BE1D-96C45B51559B}" type="presParOf" srcId="{13DBE61F-4246-4B4C-B373-BFFA7FCF657F}" destId="{C01C8202-B972-4FD1-9D44-B701A6413704}" srcOrd="0" destOrd="0" presId="urn:microsoft.com/office/officeart/2005/8/layout/cycle3"/>
    <dgm:cxn modelId="{2A122CCD-522C-465F-9C72-469976BE5B5C}" type="presParOf" srcId="{C01C8202-B972-4FD1-9D44-B701A6413704}" destId="{18575B60-5246-44B9-AE92-65B863D3445D}" srcOrd="0" destOrd="0" presId="urn:microsoft.com/office/officeart/2005/8/layout/cycle3"/>
    <dgm:cxn modelId="{D5D518D3-CBF3-4B84-9E7D-1DB29B58E737}" type="presParOf" srcId="{C01C8202-B972-4FD1-9D44-B701A6413704}" destId="{AD9F521B-FE7C-44B2-B43F-1E3667E8256F}" srcOrd="1" destOrd="0" presId="urn:microsoft.com/office/officeart/2005/8/layout/cycle3"/>
    <dgm:cxn modelId="{8290625B-7DFD-4CA8-A1FB-21F963D11101}" type="presParOf" srcId="{C01C8202-B972-4FD1-9D44-B701A6413704}" destId="{74C36A4A-D018-47E9-94D0-2FD07E17B2E7}" srcOrd="2" destOrd="0" presId="urn:microsoft.com/office/officeart/2005/8/layout/cycle3"/>
    <dgm:cxn modelId="{89D29988-A426-43DC-ABC6-A8B26BCA5D5E}" type="presParOf" srcId="{C01C8202-B972-4FD1-9D44-B701A6413704}" destId="{4579D152-7444-4A21-A804-6A271252FFC5}" srcOrd="3" destOrd="0" presId="urn:microsoft.com/office/officeart/2005/8/layout/cycle3"/>
    <dgm:cxn modelId="{66AC6AB7-5973-4179-B862-F717909AB17B}" type="presParOf" srcId="{C01C8202-B972-4FD1-9D44-B701A6413704}" destId="{4F25955A-923D-487C-A531-2F4FF7C958E6}" srcOrd="4" destOrd="0" presId="urn:microsoft.com/office/officeart/2005/8/layout/cycle3"/>
    <dgm:cxn modelId="{B675690F-63F6-47F0-A897-2860716FBC65}" type="presParOf" srcId="{C01C8202-B972-4FD1-9D44-B701A6413704}" destId="{020306AA-5383-4420-B553-F9BACF89AA87}" srcOrd="5" destOrd="0" presId="urn:microsoft.com/office/officeart/2005/8/layout/cycle3"/>
    <dgm:cxn modelId="{297F6912-DEB0-46B4-B9D8-B6476E116B96}" type="presParOf" srcId="{C01C8202-B972-4FD1-9D44-B701A6413704}" destId="{AB28934D-09D1-4506-A12D-3E983B402F5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5" name="Rectangle 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295400" y="685800"/>
            <a:ext cx="647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-rose-flower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24891"/>
            <a:ext cx="6477000" cy="4447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6" name="Rectangle 5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533400"/>
            <a:ext cx="8001000" cy="1295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সাথে সংশ্লিষ্ট নিম্নলিখিত ৩টি গোত্রের প্রেক্ষাপটে ব্যাংকের উদ্দেশ্য আলোচনা করা যায়।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762000" y="2133600"/>
          <a:ext cx="7772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23D3BD-0DBF-4855-9662-5BC848811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A623D3BD-0DBF-4855-9662-5BC848811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301443-F4BC-43A9-B917-914B7DAC4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BA301443-F4BC-43A9-B917-914B7DAC4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FF8544-C8C8-4606-864A-5965C10D1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FF8544-C8C8-4606-864A-5965C10D1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02ADD-BED8-4214-8876-FFA5EA8CA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46A02ADD-BED8-4214-8876-FFA5EA8CA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28C81-6DCB-43B0-ABB7-4A3FBA840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1BF28C81-6DCB-43B0-ABB7-4A3FBA840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C2278A-869A-44BB-9DDF-2B68FA08F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48C2278A-869A-44BB-9DDF-2B68FA08F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1086D4-67E7-4AA7-94C9-C76A334BE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3D1086D4-67E7-4AA7-94C9-C76A334BE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B3DBC6-EA44-4704-ACD3-A102A7FA7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EFB3DBC6-EA44-4704-ACD3-A102A7FA7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8902C7-1C62-469E-B52F-DCE69D263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718902C7-1C62-469E-B52F-DCE69D263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1DE6BC-C906-4968-9378-3D4F48F35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EA1DE6BC-C906-4968-9378-3D4F48F35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62811-86FF-49F8-B533-70F5A6FFD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CB162811-86FF-49F8-B533-70F5A6FFD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6D9DF5-55D5-4D75-BCFA-66786DC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2E6D9DF5-55D5-4D75-BCFA-66786DCD6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9" name="Rectangle 8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5800" y="476250"/>
            <a:ext cx="7848600" cy="12001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মালিক ও ব্যবস্থাপনা কর্তৃপক্ষের প্রেক্ষাপটে ব্যাংকের উদ্দেশ্যাবলি</a:t>
            </a:r>
            <a:endParaRPr lang="bn-BD" sz="400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09600" y="1879600"/>
          <a:ext cx="7924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4C8B69-F63D-41A5-8A26-8D73A696D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0A4C8B69-F63D-41A5-8A26-8D73A696D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7D2097-B1C7-4B74-A259-B6969171B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667D2097-B1C7-4B74-A259-B6969171B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F1E689-F915-47A7-90DF-003A8A61E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E6F1E689-F915-47A7-90DF-003A8A61E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56D484-7EE6-44F1-8C45-3BE599EC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CB56D484-7EE6-44F1-8C45-3BE599EC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39DC49-D836-4914-A670-E5C06B70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639DC49-D836-4914-A670-E5C06B70C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6AF985-D8B3-4861-A12A-1260B7956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966AF985-D8B3-4861-A12A-1260B7956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DD4532-D60E-448B-B3EE-278574CC2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96DD4532-D60E-448B-B3EE-278574CC2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DD411B-33C3-4B86-B3CF-6A78F4F77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FCDD411B-33C3-4B86-B3CF-6A78F4F77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4E648D-3FA7-4E8B-9E56-195E78B93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">
                                            <p:graphicEl>
                                              <a:dgm id="{A04E648D-3FA7-4E8B-9E56-195E78B93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B7B33-F598-479C-A921-6576163B3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26FB7B33-F598-479C-A921-6576163B3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9" name="Rectangle 8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5800" y="476250"/>
            <a:ext cx="7848600" cy="12001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মালিক ও ব্যবস্থাপনা কর্তৃপক্ষের প্রেক্ষাপটে ব্যাংকের উদ্দেশ্যাবলি</a:t>
            </a:r>
            <a:endParaRPr lang="bn-BD" sz="400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x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52600"/>
            <a:ext cx="2870791" cy="1905000"/>
          </a:xfrm>
          <a:prstGeom prst="rect">
            <a:avLst/>
          </a:prstGeom>
        </p:spPr>
      </p:pic>
      <p:pic>
        <p:nvPicPr>
          <p:cNvPr id="12" name="Picture 11" descr="images12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2438399" cy="1676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Rounded Rectangle 4"/>
          <p:cNvSpPr/>
          <p:nvPr/>
        </p:nvSpPr>
        <p:spPr>
          <a:xfrm>
            <a:off x="2743200" y="3581400"/>
            <a:ext cx="36576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তহবিলের বিনিয়োগ ও মুনাফা বন্টন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762000" y="5943600"/>
            <a:ext cx="2514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 অর্জন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3581400" y="5943600"/>
            <a:ext cx="20574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 অংশগ্রহণ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sd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1828800"/>
            <a:ext cx="251460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ounded Rectangle 4"/>
          <p:cNvSpPr/>
          <p:nvPr/>
        </p:nvSpPr>
        <p:spPr>
          <a:xfrm>
            <a:off x="5791200" y="5943600"/>
            <a:ext cx="2514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অবদান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imagesnj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1" y="4152900"/>
            <a:ext cx="2286000" cy="1638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 descr="imagess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114800"/>
            <a:ext cx="266700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indexj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191000"/>
            <a:ext cx="2571243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5" name="Rectangle 1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38150" y="533400"/>
            <a:ext cx="81724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ও রাষ্ট্রীয় পক্ষের প্রেক্ষাপটে ব্যাংকের উদ্দেশ্যাবলি</a:t>
            </a:r>
            <a:endParaRPr lang="en-US" sz="3600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1143000" y="1752600"/>
          <a:ext cx="6858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80319CB-9366-4B9F-BF3B-F35373DD4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">
                                            <p:graphicEl>
                                              <a:dgm id="{980319CB-9366-4B9F-BF3B-F35373DD4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25F434-77D9-40E6-8C11-1F42F9823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9">
                                            <p:graphicEl>
                                              <a:dgm id="{8A25F434-77D9-40E6-8C11-1F42F9823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0FCE3CB-79F1-4A24-A8D0-007F3029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9">
                                            <p:graphicEl>
                                              <a:dgm id="{60FCE3CB-79F1-4A24-A8D0-007F30295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1CB0C0C-1E01-44D2-8A21-D3800F7E6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9">
                                            <p:graphicEl>
                                              <a:dgm id="{71CB0C0C-1E01-44D2-8A21-D3800F7E6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5F2F2EA-4C7D-43FA-92BC-FEC24429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9">
                                            <p:graphicEl>
                                              <a:dgm id="{D5F2F2EA-4C7D-43FA-92BC-FEC244290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EEF450-3455-4A72-BA1B-8F8169C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9">
                                            <p:graphicEl>
                                              <a:dgm id="{8AEEF450-3455-4A72-BA1B-8F8169CD0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FF82378-7009-46AA-8D73-47EFB3162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9">
                                            <p:graphicEl>
                                              <a:dgm id="{9FF82378-7009-46AA-8D73-47EFB3162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9647183-0F87-43C2-8854-97BAF733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9">
                                            <p:graphicEl>
                                              <a:dgm id="{A9647183-0F87-43C2-8854-97BAF7339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595F5CC-F324-4E1E-9282-2AD6395EE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9">
                                            <p:graphicEl>
                                              <a:dgm id="{E595F5CC-F324-4E1E-9282-2AD6395EE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6066E78-8705-44FE-988F-4962FC8AB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9">
                                            <p:graphicEl>
                                              <a:dgm id="{96066E78-8705-44FE-988F-4962FC8AB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5" name="Rectangle 1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533400"/>
            <a:ext cx="8229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ও রাষ্ট্রীয় পক্ষের প্রেক্ষাপটে ব্যাংকের উদ্দেশ্যাবলি</a:t>
            </a:r>
            <a:endParaRPr lang="en-US" sz="3600" dirty="0"/>
          </a:p>
        </p:txBody>
      </p:sp>
      <p:sp>
        <p:nvSpPr>
          <p:cNvPr id="11" name="Rounded Rectangle 4"/>
          <p:cNvSpPr/>
          <p:nvPr/>
        </p:nvSpPr>
        <p:spPr>
          <a:xfrm>
            <a:off x="457200" y="3276600"/>
            <a:ext cx="26670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 প্রচলন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r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048000" cy="1981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 descr="imageshhhhhh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4953000" cy="1981200"/>
          </a:xfrm>
          <a:prstGeom prst="rect">
            <a:avLst/>
          </a:prstGeom>
        </p:spPr>
      </p:pic>
      <p:pic>
        <p:nvPicPr>
          <p:cNvPr id="20" name="Picture 19" descr="images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86200"/>
            <a:ext cx="2841381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Rounded Rectangle 4"/>
          <p:cNvSpPr/>
          <p:nvPr/>
        </p:nvSpPr>
        <p:spPr>
          <a:xfrm>
            <a:off x="533400" y="5867400"/>
            <a:ext cx="26670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গঠন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4419600" y="3276600"/>
            <a:ext cx="32004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 ও শিল্পায়ন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imagesm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76675"/>
            <a:ext cx="2590800" cy="1914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Rounded Rectangle 4"/>
          <p:cNvSpPr/>
          <p:nvPr/>
        </p:nvSpPr>
        <p:spPr>
          <a:xfrm>
            <a:off x="3429000" y="5867400"/>
            <a:ext cx="25146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মুদ্রাবাজার নিয়ন্ত্রণ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6248400" y="5867400"/>
            <a:ext cx="23622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76675"/>
            <a:ext cx="2495550" cy="1914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2" grpId="0"/>
      <p:bldP spid="26" grpId="0"/>
      <p:bldP spid="28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9" name="Rectangle 8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685801"/>
            <a:ext cx="807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গ্রাহকদের প্রেক্ষাপটে ব্যাংকের উদ্দেশ্যাবলি</a:t>
            </a:r>
            <a:endParaRPr lang="en-US" sz="4000" b="1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838200" y="1752600"/>
          <a:ext cx="754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575B60-5246-44B9-AE92-65B863D34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18575B60-5246-44B9-AE92-65B863D34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D9F521B-FE7C-44B2-B43F-1E3667E8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5">
                                            <p:graphicEl>
                                              <a:dgm id="{AD9F521B-FE7C-44B2-B43F-1E3667E82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C36A4A-D018-47E9-94D0-2FD07E17B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dgm id="{74C36A4A-D018-47E9-94D0-2FD07E17B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579D152-7444-4A21-A804-6A271252F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5">
                                            <p:graphicEl>
                                              <a:dgm id="{4579D152-7444-4A21-A804-6A271252F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25955A-923D-487C-A531-2F4FF7C9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5">
                                            <p:graphicEl>
                                              <a:dgm id="{4F25955A-923D-487C-A531-2F4FF7C9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0306AA-5383-4420-B553-F9BACF89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5">
                                            <p:graphicEl>
                                              <a:dgm id="{020306AA-5383-4420-B553-F9BACF89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B28934D-09D1-4506-A12D-3E983B402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dgm id="{AB28934D-09D1-4506-A12D-3E983B402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>
            <a:off x="152400" y="266700"/>
            <a:ext cx="8782050" cy="6515100"/>
            <a:chOff x="152400" y="190500"/>
            <a:chExt cx="8782050" cy="6515100"/>
          </a:xfrm>
        </p:grpSpPr>
        <p:sp>
          <p:nvSpPr>
            <p:cNvPr id="14" name="Rectangle 13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imagesvt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799"/>
            <a:ext cx="2633689" cy="2057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Rounded Rectangle 4"/>
          <p:cNvSpPr/>
          <p:nvPr/>
        </p:nvSpPr>
        <p:spPr>
          <a:xfrm>
            <a:off x="533400" y="2819400"/>
            <a:ext cx="23622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4"/>
          <p:cNvSpPr/>
          <p:nvPr/>
        </p:nvSpPr>
        <p:spPr>
          <a:xfrm>
            <a:off x="3429000" y="2819400"/>
            <a:ext cx="23622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6019800" y="2819400"/>
            <a:ext cx="23622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উপদেষ্টা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4"/>
          <p:cNvSpPr/>
          <p:nvPr/>
        </p:nvSpPr>
        <p:spPr>
          <a:xfrm>
            <a:off x="685800" y="5715000"/>
            <a:ext cx="23622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3505200" y="5715000"/>
            <a:ext cx="23622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স্থানান্তর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4"/>
          <p:cNvSpPr/>
          <p:nvPr/>
        </p:nvSpPr>
        <p:spPr>
          <a:xfrm>
            <a:off x="6248400" y="5638800"/>
            <a:ext cx="2133600" cy="685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জীবনযাত্রার মানোন্নয়ন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wnload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657600"/>
            <a:ext cx="2514600" cy="1984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download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649446"/>
            <a:ext cx="2514600" cy="2020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 descr="imageswe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9" y="685800"/>
            <a:ext cx="2589749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imagesn7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" y="3657600"/>
            <a:ext cx="2636669" cy="1981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images-17 -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1" y="685800"/>
            <a:ext cx="259080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4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6" name="Rectangle 5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752600" y="1543050"/>
            <a:ext cx="5943600" cy="666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6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966829"/>
            <a:ext cx="60198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কিভাবে জীবনযাত্রার মানোন্নয়ন ও সহজীকরণ করে বর্ণনা কর।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3" name="Rectangle 12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71600" y="1524000"/>
            <a:ext cx="6172200" cy="6667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6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057942"/>
            <a:ext cx="678180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 গ্রাহকের উপদেষ্টা ও পরামর্শদাতা কোন কোন ক্ষেত্রে ভূমিকা রাখতে পারে তা সনাক্ত কর।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6" name="Rectangle 5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00400" y="914400"/>
            <a:ext cx="2693276" cy="10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451080"/>
            <a:ext cx="7162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কোন কোন গোত্রের প্রেক্ষাপটে ব্যাংকের উদ্দেশ্যাবলি আলোচনা করা যায়?</a:t>
            </a:r>
          </a:p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ব্যাংকের মাধ্যমে মালিক কীভাবে সামাজিক উন্নয়নে অবদান রাখতে পারে?</a:t>
            </a:r>
          </a:p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ব্যাংক কীভাবে নোট ও মুদ্রার প্রচলন করে?</a:t>
            </a:r>
          </a:p>
          <a:p>
            <a:pPr algn="just">
              <a:buFont typeface="Wingdings" pitchFamily="2" charset="2"/>
              <a:buChar char="q"/>
            </a:pP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ব্যাংক কীভাবে মূলধন গঠনে সাহায্য করে?</a:t>
            </a:r>
          </a:p>
        </p:txBody>
      </p:sp>
    </p:spTree>
    <p:extLst>
      <p:ext uri="{BB962C8B-B14F-4D97-AF65-F5344CB8AC3E}">
        <p14:creationId xmlns:p14="http://schemas.microsoft.com/office/powerpoint/2010/main" val="41454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5" name="Rectangle 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95600" y="609600"/>
            <a:ext cx="3200400" cy="9715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" y="1676400"/>
            <a:ext cx="7962900" cy="4495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মিজান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নাগেরপাড়া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সপ্তম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4909"/>
            <a:ext cx="1752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6" name="Rectangle 5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38400" y="1009650"/>
            <a:ext cx="4114800" cy="10477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8800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990433"/>
            <a:ext cx="7010400" cy="21236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তুমি ব্যাংকে হিসাব খোলার মাধ্যমে তোমার কী কী উদ্দেশ্য কিভাবে বাস্তবায়ন করতে পার তা বর্ণনা কর।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7" name="Rectangle 6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38400" y="5429250"/>
            <a:ext cx="4038600" cy="971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bn-BD" sz="6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1898688_755149457928131_388890012631108653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6294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8" name="Rectangle 17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90800" y="4876800"/>
            <a:ext cx="4114800" cy="381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ব্যাংক ব্যবসার ইতিহাস।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533400"/>
            <a:ext cx="67056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ক্লাসে কি আলোচনা হয়েছিল মনে আছে কি?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5334000"/>
            <a:ext cx="6477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বংলাদেশের কেন্দ্রীয় ব্যাংক কখন প্রতিষ্ঠিত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5943600"/>
            <a:ext cx="4114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 ১৯৭২ সালের ২৬ মার্চ।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_20160928_081200_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1"/>
            <a:ext cx="3581400" cy="3247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images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524000"/>
            <a:ext cx="433222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8" name="Rectangle 17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0" y="533400"/>
            <a:ext cx="6705600" cy="762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download (1) - copy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343400"/>
            <a:ext cx="332740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3" name="Rectangle 12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533400" y="533400"/>
            <a:ext cx="8077200" cy="914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ownload (6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038600"/>
            <a:ext cx="272012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download (6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4038600"/>
            <a:ext cx="26289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download (6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1" y="4038600"/>
            <a:ext cx="25908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download (7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524000"/>
            <a:ext cx="25908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download (7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04819"/>
            <a:ext cx="2590800" cy="1924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le 4"/>
          <p:cNvSpPr/>
          <p:nvPr/>
        </p:nvSpPr>
        <p:spPr>
          <a:xfrm>
            <a:off x="2743200" y="3505200"/>
            <a:ext cx="3657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 ধরনের ব্যাংক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s-101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399" y="1524000"/>
            <a:ext cx="2681111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3" name="Rectangle 12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own Arrow Callout 6"/>
          <p:cNvSpPr/>
          <p:nvPr/>
        </p:nvSpPr>
        <p:spPr>
          <a:xfrm>
            <a:off x="609600" y="533400"/>
            <a:ext cx="7772400" cy="914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আরও কিছু ছবি লক্ষ্য করি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ownload (6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77724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download (6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71600"/>
            <a:ext cx="3733800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imagesbhu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390650"/>
            <a:ext cx="3657600" cy="1876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ounded Rectangle 4"/>
          <p:cNvSpPr/>
          <p:nvPr/>
        </p:nvSpPr>
        <p:spPr>
          <a:xfrm>
            <a:off x="2743200" y="3200400"/>
            <a:ext cx="3657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228600" lvl="1" indent="-228600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 ধরনের ব্যাংক</a:t>
            </a: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5" name="Rectangle 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09600" y="3886200"/>
            <a:ext cx="7848600" cy="243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 উদ্দেশ্যাবলি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gg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81297"/>
            <a:ext cx="7696200" cy="32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7" name="Rectangle 6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5800" y="457200"/>
            <a:ext cx="7696200" cy="6667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7772400" cy="495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ব্যাংকের উদ্দেশ্যাবলির প্রেক্ষাপট সম্বন্ধে বলতে পারবে।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মালিক ও ব্যবস্থাপনা কর্তৃপক্ষের প্রেক্ষাপটে ব্যাংকের উদ্দেশ্যাবলী বর্ণনা করতে পারবে।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সরকার ও রাষ্ট্রীয় পক্ষের প্রেক্ষাপটে ব্যাংকের উদ্দেশ্যাবলী বর্ণনা করতে পারবে।</a:t>
            </a:r>
          </a:p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ব্যাংক গ্রাহকদের প্রেক্ষাপটে ব্যাংকের উদ্দেশ্যাবলী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9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/>
          <p:nvPr/>
        </p:nvGrpSpPr>
        <p:grpSpPr>
          <a:xfrm>
            <a:off x="152400" y="190500"/>
            <a:ext cx="8782050" cy="6515100"/>
            <a:chOff x="152400" y="190500"/>
            <a:chExt cx="8782050" cy="6515100"/>
          </a:xfrm>
        </p:grpSpPr>
        <p:sp>
          <p:nvSpPr>
            <p:cNvPr id="15" name="Rectangle 14"/>
            <p:cNvSpPr/>
            <p:nvPr/>
          </p:nvSpPr>
          <p:spPr>
            <a:xfrm>
              <a:off x="152400" y="190500"/>
              <a:ext cx="8782050" cy="65151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381000"/>
              <a:ext cx="8305800" cy="609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47701" y="1295400"/>
            <a:ext cx="7886699" cy="2362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 পরিবর্তনের সাথে সাথে ব্যাংক ব্যবসার আকার, আকৃতি, উদ্দেশ্য ও গঠনে আমূল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 সাধিত হয়েছে। যুগের সাথে সাথে সনাতন, আধুনিক এবং বর্তমানে ইলেক্ট্রনিক ব্যাংকিং এই ব্যবসার আধুনিকতার ছোঁয়া এনে দিয়েছে। নতুন নতুন ব্যাংকিং পণ্যের  মাধ্যমে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 সেবাকে যুগোপযোগী করা হচ্ছে।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7924800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endParaRPr lang="bn-BD" sz="600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-1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0"/>
            <a:ext cx="3962400" cy="2514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 descr="images-1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0"/>
            <a:ext cx="3810000" cy="2438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393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207</cp:revision>
  <dcterms:created xsi:type="dcterms:W3CDTF">2006-08-16T00:00:00Z</dcterms:created>
  <dcterms:modified xsi:type="dcterms:W3CDTF">2017-05-14T09:39:35Z</dcterms:modified>
</cp:coreProperties>
</file>