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9622-F158-42BC-AAB3-3A9D1E9D1CD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CF31-9F53-408C-AF5B-63A03CDB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8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9622-F158-42BC-AAB3-3A9D1E9D1CD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CF31-9F53-408C-AF5B-63A03CDB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9622-F158-42BC-AAB3-3A9D1E9D1CD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CF31-9F53-408C-AF5B-63A03CDB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45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9622-F158-42BC-AAB3-3A9D1E9D1CD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CF31-9F53-408C-AF5B-63A03CDB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44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9622-F158-42BC-AAB3-3A9D1E9D1CD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CF31-9F53-408C-AF5B-63A03CDB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5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9622-F158-42BC-AAB3-3A9D1E9D1CD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CF31-9F53-408C-AF5B-63A03CDB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8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9622-F158-42BC-AAB3-3A9D1E9D1CD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CF31-9F53-408C-AF5B-63A03CDB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76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9622-F158-42BC-AAB3-3A9D1E9D1CD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CF31-9F53-408C-AF5B-63A03CDB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39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9622-F158-42BC-AAB3-3A9D1E9D1CD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CF31-9F53-408C-AF5B-63A03CDB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5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9622-F158-42BC-AAB3-3A9D1E9D1CD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CF31-9F53-408C-AF5B-63A03CDB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0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9622-F158-42BC-AAB3-3A9D1E9D1CD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CF31-9F53-408C-AF5B-63A03CDB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77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09622-F158-42BC-AAB3-3A9D1E9D1CD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5CF31-9F53-408C-AF5B-63A03CDB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8721" y="748784"/>
            <a:ext cx="11607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মাল্টি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মিডিয়া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ক্লাসে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সকলকে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স্বাগত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57" y="1890598"/>
            <a:ext cx="6905576" cy="39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3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53760"/>
            <a:ext cx="11872913" cy="65151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ingle Corner Rectangle 1"/>
          <p:cNvSpPr/>
          <p:nvPr/>
        </p:nvSpPr>
        <p:spPr>
          <a:xfrm>
            <a:off x="4000500" y="352425"/>
            <a:ext cx="2762250" cy="53340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শ</a:t>
            </a:r>
            <a:r>
              <a:rPr lang="en-US" sz="3600" dirty="0" err="1" smtClean="0">
                <a:solidFill>
                  <a:schemeClr val="tx1"/>
                </a:solidFill>
              </a:rPr>
              <a:t>শব্দার্থ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09650" y="1752600"/>
            <a:ext cx="3000375" cy="4095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2050" y="1905000"/>
            <a:ext cx="3000375" cy="4095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76350" y="1352550"/>
            <a:ext cx="3000375" cy="4095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 Single Corner Rectangle 11"/>
          <p:cNvSpPr/>
          <p:nvPr/>
        </p:nvSpPr>
        <p:spPr>
          <a:xfrm>
            <a:off x="904871" y="4361090"/>
            <a:ext cx="2790825" cy="47625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ঘৃণার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কার্তুজ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904871" y="5610225"/>
            <a:ext cx="2790825" cy="47625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নীলকমল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 Single Corner Rectangle 13"/>
          <p:cNvSpPr/>
          <p:nvPr/>
        </p:nvSpPr>
        <p:spPr>
          <a:xfrm>
            <a:off x="8811303" y="1276350"/>
            <a:ext cx="2790825" cy="47625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দৈত্য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দানবের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নাচ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8811303" y="4282166"/>
            <a:ext cx="2790825" cy="47625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বন্দুকের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টোটা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 Single Corner Rectangle 15"/>
          <p:cNvSpPr/>
          <p:nvPr/>
        </p:nvSpPr>
        <p:spPr>
          <a:xfrm>
            <a:off x="8811302" y="5610225"/>
            <a:ext cx="2790825" cy="47625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নীল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রঙের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পদ্ম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8811303" y="2935060"/>
            <a:ext cx="2790825" cy="47625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বাংলাদেশ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 Single Corner Rectangle 17"/>
          <p:cNvSpPr/>
          <p:nvPr/>
        </p:nvSpPr>
        <p:spPr>
          <a:xfrm>
            <a:off x="904871" y="2935060"/>
            <a:ext cx="2790825" cy="47625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চির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কবিতার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দেশ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 Single Corner Rectangle 18"/>
          <p:cNvSpPr/>
          <p:nvPr/>
        </p:nvSpPr>
        <p:spPr>
          <a:xfrm>
            <a:off x="904871" y="1352550"/>
            <a:ext cx="2790825" cy="47625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অসুর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নৃত্য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816" y="1210336"/>
            <a:ext cx="1736824" cy="11590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247" y="2597276"/>
            <a:ext cx="1787979" cy="11800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502" y="3984859"/>
            <a:ext cx="1821995" cy="10263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502" y="5335762"/>
            <a:ext cx="1778454" cy="10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6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05368" y="337848"/>
            <a:ext cx="3066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/>
              <a:t>জোড়ায়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950" y="1496331"/>
            <a:ext cx="2916284" cy="1895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2362" y="4485235"/>
            <a:ext cx="11017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/>
              <a:t>অসুর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নৃত্য</a:t>
            </a:r>
            <a:r>
              <a:rPr lang="en-US" sz="2800" dirty="0" smtClean="0"/>
              <a:t>, </a:t>
            </a:r>
            <a:r>
              <a:rPr lang="en-US" sz="2800" dirty="0" err="1" smtClean="0"/>
              <a:t>ঘৃনার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কার্তুজ</a:t>
            </a:r>
            <a:r>
              <a:rPr lang="en-US" sz="2800" dirty="0" smtClean="0"/>
              <a:t>, </a:t>
            </a:r>
            <a:r>
              <a:rPr lang="en-US" sz="2800" dirty="0" err="1" smtClean="0"/>
              <a:t>চির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দেশ</a:t>
            </a:r>
            <a:r>
              <a:rPr lang="en-US" sz="2800" dirty="0" smtClean="0"/>
              <a:t>, </a:t>
            </a:r>
            <a:r>
              <a:rPr lang="en-US" sz="2800" dirty="0" err="1"/>
              <a:t>শব্দ</a:t>
            </a:r>
            <a:r>
              <a:rPr lang="en-US" sz="2800" dirty="0"/>
              <a:t> </a:t>
            </a:r>
            <a:r>
              <a:rPr lang="en-US" sz="2800" dirty="0" err="1"/>
              <a:t>দিয়ে</a:t>
            </a:r>
            <a:r>
              <a:rPr lang="en-US" sz="2800" dirty="0"/>
              <a:t> ২টি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বাক্য</a:t>
            </a:r>
            <a:r>
              <a:rPr lang="en-US" sz="2800" dirty="0"/>
              <a:t> </a:t>
            </a:r>
            <a:r>
              <a:rPr lang="en-US" sz="2800" dirty="0" err="1"/>
              <a:t>লিখ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720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1278" y="2419882"/>
            <a:ext cx="10221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তোদের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অসুর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নৃত্য</a:t>
            </a:r>
            <a:r>
              <a:rPr lang="en-US" sz="3600" dirty="0" smtClean="0"/>
              <a:t>… </a:t>
            </a:r>
            <a:r>
              <a:rPr lang="en-US" sz="3600" dirty="0" err="1" smtClean="0"/>
              <a:t>ঠা</a:t>
            </a:r>
            <a:r>
              <a:rPr lang="en-US" sz="3600" dirty="0" smtClean="0"/>
              <a:t> </a:t>
            </a:r>
            <a:r>
              <a:rPr lang="en-US" sz="3600" dirty="0" err="1" smtClean="0"/>
              <a:t>ঠা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হাসি</a:t>
            </a:r>
            <a:r>
              <a:rPr lang="en-US" sz="3600" dirty="0" smtClean="0"/>
              <a:t>… </a:t>
            </a:r>
            <a:r>
              <a:rPr lang="en-US" sz="3600" dirty="0" err="1" smtClean="0"/>
              <a:t>ফিরিয়ে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দিয়েছি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তোদের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রক্তাক্ত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হাত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মুচড়ে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দিয়েছি</a:t>
            </a:r>
            <a:r>
              <a:rPr lang="en-US" sz="3600" dirty="0" smtClean="0"/>
              <a:t> </a:t>
            </a:r>
            <a:r>
              <a:rPr lang="en-US" sz="3600" dirty="0" err="1" smtClean="0"/>
              <a:t>নয়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মাসে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চির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কবিতার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দেশ</a:t>
            </a:r>
            <a:r>
              <a:rPr lang="en-US" sz="3600" dirty="0" smtClean="0"/>
              <a:t>… </a:t>
            </a:r>
            <a:r>
              <a:rPr lang="en-US" sz="3600" dirty="0" err="1" smtClean="0"/>
              <a:t>ভেবেছিলি</a:t>
            </a:r>
            <a:r>
              <a:rPr lang="en-US" sz="3600" dirty="0" smtClean="0"/>
              <a:t> </a:t>
            </a:r>
            <a:r>
              <a:rPr lang="en-US" sz="3600" dirty="0" err="1" smtClean="0"/>
              <a:t>অস্ত্রে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হবে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বাঙালি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অনার্য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জাতি</a:t>
            </a:r>
            <a:r>
              <a:rPr lang="en-US" sz="3600" dirty="0" smtClean="0"/>
              <a:t>, </a:t>
            </a:r>
            <a:r>
              <a:rPr lang="en-US" sz="3600" dirty="0" err="1" smtClean="0"/>
              <a:t>খর্বদেহ</a:t>
            </a:r>
            <a:r>
              <a:rPr lang="en-US" sz="3600" dirty="0" smtClean="0"/>
              <a:t> … </a:t>
            </a:r>
            <a:r>
              <a:rPr lang="en-US" sz="3600" dirty="0" err="1" smtClean="0"/>
              <a:t>ভাত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খায়</a:t>
            </a:r>
            <a:r>
              <a:rPr lang="en-US" sz="3600" dirty="0" smtClean="0"/>
              <a:t>, </a:t>
            </a:r>
            <a:r>
              <a:rPr lang="en-US" sz="3600" dirty="0" err="1" smtClean="0"/>
              <a:t>ভীতু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608" y="4878090"/>
            <a:ext cx="2770061" cy="1522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8" y="429768"/>
            <a:ext cx="2230302" cy="1754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614" y="429768"/>
            <a:ext cx="2629200" cy="1754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388" y="403874"/>
            <a:ext cx="2675376" cy="1783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38" y="4854597"/>
            <a:ext cx="2445258" cy="154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4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" y="2520988"/>
            <a:ext cx="11386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কিন্তু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ঘটল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শেষে</a:t>
            </a:r>
            <a:r>
              <a:rPr lang="en-US" sz="3600" dirty="0" smtClean="0"/>
              <a:t>, </a:t>
            </a:r>
            <a:r>
              <a:rPr lang="en-US" sz="3600" dirty="0" err="1" smtClean="0"/>
              <a:t>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মহা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প্রতিরোধ</a:t>
            </a:r>
            <a:endParaRPr lang="en-US" sz="3600" dirty="0" smtClean="0"/>
          </a:p>
          <a:p>
            <a:pPr algn="ctr"/>
            <a:r>
              <a:rPr lang="en-US" sz="3600" dirty="0" smtClean="0"/>
              <a:t>অ আ ক খ </a:t>
            </a:r>
            <a:r>
              <a:rPr lang="en-US" sz="3600" dirty="0" err="1" smtClean="0"/>
              <a:t>বর্ণমালা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তেপান্তরে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ঘুরে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উদ্বাস্তু</a:t>
            </a:r>
            <a:r>
              <a:rPr lang="en-US" sz="3600" dirty="0" smtClean="0"/>
              <a:t> </a:t>
            </a:r>
            <a:r>
              <a:rPr lang="en-US" sz="3600" dirty="0" err="1" smtClean="0"/>
              <a:t>আশ্রয়হীন</a:t>
            </a:r>
            <a:r>
              <a:rPr lang="en-US" sz="3600" dirty="0" smtClean="0"/>
              <a:t> … </a:t>
            </a:r>
            <a:r>
              <a:rPr lang="en-US" sz="3600" dirty="0" err="1" smtClean="0"/>
              <a:t>পোড়াগ্রাম</a:t>
            </a:r>
            <a:r>
              <a:rPr lang="en-US" sz="3600" dirty="0" smtClean="0"/>
              <a:t> … </a:t>
            </a:r>
            <a:r>
              <a:rPr lang="en-US" sz="3600" dirty="0" err="1" smtClean="0"/>
              <a:t>মাতৃ</a:t>
            </a:r>
            <a:r>
              <a:rPr lang="en-US" sz="3600" dirty="0" smtClean="0"/>
              <a:t> </a:t>
            </a:r>
            <a:r>
              <a:rPr lang="en-US" sz="3600" dirty="0" err="1" smtClean="0"/>
              <a:t>অপমানে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ছুঁয়ে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শেষে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গেল</a:t>
            </a:r>
            <a:r>
              <a:rPr lang="en-US" sz="3600" dirty="0" smtClean="0"/>
              <a:t> </a:t>
            </a:r>
            <a:r>
              <a:rPr lang="en-US" sz="3600" dirty="0" err="1" smtClean="0"/>
              <a:t>ঘৃণার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কার্তুজ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92" y="640785"/>
            <a:ext cx="2770632" cy="1680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392277"/>
            <a:ext cx="3273552" cy="1779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968" y="520167"/>
            <a:ext cx="2882348" cy="1801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4829312"/>
            <a:ext cx="2662859" cy="1701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6325" y="4835514"/>
            <a:ext cx="2850460" cy="17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25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4761" y="3559629"/>
            <a:ext cx="11386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সাহসী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জননী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</a:t>
            </a:r>
            <a:r>
              <a:rPr lang="en-US" sz="3600" dirty="0" smtClean="0"/>
              <a:t>, </a:t>
            </a:r>
            <a:r>
              <a:rPr lang="en-US" sz="3600" dirty="0" err="1" smtClean="0"/>
              <a:t>বুকে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চাপা</a:t>
            </a:r>
            <a:r>
              <a:rPr lang="en-US" sz="3600" dirty="0" smtClean="0"/>
              <a:t> </a:t>
            </a:r>
            <a:r>
              <a:rPr lang="en-US" sz="3600" dirty="0" err="1" smtClean="0"/>
              <a:t>মৃতের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আগুন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রাত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পাহারায়</a:t>
            </a:r>
            <a:r>
              <a:rPr lang="en-US" sz="3600" dirty="0" smtClean="0"/>
              <a:t> … </a:t>
            </a:r>
            <a:r>
              <a:rPr lang="en-US" sz="3600" dirty="0" err="1" smtClean="0"/>
              <a:t>বুড়িগঙ্গা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পদ্মা</a:t>
            </a:r>
            <a:r>
              <a:rPr lang="en-US" sz="3600" dirty="0" smtClean="0"/>
              <a:t> </a:t>
            </a:r>
            <a:r>
              <a:rPr lang="en-US" sz="3600" dirty="0" err="1" smtClean="0"/>
              <a:t>নদীতীর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ডাকাত</a:t>
            </a:r>
            <a:r>
              <a:rPr lang="en-US" sz="3600" dirty="0" smtClean="0"/>
              <a:t> </a:t>
            </a:r>
            <a:r>
              <a:rPr lang="en-US" sz="3600" dirty="0" err="1" smtClean="0"/>
              <a:t>পড়েছে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গ্রামে</a:t>
            </a:r>
            <a:r>
              <a:rPr lang="en-US" sz="3600" dirty="0" smtClean="0"/>
              <a:t>, </a:t>
            </a:r>
            <a:r>
              <a:rPr lang="en-US" sz="3600" dirty="0" err="1" smtClean="0"/>
              <a:t>মধ্যরাতে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হানাদার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আসে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ভাই</a:t>
            </a:r>
            <a:r>
              <a:rPr lang="en-US" sz="3600" dirty="0" smtClean="0"/>
              <a:t> </a:t>
            </a:r>
            <a:r>
              <a:rPr lang="en-US" sz="3600" dirty="0" err="1" smtClean="0"/>
              <a:t>বোন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ঘুমায়</a:t>
            </a:r>
            <a:r>
              <a:rPr lang="en-US" sz="3600" dirty="0" smtClean="0"/>
              <a:t>? </a:t>
            </a:r>
            <a:r>
              <a:rPr lang="en-US" sz="3600" dirty="0" err="1" smtClean="0"/>
              <a:t>জাগে</a:t>
            </a:r>
            <a:r>
              <a:rPr lang="en-US" sz="3600" dirty="0" smtClean="0"/>
              <a:t>, </a:t>
            </a:r>
            <a:r>
              <a:rPr lang="en-US" sz="3600" dirty="0" err="1" smtClean="0"/>
              <a:t>নীলকমলেরা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জাগে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523875"/>
            <a:ext cx="3048000" cy="2426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9" y="523875"/>
            <a:ext cx="3675991" cy="2426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574" y="523875"/>
            <a:ext cx="3663655" cy="24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04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68829" y="3724339"/>
            <a:ext cx="10635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গ্রেনেড</a:t>
            </a:r>
            <a:r>
              <a:rPr lang="en-US" sz="3600" dirty="0" smtClean="0"/>
              <a:t> </a:t>
            </a:r>
            <a:r>
              <a:rPr lang="en-US" sz="3600" dirty="0" err="1" smtClean="0"/>
              <a:t>উঠেছে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হাতে</a:t>
            </a:r>
            <a:r>
              <a:rPr lang="en-US" sz="3600" dirty="0"/>
              <a:t> </a:t>
            </a:r>
            <a:r>
              <a:rPr lang="en-US" sz="3600" dirty="0" smtClean="0"/>
              <a:t>… </a:t>
            </a:r>
            <a:r>
              <a:rPr lang="en-US" sz="3600" dirty="0" err="1" smtClean="0"/>
              <a:t>কবিতার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রাইফেল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এবার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বাঘের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থাবা</a:t>
            </a:r>
            <a:r>
              <a:rPr lang="en-US" sz="3600" dirty="0" smtClean="0"/>
              <a:t>, </a:t>
            </a:r>
            <a:r>
              <a:rPr lang="en-US" sz="3600" dirty="0" err="1" smtClean="0"/>
              <a:t>ভোজ</a:t>
            </a:r>
            <a:r>
              <a:rPr lang="en-US" sz="3600" dirty="0" smtClean="0"/>
              <a:t> </a:t>
            </a:r>
            <a:r>
              <a:rPr lang="en-US" sz="3600" dirty="0" err="1" smtClean="0"/>
              <a:t>হবে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আজ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প্রতিশোধে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যার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সঙ্গে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রকম</a:t>
            </a:r>
            <a:r>
              <a:rPr lang="en-US" sz="3600" dirty="0" smtClean="0"/>
              <a:t>, </a:t>
            </a:r>
            <a:r>
              <a:rPr lang="en-US" sz="3600" dirty="0" err="1" smtClean="0"/>
              <a:t>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রকম</a:t>
            </a:r>
            <a:r>
              <a:rPr lang="en-US" sz="3600" dirty="0" smtClean="0"/>
              <a:t> </a:t>
            </a:r>
            <a:r>
              <a:rPr lang="en-US" sz="3600" dirty="0" err="1" smtClean="0"/>
              <a:t>খেলবে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বাঙালি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খেলেছি</a:t>
            </a:r>
            <a:r>
              <a:rPr lang="en-US" sz="3600" dirty="0" smtClean="0"/>
              <a:t>, </a:t>
            </a:r>
            <a:r>
              <a:rPr lang="en-US" sz="3600" dirty="0" err="1" smtClean="0"/>
              <a:t>মেরেছি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সুখে</a:t>
            </a:r>
            <a:r>
              <a:rPr lang="en-US" sz="3600" dirty="0" smtClean="0"/>
              <a:t> … </a:t>
            </a:r>
            <a:r>
              <a:rPr lang="en-US" sz="3600" dirty="0" err="1" smtClean="0"/>
              <a:t>কান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কেটে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দিয়েছি</a:t>
            </a:r>
            <a:r>
              <a:rPr lang="en-US" sz="3600" dirty="0" smtClean="0"/>
              <a:t> </a:t>
            </a:r>
            <a:r>
              <a:rPr lang="en-US" sz="3600" dirty="0" err="1" smtClean="0"/>
              <a:t>তোদের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423195"/>
            <a:ext cx="2133600" cy="2420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485515"/>
            <a:ext cx="2295525" cy="2358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15" y="493259"/>
            <a:ext cx="2152650" cy="2350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287" y="485514"/>
            <a:ext cx="2866390" cy="23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30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4713" y="4539343"/>
            <a:ext cx="10776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এসেছি</a:t>
            </a:r>
            <a:r>
              <a:rPr lang="en-US" sz="3600" dirty="0" smtClean="0"/>
              <a:t> </a:t>
            </a:r>
            <a:r>
              <a:rPr lang="en-US" sz="3600" dirty="0" err="1" smtClean="0"/>
              <a:t>আবার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ফিরে</a:t>
            </a:r>
            <a:r>
              <a:rPr lang="en-US" sz="3600" dirty="0" smtClean="0"/>
              <a:t> … </a:t>
            </a:r>
            <a:r>
              <a:rPr lang="en-US" sz="3600" dirty="0" err="1" smtClean="0"/>
              <a:t>রাতজাগা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নির্বাসন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শেষে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এসেছি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জননী</a:t>
            </a:r>
            <a:r>
              <a:rPr lang="en-US" sz="3600" dirty="0" smtClean="0"/>
              <a:t> </a:t>
            </a:r>
            <a:r>
              <a:rPr lang="en-US" sz="3600" dirty="0" err="1" smtClean="0"/>
              <a:t>বঙ্গে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স্বাধীনতা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উড়িয়ে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উড়িয়ে</a:t>
            </a:r>
            <a:r>
              <a:rPr lang="en-US" sz="3600" dirty="0" smtClean="0"/>
              <a:t> …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72" y="533195"/>
            <a:ext cx="3463109" cy="2569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90" y="533195"/>
            <a:ext cx="3754046" cy="2895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918" y="533195"/>
            <a:ext cx="3201014" cy="25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19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606" y="2045190"/>
            <a:ext cx="3311435" cy="2571882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3825241" y="296409"/>
            <a:ext cx="3606800" cy="14018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211426" y="643374"/>
            <a:ext cx="2834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/>
              <a:t>দলগত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712023" y="5108823"/>
            <a:ext cx="93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২৫শে </a:t>
            </a:r>
            <a:r>
              <a:rPr lang="en-US" sz="3200" dirty="0" err="1" smtClean="0"/>
              <a:t>মার্চে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বাঙালিদের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ওপর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পাক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বাহিনীর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বর্বরতা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5179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6344" y="2736056"/>
            <a:ext cx="1143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‘</a:t>
            </a:r>
            <a:r>
              <a:rPr lang="en-US" sz="3200" dirty="0" err="1" smtClean="0"/>
              <a:t>সাহসী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জননী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</a:t>
            </a:r>
            <a:r>
              <a:rPr lang="en-US" sz="3200" dirty="0" smtClean="0"/>
              <a:t>’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কাব্যগ্রন্থের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অন্তর্গত</a:t>
            </a:r>
            <a:r>
              <a:rPr lang="en-US" sz="3200" dirty="0" smtClean="0"/>
              <a:t>?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বর্ণমালা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পথে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পথে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তেপান্তরে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ঘুরেছিল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কেন</a:t>
            </a:r>
            <a:r>
              <a:rPr lang="en-US" sz="3200" dirty="0" smtClean="0"/>
              <a:t>?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বাংলাদেশকে</a:t>
            </a:r>
            <a:r>
              <a:rPr lang="en-US" sz="3200" dirty="0" smtClean="0"/>
              <a:t> ‘</a:t>
            </a:r>
            <a:r>
              <a:rPr lang="en-US" sz="3200" dirty="0" err="1" smtClean="0"/>
              <a:t>চির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কবিতার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দেশ</a:t>
            </a:r>
            <a:r>
              <a:rPr lang="en-US" sz="3200" dirty="0" smtClean="0"/>
              <a:t>’ </a:t>
            </a:r>
            <a:r>
              <a:rPr lang="en-US" sz="3200" dirty="0" err="1" smtClean="0"/>
              <a:t>বলা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কেন</a:t>
            </a:r>
            <a:r>
              <a:rPr lang="en-US" sz="3200" dirty="0" smtClean="0"/>
              <a:t>?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অসুর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নৃত্য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বুঝিয়েছেন</a:t>
            </a:r>
            <a:r>
              <a:rPr lang="en-US" sz="3200" dirty="0" smtClean="0"/>
              <a:t> ?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‘</a:t>
            </a:r>
            <a:r>
              <a:rPr lang="en-US" sz="3200" dirty="0" err="1" smtClean="0"/>
              <a:t>নীলকমলেরা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জাগে</a:t>
            </a:r>
            <a:r>
              <a:rPr lang="en-US" sz="3200" dirty="0" smtClean="0"/>
              <a:t>’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কথা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বুঝিয়েছেন</a:t>
            </a:r>
            <a:r>
              <a:rPr lang="en-US" sz="3200" dirty="0"/>
              <a:t>?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4490720" y="640080"/>
            <a:ext cx="2600960" cy="924560"/>
          </a:xfrm>
          <a:prstGeom prst="flowChartMagneticDis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মূল্যায়ন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03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347720" y="426801"/>
            <a:ext cx="4040632" cy="707886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53131" y="426801"/>
            <a:ext cx="2661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/>
              <a:t>বাড়ির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49875" y="488953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মুক্তিযুদ্ধে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স্বাধীনতাকামী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বাঙালির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আত্মত্যাগ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10" name="Picture 2" descr="Premium Vector | Cute boy writing his homework at 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24" y="1655560"/>
            <a:ext cx="2713102" cy="271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87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95216" y="628825"/>
            <a:ext cx="3401568" cy="12576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</a:rPr>
              <a:t>পরিচিতি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641811" y="3169969"/>
            <a:ext cx="4974336" cy="302260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শ্রেণিঃ৯ম-১০ম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বিষয়ঃবাংলা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১ম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পাঠঃকবিতা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সময়ঃ৫০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668341" y="3169969"/>
            <a:ext cx="5360603" cy="3178050"/>
          </a:xfrm>
          <a:prstGeom prst="horizontalScroll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রাহিমা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আক্তার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পলাশ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থানা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মডেল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বিদ্যালয়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পলাশ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নরসিংদী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76" y="1300230"/>
            <a:ext cx="1582738" cy="2171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76" y="1253530"/>
            <a:ext cx="1655480" cy="2175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8118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16" y="1773936"/>
            <a:ext cx="11601641" cy="478554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2499359" y="320040"/>
            <a:ext cx="6309360" cy="1453896"/>
            <a:chOff x="1097280" y="627508"/>
            <a:chExt cx="9555480" cy="1051178"/>
          </a:xfrm>
          <a:solidFill>
            <a:srgbClr val="FFFF00"/>
          </a:solidFill>
        </p:grpSpPr>
        <p:grpSp>
          <p:nvGrpSpPr>
            <p:cNvPr id="33" name="Group 32"/>
            <p:cNvGrpSpPr/>
            <p:nvPr/>
          </p:nvGrpSpPr>
          <p:grpSpPr>
            <a:xfrm>
              <a:off x="1097280" y="1115568"/>
              <a:ext cx="9555480" cy="563118"/>
              <a:chOff x="1097280" y="804672"/>
              <a:chExt cx="9555480" cy="874014"/>
            </a:xfrm>
            <a:grpFill/>
          </p:grpSpPr>
          <p:grpSp>
            <p:nvGrpSpPr>
              <p:cNvPr id="26" name="Group 25"/>
              <p:cNvGrpSpPr/>
              <p:nvPr/>
            </p:nvGrpSpPr>
            <p:grpSpPr>
              <a:xfrm>
                <a:off x="1097280" y="804672"/>
                <a:ext cx="9555480" cy="465201"/>
                <a:chOff x="1097280" y="804672"/>
                <a:chExt cx="9555480" cy="465201"/>
              </a:xfrm>
              <a:grpFill/>
            </p:grpSpPr>
            <p:sp>
              <p:nvSpPr>
                <p:cNvPr id="12" name="Flowchart: Punched Tape 11"/>
                <p:cNvSpPr/>
                <p:nvPr/>
              </p:nvSpPr>
              <p:spPr>
                <a:xfrm>
                  <a:off x="6830568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lowchart: Punched Tape 8"/>
                <p:cNvSpPr/>
                <p:nvPr/>
              </p:nvSpPr>
              <p:spPr>
                <a:xfrm>
                  <a:off x="1097280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lowchart: Punched Tape 9"/>
                <p:cNvSpPr/>
                <p:nvPr/>
              </p:nvSpPr>
              <p:spPr>
                <a:xfrm>
                  <a:off x="3008376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lowchart: Punched Tape 10"/>
                <p:cNvSpPr/>
                <p:nvPr/>
              </p:nvSpPr>
              <p:spPr>
                <a:xfrm>
                  <a:off x="4919472" y="821817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Flowchart: Punched Tape 12"/>
                <p:cNvSpPr/>
                <p:nvPr/>
              </p:nvSpPr>
              <p:spPr>
                <a:xfrm>
                  <a:off x="8741664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097280" y="1213485"/>
                <a:ext cx="9555480" cy="465201"/>
                <a:chOff x="1097280" y="804672"/>
                <a:chExt cx="9555480" cy="465201"/>
              </a:xfrm>
              <a:grpFill/>
            </p:grpSpPr>
            <p:sp>
              <p:nvSpPr>
                <p:cNvPr id="28" name="Flowchart: Punched Tape 27"/>
                <p:cNvSpPr/>
                <p:nvPr/>
              </p:nvSpPr>
              <p:spPr>
                <a:xfrm>
                  <a:off x="6830568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Punched Tape 28"/>
                <p:cNvSpPr/>
                <p:nvPr/>
              </p:nvSpPr>
              <p:spPr>
                <a:xfrm>
                  <a:off x="1097280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lowchart: Punched Tape 29"/>
                <p:cNvSpPr/>
                <p:nvPr/>
              </p:nvSpPr>
              <p:spPr>
                <a:xfrm>
                  <a:off x="3008376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lowchart: Punched Tape 30"/>
                <p:cNvSpPr/>
                <p:nvPr/>
              </p:nvSpPr>
              <p:spPr>
                <a:xfrm>
                  <a:off x="4919472" y="821817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Punched Tape 31"/>
                <p:cNvSpPr/>
                <p:nvPr/>
              </p:nvSpPr>
              <p:spPr>
                <a:xfrm>
                  <a:off x="8741664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1097280" y="627508"/>
              <a:ext cx="9555480" cy="563118"/>
              <a:chOff x="1097280" y="804672"/>
              <a:chExt cx="9555480" cy="874014"/>
            </a:xfrm>
            <a:grpFill/>
          </p:grpSpPr>
          <p:grpSp>
            <p:nvGrpSpPr>
              <p:cNvPr id="35" name="Group 34"/>
              <p:cNvGrpSpPr/>
              <p:nvPr/>
            </p:nvGrpSpPr>
            <p:grpSpPr>
              <a:xfrm>
                <a:off x="1097280" y="804672"/>
                <a:ext cx="9555480" cy="465201"/>
                <a:chOff x="1097280" y="804672"/>
                <a:chExt cx="9555480" cy="465201"/>
              </a:xfrm>
              <a:grpFill/>
            </p:grpSpPr>
            <p:sp>
              <p:nvSpPr>
                <p:cNvPr id="42" name="Flowchart: Punched Tape 41"/>
                <p:cNvSpPr/>
                <p:nvPr/>
              </p:nvSpPr>
              <p:spPr>
                <a:xfrm>
                  <a:off x="6830568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lowchart: Punched Tape 42"/>
                <p:cNvSpPr/>
                <p:nvPr/>
              </p:nvSpPr>
              <p:spPr>
                <a:xfrm>
                  <a:off x="1097280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lowchart: Punched Tape 43"/>
                <p:cNvSpPr/>
                <p:nvPr/>
              </p:nvSpPr>
              <p:spPr>
                <a:xfrm>
                  <a:off x="3008376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lowchart: Punched Tape 44"/>
                <p:cNvSpPr/>
                <p:nvPr/>
              </p:nvSpPr>
              <p:spPr>
                <a:xfrm>
                  <a:off x="4919472" y="821817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Flowchart: Punched Tape 45"/>
                <p:cNvSpPr/>
                <p:nvPr/>
              </p:nvSpPr>
              <p:spPr>
                <a:xfrm>
                  <a:off x="8741664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097280" y="1213485"/>
                <a:ext cx="9555480" cy="465201"/>
                <a:chOff x="1097280" y="804672"/>
                <a:chExt cx="9555480" cy="465201"/>
              </a:xfrm>
              <a:grpFill/>
            </p:grpSpPr>
            <p:sp>
              <p:nvSpPr>
                <p:cNvPr id="37" name="Flowchart: Punched Tape 36"/>
                <p:cNvSpPr/>
                <p:nvPr/>
              </p:nvSpPr>
              <p:spPr>
                <a:xfrm>
                  <a:off x="6830568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lowchart: Punched Tape 37"/>
                <p:cNvSpPr/>
                <p:nvPr/>
              </p:nvSpPr>
              <p:spPr>
                <a:xfrm>
                  <a:off x="1097280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lowchart: Punched Tape 38"/>
                <p:cNvSpPr/>
                <p:nvPr/>
              </p:nvSpPr>
              <p:spPr>
                <a:xfrm>
                  <a:off x="3008376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lowchart: Punched Tape 39"/>
                <p:cNvSpPr/>
                <p:nvPr/>
              </p:nvSpPr>
              <p:spPr>
                <a:xfrm>
                  <a:off x="4919472" y="821817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lowchart: Punched Tape 40"/>
                <p:cNvSpPr/>
                <p:nvPr/>
              </p:nvSpPr>
              <p:spPr>
                <a:xfrm>
                  <a:off x="8741664" y="804672"/>
                  <a:ext cx="1911096" cy="448056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" name="Rectangle 6"/>
          <p:cNvSpPr/>
          <p:nvPr/>
        </p:nvSpPr>
        <p:spPr>
          <a:xfrm>
            <a:off x="2752253" y="526449"/>
            <a:ext cx="60564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ধন্যবাদ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সকলকে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4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64473" y="472559"/>
            <a:ext cx="6210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33" y="1360497"/>
            <a:ext cx="3298033" cy="1974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906" y="607100"/>
            <a:ext cx="3256240" cy="1974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884" y="2581275"/>
            <a:ext cx="3225604" cy="2028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5" y="4276725"/>
            <a:ext cx="3443288" cy="2295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2906" y="4144951"/>
            <a:ext cx="3331094" cy="19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397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Down Ribbon 7"/>
          <p:cNvSpPr/>
          <p:nvPr/>
        </p:nvSpPr>
        <p:spPr>
          <a:xfrm>
            <a:off x="2057400" y="396328"/>
            <a:ext cx="7553325" cy="1114425"/>
          </a:xfrm>
          <a:prstGeom prst="ellipse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6962" y="741313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পাঠ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শিরোনাম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1855738"/>
            <a:ext cx="7019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সাহসী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জননী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5722" y="2649349"/>
            <a:ext cx="443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কামাল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চৌধুরী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81" y="1886992"/>
            <a:ext cx="22955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5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6429" y="511294"/>
            <a:ext cx="10722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/>
              <a:t>শিখনফল</a:t>
            </a:r>
            <a:endParaRPr lang="en-US" sz="4800" b="1" dirty="0"/>
          </a:p>
        </p:txBody>
      </p:sp>
      <p:sp>
        <p:nvSpPr>
          <p:cNvPr id="12" name="Rectangle 11"/>
          <p:cNvSpPr/>
          <p:nvPr/>
        </p:nvSpPr>
        <p:spPr>
          <a:xfrm>
            <a:off x="1132116" y="1730474"/>
            <a:ext cx="10406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এই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r>
              <a:rPr lang="en-US" sz="4000" dirty="0" smtClean="0"/>
              <a:t> </a:t>
            </a:r>
            <a:r>
              <a:rPr lang="en-US" sz="4000" dirty="0" err="1" smtClean="0"/>
              <a:t>শেষে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শিক্ষার্থীরা</a:t>
            </a:r>
            <a:r>
              <a:rPr lang="en-US" sz="4000" dirty="0" smtClean="0"/>
              <a:t>----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361950" y="2917372"/>
            <a:ext cx="111769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600" dirty="0" smtClean="0"/>
              <a:t>১। </a:t>
            </a:r>
            <a:r>
              <a:rPr lang="en-US" sz="3600" dirty="0" err="1" smtClean="0"/>
              <a:t>কবি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pPr>
              <a:buClr>
                <a:srgbClr val="0070C0"/>
              </a:buClr>
            </a:pPr>
            <a:r>
              <a:rPr lang="en-US" sz="3600" dirty="0" smtClean="0"/>
              <a:t>২। </a:t>
            </a:r>
            <a:r>
              <a:rPr lang="en-US" sz="3600" dirty="0" err="1" smtClean="0"/>
              <a:t>কবিতাটি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শুদ্ধ</a:t>
            </a:r>
            <a:r>
              <a:rPr lang="en-US" sz="3600" dirty="0" smtClean="0"/>
              <a:t> </a:t>
            </a:r>
            <a:r>
              <a:rPr lang="en-US" sz="3600" dirty="0" err="1" smtClean="0"/>
              <a:t>উচ্চারণে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আবৃতি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pPr>
              <a:buClr>
                <a:srgbClr val="0070C0"/>
              </a:buClr>
            </a:pPr>
            <a:r>
              <a:rPr lang="en-US" sz="3600" dirty="0" smtClean="0"/>
              <a:t>৩। </a:t>
            </a:r>
            <a:r>
              <a:rPr lang="en-US" sz="3600" dirty="0" err="1" smtClean="0"/>
              <a:t>নতুন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</a:t>
            </a:r>
            <a:r>
              <a:rPr lang="en-US" sz="3600" dirty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ও </a:t>
            </a:r>
            <a:r>
              <a:rPr lang="en-US" sz="3600" dirty="0" err="1" smtClean="0"/>
              <a:t>বাক্যে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প্রয়োগ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pPr>
              <a:buClr>
                <a:srgbClr val="0070C0"/>
              </a:buClr>
            </a:pPr>
            <a:r>
              <a:rPr lang="en-US" sz="3600" dirty="0" smtClean="0"/>
              <a:t>৪। </a:t>
            </a:r>
            <a:r>
              <a:rPr lang="en-US" sz="3600" dirty="0" err="1" smtClean="0"/>
              <a:t>কবিতার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আলোকে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মুক্তিযুদ্ধে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বাঙ্গালীর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অনমনীয়</a:t>
            </a:r>
            <a:r>
              <a:rPr lang="en-US" sz="3600" dirty="0" smtClean="0"/>
              <a:t>   </a:t>
            </a:r>
            <a:r>
              <a:rPr lang="en-US" sz="3600" dirty="0" err="1" smtClean="0"/>
              <a:t>মনোভাব</a:t>
            </a:r>
            <a:r>
              <a:rPr lang="en-US" sz="3600" dirty="0" smtClean="0"/>
              <a:t> 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pPr>
              <a:buClr>
                <a:srgbClr val="0070C0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190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428625"/>
            <a:ext cx="2756350" cy="415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7800" y="475297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কামাল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চৌধুরী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0350" y="203418"/>
            <a:ext cx="875594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/>
              <a:t>লেখক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পরিচিতি</a:t>
            </a:r>
            <a:endParaRPr lang="en-US" sz="2800" b="1" u="sng" dirty="0" smtClean="0"/>
          </a:p>
          <a:p>
            <a:r>
              <a:rPr lang="en-US" sz="2400" b="1" dirty="0" err="1" smtClean="0"/>
              <a:t>জন্মঃ</a:t>
            </a:r>
            <a:r>
              <a:rPr lang="en-US" sz="2400" dirty="0" smtClean="0"/>
              <a:t>   ২৮শে </a:t>
            </a:r>
            <a:r>
              <a:rPr lang="en-US" sz="2400" dirty="0" err="1" smtClean="0"/>
              <a:t>জানুয়ারি</a:t>
            </a:r>
            <a:r>
              <a:rPr lang="en-US" sz="2400" dirty="0"/>
              <a:t> </a:t>
            </a:r>
            <a:r>
              <a:rPr lang="en-US" sz="2400" dirty="0" smtClean="0"/>
              <a:t>১৯৫৭ </a:t>
            </a:r>
            <a:r>
              <a:rPr lang="en-US" sz="2400" dirty="0" err="1" smtClean="0"/>
              <a:t>সাল।কুমিল্লা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জেলার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চৌদ্দগ্রাম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উপজেলার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বিজয়করা</a:t>
            </a:r>
            <a:r>
              <a:rPr lang="en-US" sz="2400" dirty="0" smtClean="0"/>
              <a:t>  </a:t>
            </a:r>
            <a:r>
              <a:rPr lang="en-US" sz="2400" dirty="0" err="1" smtClean="0"/>
              <a:t>গ্রামে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পিতা-আহমদ</a:t>
            </a:r>
            <a:r>
              <a:rPr lang="en-US" sz="2400" dirty="0" smtClean="0"/>
              <a:t> </a:t>
            </a:r>
            <a:r>
              <a:rPr lang="en-US" sz="2400" dirty="0" err="1" smtClean="0"/>
              <a:t>হোসেন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চৌধুরী</a:t>
            </a:r>
            <a:r>
              <a:rPr lang="en-US" sz="2400" dirty="0" smtClean="0"/>
              <a:t> ও </a:t>
            </a:r>
            <a:r>
              <a:rPr lang="en-US" sz="2400" dirty="0" err="1" smtClean="0"/>
              <a:t>মাতা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বেগম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তাহেরা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হোসেন</a:t>
            </a:r>
            <a:r>
              <a:rPr lang="en-US" sz="2400" dirty="0" smtClean="0"/>
              <a:t>।</a:t>
            </a:r>
          </a:p>
          <a:p>
            <a:endParaRPr lang="en-US" sz="2400" dirty="0"/>
          </a:p>
          <a:p>
            <a:r>
              <a:rPr lang="en-US" sz="2400" b="1" dirty="0" err="1" smtClean="0"/>
              <a:t>শিক্ষাঃ</a:t>
            </a:r>
            <a:r>
              <a:rPr lang="en-US" sz="2400" dirty="0" smtClean="0"/>
              <a:t>   </a:t>
            </a:r>
            <a:r>
              <a:rPr lang="en-US" sz="2400" dirty="0" err="1" smtClean="0"/>
              <a:t>স্নাতকোত্তর,ঢাকা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বিশ্ববিদ্যালয়</a:t>
            </a:r>
            <a:endParaRPr lang="en-US" sz="2400" dirty="0" smtClean="0"/>
          </a:p>
          <a:p>
            <a:r>
              <a:rPr lang="en-US" sz="2400" b="1" dirty="0" err="1" smtClean="0"/>
              <a:t>পেশাঃ</a:t>
            </a:r>
            <a:r>
              <a:rPr lang="en-US" sz="2400" dirty="0" smtClean="0"/>
              <a:t>   </a:t>
            </a:r>
            <a:r>
              <a:rPr lang="en-US" sz="2400" dirty="0" err="1" smtClean="0"/>
              <a:t>সরকারি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চাকরি</a:t>
            </a:r>
            <a:r>
              <a:rPr lang="en-US" sz="2400" dirty="0" smtClean="0"/>
              <a:t>।</a:t>
            </a:r>
          </a:p>
          <a:p>
            <a:r>
              <a:rPr lang="en-US" sz="2400" b="1" dirty="0" err="1" smtClean="0"/>
              <a:t>সাহিত্যের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বৈশিষ্ট্যঃ</a:t>
            </a:r>
            <a:r>
              <a:rPr lang="en-US" sz="2400" b="1" dirty="0" smtClean="0"/>
              <a:t>  </a:t>
            </a:r>
            <a:r>
              <a:rPr lang="en-US" sz="2400" dirty="0" err="1" smtClean="0"/>
              <a:t>বাঙালির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আবহমান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জীবনচর্চা,সংগ্রাম</a:t>
            </a:r>
            <a:r>
              <a:rPr lang="en-US" sz="2400" dirty="0" smtClean="0"/>
              <a:t> ও </a:t>
            </a:r>
            <a:r>
              <a:rPr lang="en-US" sz="2400" dirty="0" err="1" smtClean="0"/>
              <a:t>মানবীয়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বোধের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উৎসারণ</a:t>
            </a:r>
            <a:r>
              <a:rPr lang="en-US" sz="2400" dirty="0" smtClean="0"/>
              <a:t>, </a:t>
            </a:r>
            <a:r>
              <a:rPr lang="en-US" sz="2400" dirty="0" err="1" smtClean="0"/>
              <a:t>সেই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সঙ্গে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শিল্পিত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প্রকরণের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উজ্জ্বল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প্রকাশ</a:t>
            </a:r>
            <a:r>
              <a:rPr lang="en-US" sz="2400" dirty="0" smtClean="0"/>
              <a:t>।</a:t>
            </a:r>
          </a:p>
          <a:p>
            <a:endParaRPr lang="en-US" sz="2400" dirty="0"/>
          </a:p>
          <a:p>
            <a:r>
              <a:rPr lang="en-US" sz="2400" b="1" dirty="0" err="1" smtClean="0"/>
              <a:t>উল্লেখযোগ্য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কাব্যগ্রন্থঃ</a:t>
            </a:r>
            <a:r>
              <a:rPr lang="en-US" sz="2400" b="1" dirty="0" smtClean="0"/>
              <a:t> </a:t>
            </a:r>
            <a:r>
              <a:rPr lang="en-US" sz="2400" dirty="0" err="1" smtClean="0"/>
              <a:t>মিছিলের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বয়সী</a:t>
            </a:r>
            <a:r>
              <a:rPr lang="en-US" sz="2400" dirty="0" smtClean="0"/>
              <a:t>, </a:t>
            </a:r>
            <a:r>
              <a:rPr lang="en-US" sz="2400" dirty="0" err="1" smtClean="0"/>
              <a:t>টানাপোড়েনের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দিন</a:t>
            </a:r>
            <a:r>
              <a:rPr lang="en-US" sz="2400" dirty="0" smtClean="0"/>
              <a:t>,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পথ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কোলাহল,এসেছি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ভোরে,ধূলি</a:t>
            </a:r>
            <a:r>
              <a:rPr lang="en-US" sz="2400" dirty="0" smtClean="0"/>
              <a:t> ও </a:t>
            </a:r>
            <a:r>
              <a:rPr lang="en-US" sz="2400" dirty="0" err="1" smtClean="0"/>
              <a:t>সাগর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দৃশ্য</a:t>
            </a:r>
            <a:r>
              <a:rPr lang="en-US" sz="2400" dirty="0" smtClean="0"/>
              <a:t>, </a:t>
            </a:r>
            <a:r>
              <a:rPr lang="en-US" sz="2400" dirty="0" err="1" smtClean="0"/>
              <a:t>হে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পৃথিবীপুত্র,পান্থশালার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ঘোড়া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</a:t>
            </a:r>
            <a:r>
              <a:rPr lang="en-US" sz="2400" dirty="0" smtClean="0"/>
              <a:t>। </a:t>
            </a:r>
          </a:p>
          <a:p>
            <a:endParaRPr lang="en-US" sz="2400" dirty="0"/>
          </a:p>
          <a:p>
            <a:r>
              <a:rPr lang="en-US" sz="2400" b="1" dirty="0" err="1" smtClean="0"/>
              <a:t>কিশোর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কবিতা</a:t>
            </a:r>
            <a:r>
              <a:rPr lang="en-US" sz="2400" b="1" dirty="0" err="1"/>
              <a:t>ঃ</a:t>
            </a:r>
            <a:r>
              <a:rPr lang="en-US" sz="2400" b="1" dirty="0" smtClean="0"/>
              <a:t>  </a:t>
            </a:r>
            <a:r>
              <a:rPr lang="en-US" sz="2400" dirty="0" err="1" smtClean="0"/>
              <a:t>আপন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পাঠশালাতে</a:t>
            </a:r>
            <a:r>
              <a:rPr lang="en-US" sz="2400" dirty="0" smtClean="0"/>
              <a:t>।</a:t>
            </a:r>
          </a:p>
          <a:p>
            <a:r>
              <a:rPr lang="en-US" sz="2400" b="1" dirty="0" err="1" smtClean="0"/>
              <a:t>পুরষ্কারঃ</a:t>
            </a:r>
            <a:r>
              <a:rPr lang="en-US" sz="2400" b="1" dirty="0" smtClean="0"/>
              <a:t>  </a:t>
            </a:r>
            <a:r>
              <a:rPr lang="en-US" sz="2400" dirty="0" err="1" smtClean="0"/>
              <a:t>বাংলা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একাডেমি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পুরষ্কার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সম্মাননায়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ভূষিত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হন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705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2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221" y="1844623"/>
            <a:ext cx="2896789" cy="224846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4133088" y="676656"/>
            <a:ext cx="4315968" cy="822960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কাজ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47" y="4789157"/>
            <a:ext cx="11125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/>
              <a:t>খ্যাতিমান</a:t>
            </a:r>
            <a:r>
              <a:rPr lang="en-US" sz="3600" dirty="0"/>
              <a:t> </a:t>
            </a:r>
            <a:r>
              <a:rPr lang="en-US" sz="3600" dirty="0" err="1"/>
              <a:t>কবি</a:t>
            </a:r>
            <a:r>
              <a:rPr lang="en-US" sz="3600" dirty="0"/>
              <a:t> </a:t>
            </a:r>
            <a:r>
              <a:rPr lang="en-US" sz="3600" dirty="0" err="1" smtClean="0"/>
              <a:t>কামাল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চৌধুরীর</a:t>
            </a:r>
            <a:r>
              <a:rPr lang="en-US" sz="3600" dirty="0" smtClean="0"/>
              <a:t> </a:t>
            </a:r>
            <a:r>
              <a:rPr lang="en-US" sz="3600" dirty="0" err="1"/>
              <a:t>জন্ম</a:t>
            </a:r>
            <a:r>
              <a:rPr lang="en-US" sz="3600" dirty="0"/>
              <a:t> </a:t>
            </a:r>
            <a:r>
              <a:rPr lang="en-US" sz="3600" dirty="0" err="1"/>
              <a:t>পরিচয়</a:t>
            </a:r>
            <a:r>
              <a:rPr lang="en-US" sz="3600" dirty="0"/>
              <a:t> </a:t>
            </a:r>
            <a:r>
              <a:rPr lang="en-US" sz="3600" dirty="0" err="1"/>
              <a:t>সম্পর্কে</a:t>
            </a:r>
            <a:r>
              <a:rPr lang="en-US" sz="3600" dirty="0"/>
              <a:t> </a:t>
            </a:r>
            <a:r>
              <a:rPr lang="en-US" sz="3600" dirty="0" err="1"/>
              <a:t>লেখ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8700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2296104"/>
            <a:ext cx="4057395" cy="371451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403600" y="428625"/>
            <a:ext cx="4552950" cy="1038225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আদর্শ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পাঠ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83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" y="85725"/>
            <a:ext cx="12049125" cy="6696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686" y="171450"/>
            <a:ext cx="11872913" cy="6515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13" y="2200745"/>
            <a:ext cx="4307840" cy="343407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171950" y="666750"/>
            <a:ext cx="4629150" cy="942975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সরব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পাঠ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445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dcterms:created xsi:type="dcterms:W3CDTF">2021-02-02T13:59:35Z</dcterms:created>
  <dcterms:modified xsi:type="dcterms:W3CDTF">2021-02-04T16:33:06Z</dcterms:modified>
</cp:coreProperties>
</file>