
<file path=[Content_Types].xml><?xml version="1.0" encoding="utf-8"?>
<Types xmlns="http://schemas.openxmlformats.org/package/2006/content-types">
  <Default Extension="jfif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2" r:id="rId3"/>
    <p:sldId id="264" r:id="rId4"/>
    <p:sldId id="267" r:id="rId5"/>
    <p:sldId id="266" r:id="rId6"/>
    <p:sldId id="274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16127-072C-4877-A261-168F389F2B51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1AC5F-60CC-42CB-9DC1-93451D884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7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1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7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6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0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5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9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1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3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8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11000" t="-9000" r="11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FE572-5B23-4F9B-BDDA-B39FBE0BF82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6171-67BF-4254-B0D0-983CF41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5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DF3B7CB-63DD-4C10-A42A-660EB29F1842}"/>
              </a:ext>
            </a:extLst>
          </p:cNvPr>
          <p:cNvSpPr txBox="1">
            <a:spLocks/>
          </p:cNvSpPr>
          <p:nvPr/>
        </p:nvSpPr>
        <p:spPr>
          <a:xfrm>
            <a:off x="9029699" y="5646904"/>
            <a:ext cx="3290887" cy="1682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22A6EF-3497-4D62-A7C4-521169B00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664368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1690" y="988105"/>
            <a:ext cx="8993691" cy="21430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0344" y="3837709"/>
            <a:ext cx="9321005" cy="22998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8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মাশরুম চাষ পদ্ধতি সম্পর্কে তোমার মতামত ব্যক্ত কর। 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711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235689-94DB-4403-B345-B8CF1B291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10" y="34614"/>
            <a:ext cx="9408103" cy="682338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CF8178-BAEE-4572-A936-C85B3515681A}"/>
              </a:ext>
            </a:extLst>
          </p:cNvPr>
          <p:cNvSpPr/>
          <p:nvPr/>
        </p:nvSpPr>
        <p:spPr>
          <a:xfrm>
            <a:off x="7886700" y="5669835"/>
            <a:ext cx="2869190" cy="1153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585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8160" y="340518"/>
            <a:ext cx="6748292" cy="408399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জাহাঙ্গীর আলম</a:t>
            </a:r>
          </a:p>
          <a:p>
            <a:pPr algn="ctr"/>
            <a:r>
              <a:rPr lang="bn-BD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প্রধান শিক্ষক</a:t>
            </a:r>
          </a:p>
          <a:p>
            <a:pPr algn="ctr"/>
            <a:r>
              <a:rPr lang="bn-BD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দুর্গাপুর উচ্চ বিদ্যালয়</a:t>
            </a:r>
          </a:p>
          <a:p>
            <a:pPr algn="ctr"/>
            <a:r>
              <a:rPr lang="bn-BD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আদিতমারী, লালমনিরহাট।</a:t>
            </a:r>
            <a:endParaRPr lang="en-US" sz="2000" b="1" dirty="0">
              <a:ln w="0">
                <a:solidFill>
                  <a:schemeClr val="tx1"/>
                </a:solidFill>
              </a:ln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5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5329" y="601528"/>
            <a:ext cx="3217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9276" y="1639823"/>
            <a:ext cx="51175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কৃষি শিক্ষা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৫ম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১০/০২/২০২১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4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368" y="737419"/>
            <a:ext cx="9739245" cy="70064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  জ্ঞান যাচাই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80" y="2059858"/>
            <a:ext cx="7351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মাশরুম চাষের প্রোয়জনীয়তা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মাশরুম কী?</a:t>
            </a:r>
          </a:p>
          <a:p>
            <a:pPr marL="342900" indent="-342900">
              <a:buAutoNum type="arabicPeriod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মাশরুম চাষের প্রয়োজন কেন?</a:t>
            </a:r>
          </a:p>
          <a:p>
            <a:pPr marL="342900" indent="-342900">
              <a:buAutoNum type="arabicPeriod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মাশরুম কোন ধরনের ছত্রাক ।</a:t>
            </a:r>
          </a:p>
          <a:p>
            <a:pPr marL="342900" indent="-342900">
              <a:buAutoNum type="arabicPeriod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মাশরুম কোন কোন অবসথায় খাওয়া যায়।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4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11" y="0"/>
            <a:ext cx="5630005" cy="42170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84811" y="4754880"/>
            <a:ext cx="5764117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মাশরুম চাষ পদ্ধতী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82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4950" y="292607"/>
            <a:ext cx="7705345" cy="1487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7290" y="2380613"/>
            <a:ext cx="6524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মাশরুম কত প্রকার কী কী </a:t>
            </a:r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তা সংজ্ঞা করতে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মাশরুমের স্পন তৈরী সম্পর্কে  বলতে পারবে।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কী ভাবে স্পন কর তৈরী করতে হয় তা ব্যাখ্যা করতে পারবে।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মাশরুম সংগ্রহ ও সংরক্ষণ সম্পর্কে বর্ণনা করতে পারবে। 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2450592" y="2572512"/>
            <a:ext cx="97536" cy="195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50592" y="3681984"/>
            <a:ext cx="121920" cy="134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50592" y="4754880"/>
            <a:ext cx="121920" cy="134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50592" y="5852160"/>
            <a:ext cx="121920" cy="134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045" y="2524650"/>
            <a:ext cx="3189731" cy="1792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045" y="153337"/>
            <a:ext cx="3065967" cy="2238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899" y="0"/>
            <a:ext cx="2861899" cy="21436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643" y="2391609"/>
            <a:ext cx="3076852" cy="230466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28160" y="2645664"/>
            <a:ext cx="2718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মাশরুম আমাদের জীবনের সাথে নীবিড় ভাবে জড়ীয়ে আছে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046" y="4696278"/>
            <a:ext cx="2904552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643" y="4848225"/>
            <a:ext cx="30480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7728" y="173513"/>
            <a:ext cx="4218432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8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88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28" y="1620063"/>
            <a:ext cx="4218432" cy="2427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55468" y="4188863"/>
            <a:ext cx="78955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১। দল (গোলাপ)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 চিএ ফসল টির নাম কী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খ চিএর ফসল টির প্রকৃত পক্ষে কী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২। দল (শাপলা)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গ চিএর ফসল টির  কী ভাবে এবং কেনো বাংলাদেশ এর সেরা ফসল বণনা কর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৩।দল(বেলি)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ঘ পুষ্টিমান বিচারে উক্ত ফসল টি সেরা ফসল-মূল্যায়ন কর।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0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1199" y="304800"/>
            <a:ext cx="6714449" cy="137199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4110" y="2202874"/>
            <a:ext cx="8756072" cy="46551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মাশরুম কী?</a:t>
            </a:r>
          </a:p>
          <a:p>
            <a:r>
              <a:rPr lang="bn-BD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 মাশরুম কয় প্রকার।</a:t>
            </a:r>
          </a:p>
          <a:p>
            <a:r>
              <a:rPr lang="bn-BD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তিনটি মাশরুম এর নাম বলো</a:t>
            </a:r>
          </a:p>
          <a:p>
            <a:r>
              <a:rPr lang="bn-BD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স্পন সংগ্রহ কী?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6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203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6</dc:creator>
  <cp:lastModifiedBy>DOEL</cp:lastModifiedBy>
  <cp:revision>125</cp:revision>
  <dcterms:created xsi:type="dcterms:W3CDTF">2015-08-12T13:52:55Z</dcterms:created>
  <dcterms:modified xsi:type="dcterms:W3CDTF">2021-02-10T14:56:37Z</dcterms:modified>
</cp:coreProperties>
</file>