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6" r:id="rId3"/>
    <p:sldId id="290" r:id="rId4"/>
    <p:sldId id="262" r:id="rId5"/>
    <p:sldId id="281" r:id="rId6"/>
    <p:sldId id="283" r:id="rId7"/>
    <p:sldId id="288" r:id="rId8"/>
    <p:sldId id="285" r:id="rId9"/>
    <p:sldId id="284" r:id="rId10"/>
    <p:sldId id="271" r:id="rId11"/>
    <p:sldId id="289" r:id="rId12"/>
    <p:sldId id="287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9498" autoAdjust="0"/>
  </p:normalViewPr>
  <p:slideViewPr>
    <p:cSldViewPr>
      <p:cViewPr>
        <p:scale>
          <a:sx n="80" d="100"/>
          <a:sy n="80" d="100"/>
        </p:scale>
        <p:origin x="-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5B51D-78DC-4CCC-B564-3CE82F73C0DF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84D9D-2C09-4DD7-9FC4-5EB5ED37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4D9D-2C09-4DD7-9FC4-5EB5ED3766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305800" cy="47772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705600" cy="1143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তোমার বইয়ের ২ও ৩ নং পৃষ্ঠা বের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200226_223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64457" y="2283543"/>
            <a:ext cx="4114800" cy="305291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3" descr="Screenshot_20200227-202344_UC Browser.jpg"/>
          <p:cNvPicPr>
            <a:picLocks noChangeAspect="1"/>
          </p:cNvPicPr>
          <p:nvPr/>
        </p:nvPicPr>
        <p:blipFill>
          <a:blip r:embed="rId4" cstate="print"/>
          <a:srcRect t="17094" b="19658"/>
          <a:stretch>
            <a:fillRect/>
          </a:stretch>
        </p:blipFill>
        <p:spPr>
          <a:xfrm>
            <a:off x="4876800" y="1752600"/>
            <a:ext cx="3048000" cy="4072467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0229-114650_UC Browser.jpg"/>
          <p:cNvPicPr>
            <a:picLocks noChangeAspect="1"/>
          </p:cNvPicPr>
          <p:nvPr/>
        </p:nvPicPr>
        <p:blipFill>
          <a:blip r:embed="rId2" cstate="print"/>
          <a:srcRect l="10014" t="34053" r="37398" b="51870"/>
          <a:stretch>
            <a:fillRect/>
          </a:stretch>
        </p:blipFill>
        <p:spPr>
          <a:xfrm>
            <a:off x="685800" y="1447800"/>
            <a:ext cx="7882467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76200"/>
            <a:ext cx="2514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85801"/>
            <a:ext cx="1066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85801"/>
            <a:ext cx="121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096000"/>
            <a:ext cx="1143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172200"/>
            <a:ext cx="990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096000"/>
            <a:ext cx="1295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6096000"/>
            <a:ext cx="10668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200229-140051_UC Browser.jpg"/>
          <p:cNvPicPr>
            <a:picLocks noChangeAspect="1"/>
          </p:cNvPicPr>
          <p:nvPr/>
        </p:nvPicPr>
        <p:blipFill>
          <a:blip r:embed="rId2" cstate="print"/>
          <a:srcRect t="10000" r="10926" b="11111"/>
          <a:stretch>
            <a:fillRect/>
          </a:stretch>
        </p:blipFill>
        <p:spPr>
          <a:xfrm>
            <a:off x="304800" y="17830800"/>
            <a:ext cx="6324600" cy="12136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Screenshot_20200229-140051_UC Browser.jpg"/>
          <p:cNvPicPr>
            <a:picLocks noChangeAspect="1"/>
          </p:cNvPicPr>
          <p:nvPr/>
        </p:nvPicPr>
        <p:blipFill>
          <a:blip r:embed="rId2" cstate="print"/>
          <a:srcRect t="62543" r="10269" b="14434"/>
          <a:stretch>
            <a:fillRect/>
          </a:stretch>
        </p:blipFill>
        <p:spPr>
          <a:xfrm>
            <a:off x="990600" y="1600200"/>
            <a:ext cx="7740717" cy="51054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62200" y="0"/>
            <a:ext cx="4114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09599"/>
            <a:ext cx="77724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ব্লকগুলো গণনা কর এবং একক ও দশক স্থানের অংক লিখ এবং তাদের স্থানীয় মান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0600"/>
            <a:ext cx="7086600" cy="1447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7010400" cy="20574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IN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 ৫৪ , ৬৭ এবং ৮৫ এর একক ও দশক স্থানীয় অংক এবং তাদের স্থানীয় মান লিখ।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43600" cy="9144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1111111111111111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386681"/>
            <a:ext cx="5943599" cy="44807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724400" cy="41148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ফনিভুষন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ভাটিপাড়া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পার্বতীপুর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,দিনাজপুর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মোবাইল-০১৭২৮৩১৭০৭৪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pbict3@gmail.com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57200"/>
            <a:ext cx="3581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905000"/>
            <a:ext cx="3429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533400" y="2877979"/>
            <a:ext cx="8382000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457200"/>
            <a:ext cx="35942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239000" cy="11430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362200"/>
            <a:ext cx="73152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.1.1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উপকরণের সাহায্যে একক,দশক ও শতক সম্পর্কে ধারণা লাভ করে বলতে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267200"/>
            <a:ext cx="7162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.1.2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১০০ পর্যন্ত সংখ্যায় ব্যবহৃত বিভিন্ন অংকের স্থানীয় মান বলতে ও নির্ণয় করতে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আজকের পাঠঃ স্থানীয় মান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াঠির বান্ডি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4495800" cy="2776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_20200229-114226_UC Browser.jpg"/>
          <p:cNvPicPr>
            <a:picLocks noChangeAspect="1"/>
          </p:cNvPicPr>
          <p:nvPr/>
        </p:nvPicPr>
        <p:blipFill>
          <a:blip r:embed="rId2" cstate="print"/>
          <a:srcRect l="48396" t="55007" r="27222" b="42438"/>
          <a:stretch>
            <a:fillRect/>
          </a:stretch>
        </p:blipFill>
        <p:spPr>
          <a:xfrm>
            <a:off x="2362200" y="4419599"/>
            <a:ext cx="6475714" cy="83820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3" name="Picture 2" descr="Screenshot_20200229-114226_UC Browser.jpg"/>
          <p:cNvPicPr>
            <a:picLocks noChangeAspect="1"/>
          </p:cNvPicPr>
          <p:nvPr/>
        </p:nvPicPr>
        <p:blipFill>
          <a:blip r:embed="rId2" cstate="print"/>
          <a:srcRect l="16384" t="54506" r="61536" b="33914"/>
          <a:stretch>
            <a:fillRect/>
          </a:stretch>
        </p:blipFill>
        <p:spPr>
          <a:xfrm>
            <a:off x="3581400" y="990600"/>
            <a:ext cx="2895600" cy="329045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Picture 3" descr="Screenshot_20200229-114226_UC Browser.jpg"/>
          <p:cNvPicPr>
            <a:picLocks noChangeAspect="1"/>
          </p:cNvPicPr>
          <p:nvPr/>
        </p:nvPicPr>
        <p:blipFill>
          <a:blip r:embed="rId2" cstate="print"/>
          <a:srcRect l="51418" t="60093" r="38662" b="37970"/>
          <a:stretch>
            <a:fillRect/>
          </a:stretch>
        </p:blipFill>
        <p:spPr>
          <a:xfrm>
            <a:off x="2438400" y="5334000"/>
            <a:ext cx="1981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4419600"/>
            <a:ext cx="762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334000"/>
            <a:ext cx="533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838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52400"/>
            <a:ext cx="7543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১০টি করে আম গণনা কর। ১০টির কতটি দল হয়েছে?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096000"/>
            <a:ext cx="914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১৩টি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838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8382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15674">
            <a:off x="838200" y="1676400"/>
            <a:ext cx="838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676400"/>
            <a:ext cx="838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Bent-Up Arrow 20"/>
          <p:cNvSpPr/>
          <p:nvPr/>
        </p:nvSpPr>
        <p:spPr>
          <a:xfrm rot="5400000">
            <a:off x="2438400" y="1447800"/>
            <a:ext cx="1295400" cy="3886200"/>
          </a:xfrm>
          <a:prstGeom prst="bentUpArrow">
            <a:avLst>
              <a:gd name="adj1" fmla="val 25000"/>
              <a:gd name="adj2" fmla="val 25000"/>
              <a:gd name="adj3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rot="5400000">
            <a:off x="3352800" y="1524000"/>
            <a:ext cx="914400" cy="2438400"/>
          </a:xfrm>
          <a:prstGeom prst="bentUpArrow">
            <a:avLst>
              <a:gd name="adj1" fmla="val 25000"/>
              <a:gd name="adj2" fmla="val 25000"/>
              <a:gd name="adj3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667000"/>
            <a:ext cx="1371600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একক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5052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দশক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7162800" y="2590800"/>
            <a:ext cx="838200" cy="762000"/>
          </a:xfrm>
          <a:prstGeom prst="mathEqual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00" y="2667000"/>
            <a:ext cx="762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7162800" y="3429000"/>
            <a:ext cx="838200" cy="762000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600" y="3581400"/>
            <a:ext cx="685800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21" grpId="0" animBg="1"/>
      <p:bldP spid="2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0229-114335_UC Browser.jpg"/>
          <p:cNvPicPr>
            <a:picLocks noChangeAspect="1"/>
          </p:cNvPicPr>
          <p:nvPr/>
        </p:nvPicPr>
        <p:blipFill>
          <a:blip r:embed="rId2" cstate="print"/>
          <a:srcRect l="16260" t="56029" r="58916" b="31124"/>
          <a:stretch>
            <a:fillRect/>
          </a:stretch>
        </p:blipFill>
        <p:spPr>
          <a:xfrm>
            <a:off x="3352800" y="762000"/>
            <a:ext cx="2893540" cy="324427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Picture 2" descr="Screenshot_20200229-114335_UC Browser.jpg"/>
          <p:cNvPicPr>
            <a:picLocks noChangeAspect="1"/>
          </p:cNvPicPr>
          <p:nvPr/>
        </p:nvPicPr>
        <p:blipFill>
          <a:blip r:embed="rId2" cstate="print"/>
          <a:srcRect l="51683" t="56666" r="9260" b="38883"/>
          <a:stretch>
            <a:fillRect/>
          </a:stretch>
        </p:blipFill>
        <p:spPr>
          <a:xfrm>
            <a:off x="2209800" y="4114800"/>
            <a:ext cx="6629400" cy="1524000"/>
          </a:xfrm>
          <a:prstGeom prst="rect">
            <a:avLst/>
          </a:prstGeom>
        </p:spPr>
      </p:pic>
      <p:pic>
        <p:nvPicPr>
          <p:cNvPr id="5" name="Picture 4" descr="Screenshot_20200229-114335_UC Browser.jpg"/>
          <p:cNvPicPr>
            <a:picLocks noChangeAspect="1"/>
          </p:cNvPicPr>
          <p:nvPr/>
        </p:nvPicPr>
        <p:blipFill>
          <a:blip r:embed="rId2" cstate="print"/>
          <a:srcRect l="54064" t="63300" r="36905" b="34408"/>
          <a:stretch>
            <a:fillRect/>
          </a:stretch>
        </p:blipFill>
        <p:spPr>
          <a:xfrm>
            <a:off x="2286000" y="5867400"/>
            <a:ext cx="1246909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4191000"/>
            <a:ext cx="533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53000"/>
            <a:ext cx="533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457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52401"/>
            <a:ext cx="73152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ছবিতে কাঁচা আম কতোগুলো আছে? ১০টির কতটি দল হয়েছে? 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>
            <a:off x="838200" y="4343400"/>
            <a:ext cx="609600" cy="83820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45206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132318" y="2209801"/>
            <a:ext cx="944881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২২টি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0229-114432_UC Browser.jpg"/>
          <p:cNvPicPr>
            <a:picLocks noChangeAspect="1"/>
          </p:cNvPicPr>
          <p:nvPr/>
        </p:nvPicPr>
        <p:blipFill>
          <a:blip r:embed="rId2" cstate="print"/>
          <a:srcRect l="7699" t="62396" r="24270" b="18145"/>
          <a:stretch>
            <a:fillRect/>
          </a:stretch>
        </p:blipFill>
        <p:spPr>
          <a:xfrm>
            <a:off x="762000" y="762000"/>
            <a:ext cx="7620000" cy="457200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5435025"/>
            <a:ext cx="609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435025"/>
            <a:ext cx="83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638800"/>
            <a:ext cx="990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5638800"/>
            <a:ext cx="838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170</Words>
  <Application>Microsoft Office PowerPoint</Application>
  <PresentationFormat>On-screen Show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শুভেচ্ছা</vt:lpstr>
      <vt:lpstr>Slide 2</vt:lpstr>
      <vt:lpstr>Slide 3</vt:lpstr>
      <vt:lpstr>শিখনফল</vt:lpstr>
      <vt:lpstr>আজকের পাঠঃ স্থানীয় মান  </vt:lpstr>
      <vt:lpstr>Slide 6</vt:lpstr>
      <vt:lpstr>Slide 7</vt:lpstr>
      <vt:lpstr>Slide 8</vt:lpstr>
      <vt:lpstr>Slide 9</vt:lpstr>
      <vt:lpstr>তোমার বইয়ের ২ও ৩ নং পৃষ্ঠা বের কর।</vt:lpstr>
      <vt:lpstr>Slide 11</vt:lpstr>
      <vt:lpstr>Slide 12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রেজার ৩৭টি কাগজ ছিল। সে এর থেকে মিনাকে ১৪টি কাগজ দিল। রেজার কাছে কতটি কাগজ রইল।</dc:title>
  <dc:creator>DPE</dc:creator>
  <cp:lastModifiedBy>DPE</cp:lastModifiedBy>
  <cp:revision>320</cp:revision>
  <dcterms:created xsi:type="dcterms:W3CDTF">2006-08-16T00:00:00Z</dcterms:created>
  <dcterms:modified xsi:type="dcterms:W3CDTF">2021-02-11T04:00:08Z</dcterms:modified>
</cp:coreProperties>
</file>