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0" r:id="rId3"/>
    <p:sldId id="262" r:id="rId4"/>
    <p:sldId id="261" r:id="rId5"/>
    <p:sldId id="263" r:id="rId6"/>
    <p:sldId id="264" r:id="rId7"/>
    <p:sldId id="265" r:id="rId8"/>
    <p:sldId id="268" r:id="rId9"/>
    <p:sldId id="269" r:id="rId10"/>
    <p:sldId id="270" r:id="rId11"/>
    <p:sldId id="266" r:id="rId12"/>
    <p:sldId id="267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howGuides="1">
      <p:cViewPr varScale="1">
        <p:scale>
          <a:sx n="34" d="100"/>
          <a:sy n="34" d="100"/>
        </p:scale>
        <p:origin x="-27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CE4B6-8BAE-491A-B9F2-C447D9F63443}" type="datetimeFigureOut">
              <a:rPr lang="en-US" smtClean="0"/>
              <a:t>11/02/2021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31344-944B-4B35-A2F9-440AEE4DAB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CE4B6-8BAE-491A-B9F2-C447D9F63443}" type="datetimeFigureOut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31344-944B-4B35-A2F9-440AEE4DA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CE4B6-8BAE-491A-B9F2-C447D9F63443}" type="datetimeFigureOut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31344-944B-4B35-A2F9-440AEE4DA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CE4B6-8BAE-491A-B9F2-C447D9F63443}" type="datetimeFigureOut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31344-944B-4B35-A2F9-440AEE4DA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CE4B6-8BAE-491A-B9F2-C447D9F63443}" type="datetimeFigureOut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31344-944B-4B35-A2F9-440AEE4DAB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CE4B6-8BAE-491A-B9F2-C447D9F63443}" type="datetimeFigureOut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31344-944B-4B35-A2F9-440AEE4DA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CE4B6-8BAE-491A-B9F2-C447D9F63443}" type="datetimeFigureOut">
              <a:rPr lang="en-US" smtClean="0"/>
              <a:t>11/02/2021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31344-944B-4B35-A2F9-440AEE4DA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CE4B6-8BAE-491A-B9F2-C447D9F63443}" type="datetimeFigureOut">
              <a:rPr lang="en-US" smtClean="0"/>
              <a:t>11/02/2021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31344-944B-4B35-A2F9-440AEE4DA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CE4B6-8BAE-491A-B9F2-C447D9F63443}" type="datetimeFigureOut">
              <a:rPr lang="en-US" smtClean="0"/>
              <a:t>11/02/2021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31344-944B-4B35-A2F9-440AEE4DAB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CE4B6-8BAE-491A-B9F2-C447D9F63443}" type="datetimeFigureOut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31344-944B-4B35-A2F9-440AEE4DA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CE4B6-8BAE-491A-B9F2-C447D9F63443}" type="datetimeFigureOut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31344-944B-4B35-A2F9-440AEE4DAB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D7CE4B6-8BAE-491A-B9F2-C447D9F63443}" type="datetimeFigureOut">
              <a:rPr lang="en-US" smtClean="0"/>
              <a:t>11/02/2021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531344-944B-4B35-A2F9-440AEE4DAB6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6" y="61124"/>
            <a:ext cx="914064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2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92004"/>
            <a:ext cx="4435934" cy="3873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004"/>
            <a:ext cx="4431625" cy="3905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74" y="515155"/>
            <a:ext cx="4487126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২৫ </a:t>
            </a:r>
            <a:r>
              <a:rPr lang="en-US" sz="3600" dirty="0" err="1" smtClean="0"/>
              <a:t>শে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মার্চের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গণহত্যা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821252"/>
            <a:ext cx="4588115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২৬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মার্চে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স্বাধিনতার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10054" r="4313" b="4777"/>
          <a:stretch/>
        </p:blipFill>
        <p:spPr>
          <a:xfrm>
            <a:off x="-1" y="1674253"/>
            <a:ext cx="9243257" cy="2588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9099" y="167425"/>
            <a:ext cx="7170553" cy="110799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3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t="18133" r="12253" b="6224"/>
          <a:stretch/>
        </p:blipFill>
        <p:spPr>
          <a:xfrm>
            <a:off x="0" y="2112135"/>
            <a:ext cx="9144000" cy="47458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3335"/>
            <a:ext cx="8994770" cy="144655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5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8451" b="25274"/>
          <a:stretch/>
        </p:blipFill>
        <p:spPr>
          <a:xfrm>
            <a:off x="4572000" y="213306"/>
            <a:ext cx="4353060" cy="3843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91672"/>
            <a:ext cx="4464684" cy="452431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পুর্বে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1221" y="224135"/>
            <a:ext cx="517641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1500" cap="all" spc="0" dirty="0" err="1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15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cap="all" spc="0" dirty="0" err="1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115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4942" y="2967335"/>
            <a:ext cx="779412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১)</a:t>
            </a:r>
            <a:r>
              <a:rPr lang="en-US" sz="7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সুচনা</a:t>
            </a:r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endParaRPr lang="en-US" sz="7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7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88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5493" y="121104"/>
            <a:ext cx="42130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3032" y="2367171"/>
            <a:ext cx="9022022" cy="212365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0277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33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770" y="2838546"/>
            <a:ext cx="758573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3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821251" y="463639"/>
            <a:ext cx="3168203" cy="24083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71544" y="593506"/>
            <a:ext cx="34387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295" y="2748394"/>
            <a:ext cx="803777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শারমিন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6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ষাইটঘর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তেওতা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সরঃপ্রাঃবিদ্যালয়</a:t>
            </a:r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শিবালয়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মানিকগঞ্জ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77" y="0"/>
            <a:ext cx="5663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1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5470" y="257577"/>
            <a:ext cx="3900427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301" y="2112136"/>
            <a:ext cx="8475397" cy="378565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বিষয়-বাংলাদেশ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শিরোনামঃআমাদের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মুক্তিযুদ্ধ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পাঠ্যাংশঃযুদ্ধের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4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1248" y="154547"/>
            <a:ext cx="3621504" cy="144655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0" y="2524259"/>
            <a:ext cx="9139040" cy="258532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১৪,১,১ঃবাংলাদেশের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কোথার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983" y="25757"/>
            <a:ext cx="5782352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0" y="895350"/>
            <a:ext cx="8390699" cy="4359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48" y="5551781"/>
            <a:ext cx="5338321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3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48" y="1472485"/>
            <a:ext cx="4634248" cy="3995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22420"/>
            <a:ext cx="48768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7552" y="103031"/>
            <a:ext cx="627768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3194" y="5975797"/>
            <a:ext cx="6042039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পতাকা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6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3697"/>
            <a:ext cx="4614299" cy="3070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10" y="1893697"/>
            <a:ext cx="4437751" cy="3070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53037"/>
            <a:ext cx="445609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৫২এরভাষা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7610" y="5241701"/>
            <a:ext cx="4283545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৬৬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দফা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956"/>
            <a:ext cx="4572000" cy="3535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14500"/>
            <a:ext cx="4419712" cy="3501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59854"/>
            <a:ext cx="4498347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১৯৬৯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অভ্যূত্থান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422006"/>
            <a:ext cx="4379725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১৯৭০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জয়লাভ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3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167</TotalTime>
  <Words>145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</cp:revision>
  <dcterms:created xsi:type="dcterms:W3CDTF">2021-02-09T04:53:58Z</dcterms:created>
  <dcterms:modified xsi:type="dcterms:W3CDTF">2021-02-11T17:36:43Z</dcterms:modified>
</cp:coreProperties>
</file>