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E00E7E-D611-40E0-B1D4-04391EE6359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87959139-AF12-4C8D-88C5-DC8EB502B7C7}">
      <dgm:prSet phldrT="[Text]"/>
      <dgm:spPr/>
      <dgm:t>
        <a:bodyPr/>
        <a:lstStyle/>
        <a:p>
          <a:r>
            <a:rPr lang="as-IN" b="1" i="0" dirty="0" smtClean="0">
              <a:solidFill>
                <a:srgbClr val="C00000"/>
              </a:solidFill>
            </a:rPr>
            <a:t>বাঙালিদের প্রতি অবহেলা</a:t>
          </a:r>
          <a:endParaRPr lang="en-US" b="1" dirty="0">
            <a:solidFill>
              <a:srgbClr val="C00000"/>
            </a:solidFill>
          </a:endParaRPr>
        </a:p>
      </dgm:t>
    </dgm:pt>
    <dgm:pt modelId="{20A3B34A-BD60-4D0C-AE0A-2B393D989B43}" type="parTrans" cxnId="{CB8A8B7B-B255-4453-8C31-A0A8A5DEB65D}">
      <dgm:prSet/>
      <dgm:spPr/>
      <dgm:t>
        <a:bodyPr/>
        <a:lstStyle/>
        <a:p>
          <a:endParaRPr lang="en-US"/>
        </a:p>
      </dgm:t>
    </dgm:pt>
    <dgm:pt modelId="{65224124-3790-4822-BAD9-104547DE3FE8}" type="sibTrans" cxnId="{CB8A8B7B-B255-4453-8C31-A0A8A5DEB65D}">
      <dgm:prSet/>
      <dgm:spPr/>
      <dgm:t>
        <a:bodyPr/>
        <a:lstStyle/>
        <a:p>
          <a:endParaRPr lang="en-US"/>
        </a:p>
      </dgm:t>
    </dgm:pt>
    <dgm:pt modelId="{41AA4EB6-9FDF-4F4B-A9CF-69E52B089972}">
      <dgm:prSet phldrT="[Text]"/>
      <dgm:spPr/>
      <dgm:t>
        <a:bodyPr/>
        <a:lstStyle/>
        <a:p>
          <a:r>
            <a:rPr lang="as-IN" b="1" i="0" dirty="0" smtClean="0">
              <a:solidFill>
                <a:srgbClr val="C00000"/>
              </a:solidFill>
            </a:rPr>
            <a:t>ধীরেন্দ্রনাথ দত্তের প্রস্তাব প্রত্যাখান</a:t>
          </a:r>
          <a:endParaRPr lang="en-US" b="1" dirty="0">
            <a:solidFill>
              <a:srgbClr val="C00000"/>
            </a:solidFill>
          </a:endParaRPr>
        </a:p>
      </dgm:t>
    </dgm:pt>
    <dgm:pt modelId="{82AEC69B-78DD-42BF-814E-1EA8F05F9C96}" type="parTrans" cxnId="{105A8BC2-F53B-46FF-A1DC-3444F4E992FF}">
      <dgm:prSet/>
      <dgm:spPr/>
      <dgm:t>
        <a:bodyPr/>
        <a:lstStyle/>
        <a:p>
          <a:endParaRPr lang="en-US"/>
        </a:p>
      </dgm:t>
    </dgm:pt>
    <dgm:pt modelId="{00A9373B-3AF2-405E-9984-354EEF4BAA32}" type="sibTrans" cxnId="{105A8BC2-F53B-46FF-A1DC-3444F4E992FF}">
      <dgm:prSet/>
      <dgm:spPr/>
      <dgm:t>
        <a:bodyPr/>
        <a:lstStyle/>
        <a:p>
          <a:endParaRPr lang="en-US"/>
        </a:p>
      </dgm:t>
    </dgm:pt>
    <dgm:pt modelId="{687D7450-B529-47A9-ADD1-1AE9656D015A}">
      <dgm:prSet phldrT="[Text]"/>
      <dgm:spPr/>
      <dgm:t>
        <a:bodyPr/>
        <a:lstStyle/>
        <a:p>
          <a:r>
            <a:rPr lang="as-IN" b="1" i="0" dirty="0" smtClean="0">
              <a:solidFill>
                <a:srgbClr val="C00000"/>
              </a:solidFill>
            </a:rPr>
            <a:t>জিন্নাহর দম্ভোক্তি</a:t>
          </a:r>
          <a:endParaRPr lang="en-US" b="1" dirty="0">
            <a:solidFill>
              <a:srgbClr val="C00000"/>
            </a:solidFill>
          </a:endParaRPr>
        </a:p>
      </dgm:t>
    </dgm:pt>
    <dgm:pt modelId="{2DC562CF-20BA-45E0-A382-59E9EAE24EAF}" type="parTrans" cxnId="{84A5D33B-0E9E-4153-9463-D33753D921B1}">
      <dgm:prSet/>
      <dgm:spPr/>
      <dgm:t>
        <a:bodyPr/>
        <a:lstStyle/>
        <a:p>
          <a:endParaRPr lang="en-US"/>
        </a:p>
      </dgm:t>
    </dgm:pt>
    <dgm:pt modelId="{A389A7D2-20B8-4291-A912-ED57EAC1F041}" type="sibTrans" cxnId="{84A5D33B-0E9E-4153-9463-D33753D921B1}">
      <dgm:prSet/>
      <dgm:spPr/>
      <dgm:t>
        <a:bodyPr/>
        <a:lstStyle/>
        <a:p>
          <a:endParaRPr lang="en-US"/>
        </a:p>
      </dgm:t>
    </dgm:pt>
    <dgm:pt modelId="{C1B9F347-4CE7-455F-96F4-9A838329B3A9}">
      <dgm:prSet/>
      <dgm:spPr/>
      <dgm:t>
        <a:bodyPr/>
        <a:lstStyle/>
        <a:p>
          <a:r>
            <a:rPr lang="as-IN" b="1" i="0" dirty="0" smtClean="0">
              <a:solidFill>
                <a:srgbClr val="C00000"/>
              </a:solidFill>
            </a:rPr>
            <a:t>বৈষম্য</a:t>
          </a:r>
          <a:endParaRPr lang="en-US" b="1" dirty="0">
            <a:solidFill>
              <a:srgbClr val="C00000"/>
            </a:solidFill>
          </a:endParaRPr>
        </a:p>
      </dgm:t>
    </dgm:pt>
    <dgm:pt modelId="{F23DC7BA-FA85-4A41-AD8F-C10B2A9789C4}" type="parTrans" cxnId="{73500699-F393-4E61-A674-53DEF64D0301}">
      <dgm:prSet/>
      <dgm:spPr/>
      <dgm:t>
        <a:bodyPr/>
        <a:lstStyle/>
        <a:p>
          <a:endParaRPr lang="en-US"/>
        </a:p>
      </dgm:t>
    </dgm:pt>
    <dgm:pt modelId="{9765A181-62E6-4A4D-99D1-50143B14DE1D}" type="sibTrans" cxnId="{73500699-F393-4E61-A674-53DEF64D0301}">
      <dgm:prSet/>
      <dgm:spPr/>
      <dgm:t>
        <a:bodyPr/>
        <a:lstStyle/>
        <a:p>
          <a:endParaRPr lang="en-US"/>
        </a:p>
      </dgm:t>
    </dgm:pt>
    <dgm:pt modelId="{8DE20DBD-8190-472C-BEF8-9C7394FC205B}">
      <dgm:prSet/>
      <dgm:spPr/>
      <dgm:t>
        <a:bodyPr/>
        <a:lstStyle/>
        <a:p>
          <a:r>
            <a:rPr lang="as-IN" b="1" i="0" dirty="0" smtClean="0">
              <a:solidFill>
                <a:srgbClr val="C00000"/>
              </a:solidFill>
            </a:rPr>
            <a:t>স্বায়ত্তশাসনের চেতনা</a:t>
          </a:r>
          <a:endParaRPr lang="en-US" b="1" dirty="0">
            <a:solidFill>
              <a:srgbClr val="C00000"/>
            </a:solidFill>
          </a:endParaRPr>
        </a:p>
      </dgm:t>
    </dgm:pt>
    <dgm:pt modelId="{F0B5393E-5D57-41B7-AA3E-A4479F2623C3}" type="parTrans" cxnId="{B8090B36-E593-4B2E-BECA-05A47C6ADE43}">
      <dgm:prSet/>
      <dgm:spPr/>
      <dgm:t>
        <a:bodyPr/>
        <a:lstStyle/>
        <a:p>
          <a:endParaRPr lang="en-US"/>
        </a:p>
      </dgm:t>
    </dgm:pt>
    <dgm:pt modelId="{CD6F258C-4897-4A10-9D13-66B213827ABF}" type="sibTrans" cxnId="{B8090B36-E593-4B2E-BECA-05A47C6ADE43}">
      <dgm:prSet/>
      <dgm:spPr/>
      <dgm:t>
        <a:bodyPr/>
        <a:lstStyle/>
        <a:p>
          <a:endParaRPr lang="en-US"/>
        </a:p>
      </dgm:t>
    </dgm:pt>
    <dgm:pt modelId="{5E526071-BA11-4985-9DCE-D3FF43A2C976}" type="pres">
      <dgm:prSet presAssocID="{00E00E7E-D611-40E0-B1D4-04391EE63590}" presName="compositeShape" presStyleCnt="0">
        <dgm:presLayoutVars>
          <dgm:dir/>
          <dgm:resizeHandles/>
        </dgm:presLayoutVars>
      </dgm:prSet>
      <dgm:spPr/>
    </dgm:pt>
    <dgm:pt modelId="{B2726D93-2BF0-4001-B02D-EDB98F869E1B}" type="pres">
      <dgm:prSet presAssocID="{00E00E7E-D611-40E0-B1D4-04391EE63590}" presName="pyramid" presStyleLbl="node1" presStyleIdx="0" presStyleCnt="1" custScaleX="90908" custScaleY="77138" custLinFactNeighborX="1439" custLinFactNeighborY="2340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</dgm:pt>
    <dgm:pt modelId="{E3D42668-0649-4206-B6A7-E3D71629D3AA}" type="pres">
      <dgm:prSet presAssocID="{00E00E7E-D611-40E0-B1D4-04391EE63590}" presName="theList" presStyleCnt="0"/>
      <dgm:spPr/>
    </dgm:pt>
    <dgm:pt modelId="{BE7EF182-CD67-4BCF-9BE9-A9BDA98F0274}" type="pres">
      <dgm:prSet presAssocID="{87959139-AF12-4C8D-88C5-DC8EB502B7C7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C797B5-F65D-48FF-AE1F-78AF5E7955A8}" type="pres">
      <dgm:prSet presAssocID="{87959139-AF12-4C8D-88C5-DC8EB502B7C7}" presName="aSpace" presStyleCnt="0"/>
      <dgm:spPr/>
    </dgm:pt>
    <dgm:pt modelId="{A40C5FA5-C191-4D9D-997C-078EF18A2973}" type="pres">
      <dgm:prSet presAssocID="{41AA4EB6-9FDF-4F4B-A9CF-69E52B089972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94FAF-310F-478F-A3EE-C50BC2F117C2}" type="pres">
      <dgm:prSet presAssocID="{41AA4EB6-9FDF-4F4B-A9CF-69E52B089972}" presName="aSpace" presStyleCnt="0"/>
      <dgm:spPr/>
    </dgm:pt>
    <dgm:pt modelId="{E952A543-CECC-4337-AF37-0495E70D0B42}" type="pres">
      <dgm:prSet presAssocID="{687D7450-B529-47A9-ADD1-1AE9656D015A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AD5EF7-33E6-4067-B0FD-A26573E33763}" type="pres">
      <dgm:prSet presAssocID="{687D7450-B529-47A9-ADD1-1AE9656D015A}" presName="aSpace" presStyleCnt="0"/>
      <dgm:spPr/>
    </dgm:pt>
    <dgm:pt modelId="{84FD21BF-E33D-48FF-9654-1234A32C9AED}" type="pres">
      <dgm:prSet presAssocID="{C1B9F347-4CE7-455F-96F4-9A838329B3A9}" presName="aNode" presStyleLbl="fgAcc1" presStyleIdx="3" presStyleCnt="5" custLinFactNeighborX="-117" custLinFactNeighborY="-237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9C192-C590-4511-A453-F6F0AD79F5B2}" type="pres">
      <dgm:prSet presAssocID="{C1B9F347-4CE7-455F-96F4-9A838329B3A9}" presName="aSpace" presStyleCnt="0"/>
      <dgm:spPr/>
    </dgm:pt>
    <dgm:pt modelId="{1DC2BD71-F046-49F6-9A0D-6B14CCB91952}" type="pres">
      <dgm:prSet presAssocID="{8DE20DBD-8190-472C-BEF8-9C7394FC205B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E624D0-255A-4169-AEAE-155564A9DB89}" type="pres">
      <dgm:prSet presAssocID="{8DE20DBD-8190-472C-BEF8-9C7394FC205B}" presName="aSpace" presStyleCnt="0"/>
      <dgm:spPr/>
    </dgm:pt>
  </dgm:ptLst>
  <dgm:cxnLst>
    <dgm:cxn modelId="{BE0C899E-53C9-4453-9C3E-B6CD42FA9282}" type="presOf" srcId="{00E00E7E-D611-40E0-B1D4-04391EE63590}" destId="{5E526071-BA11-4985-9DCE-D3FF43A2C976}" srcOrd="0" destOrd="0" presId="urn:microsoft.com/office/officeart/2005/8/layout/pyramid2"/>
    <dgm:cxn modelId="{B52E6EF9-944E-4439-8AB7-7CED6052F911}" type="presOf" srcId="{41AA4EB6-9FDF-4F4B-A9CF-69E52B089972}" destId="{A40C5FA5-C191-4D9D-997C-078EF18A2973}" srcOrd="0" destOrd="0" presId="urn:microsoft.com/office/officeart/2005/8/layout/pyramid2"/>
    <dgm:cxn modelId="{73500699-F393-4E61-A674-53DEF64D0301}" srcId="{00E00E7E-D611-40E0-B1D4-04391EE63590}" destId="{C1B9F347-4CE7-455F-96F4-9A838329B3A9}" srcOrd="3" destOrd="0" parTransId="{F23DC7BA-FA85-4A41-AD8F-C10B2A9789C4}" sibTransId="{9765A181-62E6-4A4D-99D1-50143B14DE1D}"/>
    <dgm:cxn modelId="{E4211BFF-49D5-45DE-8119-D9FF1A956FA1}" type="presOf" srcId="{8DE20DBD-8190-472C-BEF8-9C7394FC205B}" destId="{1DC2BD71-F046-49F6-9A0D-6B14CCB91952}" srcOrd="0" destOrd="0" presId="urn:microsoft.com/office/officeart/2005/8/layout/pyramid2"/>
    <dgm:cxn modelId="{B8090B36-E593-4B2E-BECA-05A47C6ADE43}" srcId="{00E00E7E-D611-40E0-B1D4-04391EE63590}" destId="{8DE20DBD-8190-472C-BEF8-9C7394FC205B}" srcOrd="4" destOrd="0" parTransId="{F0B5393E-5D57-41B7-AA3E-A4479F2623C3}" sibTransId="{CD6F258C-4897-4A10-9D13-66B213827ABF}"/>
    <dgm:cxn modelId="{84A5D33B-0E9E-4153-9463-D33753D921B1}" srcId="{00E00E7E-D611-40E0-B1D4-04391EE63590}" destId="{687D7450-B529-47A9-ADD1-1AE9656D015A}" srcOrd="2" destOrd="0" parTransId="{2DC562CF-20BA-45E0-A382-59E9EAE24EAF}" sibTransId="{A389A7D2-20B8-4291-A912-ED57EAC1F041}"/>
    <dgm:cxn modelId="{EB88F321-F112-4A96-8208-EE0047A7E2DB}" type="presOf" srcId="{687D7450-B529-47A9-ADD1-1AE9656D015A}" destId="{E952A543-CECC-4337-AF37-0495E70D0B42}" srcOrd="0" destOrd="0" presId="urn:microsoft.com/office/officeart/2005/8/layout/pyramid2"/>
    <dgm:cxn modelId="{105A8BC2-F53B-46FF-A1DC-3444F4E992FF}" srcId="{00E00E7E-D611-40E0-B1D4-04391EE63590}" destId="{41AA4EB6-9FDF-4F4B-A9CF-69E52B089972}" srcOrd="1" destOrd="0" parTransId="{82AEC69B-78DD-42BF-814E-1EA8F05F9C96}" sibTransId="{00A9373B-3AF2-405E-9984-354EEF4BAA32}"/>
    <dgm:cxn modelId="{CB8A8B7B-B255-4453-8C31-A0A8A5DEB65D}" srcId="{00E00E7E-D611-40E0-B1D4-04391EE63590}" destId="{87959139-AF12-4C8D-88C5-DC8EB502B7C7}" srcOrd="0" destOrd="0" parTransId="{20A3B34A-BD60-4D0C-AE0A-2B393D989B43}" sibTransId="{65224124-3790-4822-BAD9-104547DE3FE8}"/>
    <dgm:cxn modelId="{1F48F3AA-B255-4DD3-921C-8B670333BB8A}" type="presOf" srcId="{87959139-AF12-4C8D-88C5-DC8EB502B7C7}" destId="{BE7EF182-CD67-4BCF-9BE9-A9BDA98F0274}" srcOrd="0" destOrd="0" presId="urn:microsoft.com/office/officeart/2005/8/layout/pyramid2"/>
    <dgm:cxn modelId="{90B5725C-0217-4F88-80FF-A7ECAF4AC71A}" type="presOf" srcId="{C1B9F347-4CE7-455F-96F4-9A838329B3A9}" destId="{84FD21BF-E33D-48FF-9654-1234A32C9AED}" srcOrd="0" destOrd="0" presId="urn:microsoft.com/office/officeart/2005/8/layout/pyramid2"/>
    <dgm:cxn modelId="{CAF6B3C0-E463-4573-B6DA-C479B3638C3C}" type="presParOf" srcId="{5E526071-BA11-4985-9DCE-D3FF43A2C976}" destId="{B2726D93-2BF0-4001-B02D-EDB98F869E1B}" srcOrd="0" destOrd="0" presId="urn:microsoft.com/office/officeart/2005/8/layout/pyramid2"/>
    <dgm:cxn modelId="{055911AB-4CA7-4858-B4F9-05E3F9843B0F}" type="presParOf" srcId="{5E526071-BA11-4985-9DCE-D3FF43A2C976}" destId="{E3D42668-0649-4206-B6A7-E3D71629D3AA}" srcOrd="1" destOrd="0" presId="urn:microsoft.com/office/officeart/2005/8/layout/pyramid2"/>
    <dgm:cxn modelId="{5404EEA0-F03F-48C8-8CDC-FDF476CFBDF1}" type="presParOf" srcId="{E3D42668-0649-4206-B6A7-E3D71629D3AA}" destId="{BE7EF182-CD67-4BCF-9BE9-A9BDA98F0274}" srcOrd="0" destOrd="0" presId="urn:microsoft.com/office/officeart/2005/8/layout/pyramid2"/>
    <dgm:cxn modelId="{249C5788-2D45-4CCA-A407-7BCA98FFCEE8}" type="presParOf" srcId="{E3D42668-0649-4206-B6A7-E3D71629D3AA}" destId="{41C797B5-F65D-48FF-AE1F-78AF5E7955A8}" srcOrd="1" destOrd="0" presId="urn:microsoft.com/office/officeart/2005/8/layout/pyramid2"/>
    <dgm:cxn modelId="{D76D417E-A177-4316-A4EF-15F44B9DE1BE}" type="presParOf" srcId="{E3D42668-0649-4206-B6A7-E3D71629D3AA}" destId="{A40C5FA5-C191-4D9D-997C-078EF18A2973}" srcOrd="2" destOrd="0" presId="urn:microsoft.com/office/officeart/2005/8/layout/pyramid2"/>
    <dgm:cxn modelId="{224776C2-994D-4931-BBF7-3A62985FE01E}" type="presParOf" srcId="{E3D42668-0649-4206-B6A7-E3D71629D3AA}" destId="{0CE94FAF-310F-478F-A3EE-C50BC2F117C2}" srcOrd="3" destOrd="0" presId="urn:microsoft.com/office/officeart/2005/8/layout/pyramid2"/>
    <dgm:cxn modelId="{617B4A0F-C76F-4454-80AD-4FB007572858}" type="presParOf" srcId="{E3D42668-0649-4206-B6A7-E3D71629D3AA}" destId="{E952A543-CECC-4337-AF37-0495E70D0B42}" srcOrd="4" destOrd="0" presId="urn:microsoft.com/office/officeart/2005/8/layout/pyramid2"/>
    <dgm:cxn modelId="{D22A9CA0-E7A8-4AC3-8979-6BFC63B01DBE}" type="presParOf" srcId="{E3D42668-0649-4206-B6A7-E3D71629D3AA}" destId="{5FAD5EF7-33E6-4067-B0FD-A26573E33763}" srcOrd="5" destOrd="0" presId="urn:microsoft.com/office/officeart/2005/8/layout/pyramid2"/>
    <dgm:cxn modelId="{E6B24606-BC23-481C-86EA-03069249629E}" type="presParOf" srcId="{E3D42668-0649-4206-B6A7-E3D71629D3AA}" destId="{84FD21BF-E33D-48FF-9654-1234A32C9AED}" srcOrd="6" destOrd="0" presId="urn:microsoft.com/office/officeart/2005/8/layout/pyramid2"/>
    <dgm:cxn modelId="{A1F19D40-3E4C-48ED-9595-6919E04356A2}" type="presParOf" srcId="{E3D42668-0649-4206-B6A7-E3D71629D3AA}" destId="{CE59C192-C590-4511-A453-F6F0AD79F5B2}" srcOrd="7" destOrd="0" presId="urn:microsoft.com/office/officeart/2005/8/layout/pyramid2"/>
    <dgm:cxn modelId="{A5251E2E-4EB0-4C1C-891A-3FF2816EE77D}" type="presParOf" srcId="{E3D42668-0649-4206-B6A7-E3D71629D3AA}" destId="{1DC2BD71-F046-49F6-9A0D-6B14CCB91952}" srcOrd="8" destOrd="0" presId="urn:microsoft.com/office/officeart/2005/8/layout/pyramid2"/>
    <dgm:cxn modelId="{39C04276-A2A0-429D-A31C-4613F4823D9D}" type="presParOf" srcId="{E3D42668-0649-4206-B6A7-E3D71629D3AA}" destId="{53E624D0-255A-4169-AEAE-155564A9DB89}" srcOrd="9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2BD1E1-CD06-474B-94BA-67B9A96F9480}" type="doc">
      <dgm:prSet loTypeId="urn:microsoft.com/office/officeart/2005/8/layout/radial4" loCatId="relationship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D5F34B43-BCC3-4D8F-910A-390E960DAF0A}">
      <dgm:prSet phldrT="[Text]"/>
      <dgm:spPr>
        <a:ln>
          <a:solidFill>
            <a:srgbClr val="FF0000"/>
          </a:solidFill>
        </a:ln>
      </dgm:spPr>
      <dgm:t>
        <a:bodyPr/>
        <a:lstStyle/>
        <a:p>
          <a:r>
            <a:rPr lang="as-IN" b="0" i="0" dirty="0" smtClean="0"/>
            <a:t>ভাষা আন্দোলন</a:t>
          </a:r>
          <a:endParaRPr lang="en-US" dirty="0"/>
        </a:p>
      </dgm:t>
    </dgm:pt>
    <dgm:pt modelId="{D3A811CD-9CEF-41F2-811B-1A702EA43ED4}" type="parTrans" cxnId="{55D659B5-2F5F-4B2A-8FE4-254604085B81}">
      <dgm:prSet/>
      <dgm:spPr/>
      <dgm:t>
        <a:bodyPr/>
        <a:lstStyle/>
        <a:p>
          <a:endParaRPr lang="en-US"/>
        </a:p>
      </dgm:t>
    </dgm:pt>
    <dgm:pt modelId="{86A60522-3526-4529-99B0-C0D110F844BB}" type="sibTrans" cxnId="{55D659B5-2F5F-4B2A-8FE4-254604085B81}">
      <dgm:prSet/>
      <dgm:spPr/>
      <dgm:t>
        <a:bodyPr/>
        <a:lstStyle/>
        <a:p>
          <a:endParaRPr lang="en-US"/>
        </a:p>
      </dgm:t>
    </dgm:pt>
    <dgm:pt modelId="{30BB4C19-61A4-4409-9C72-F1653EF70055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as-IN" sz="1600" b="1" i="0" dirty="0" smtClean="0">
              <a:solidFill>
                <a:srgbClr val="002060"/>
              </a:solidFill>
            </a:rPr>
            <a:t>বাঙালি জাতীয়তাবাদের উন্মেষ</a:t>
          </a:r>
          <a:endParaRPr lang="en-US" sz="1600" b="1" dirty="0">
            <a:solidFill>
              <a:srgbClr val="002060"/>
            </a:solidFill>
          </a:endParaRPr>
        </a:p>
      </dgm:t>
    </dgm:pt>
    <dgm:pt modelId="{235D5EBF-3521-49A3-A842-A585D73F863F}" type="parTrans" cxnId="{97D01693-AE3E-4091-8EE7-C690074B66FA}">
      <dgm:prSet/>
      <dgm:spPr/>
      <dgm:t>
        <a:bodyPr/>
        <a:lstStyle/>
        <a:p>
          <a:endParaRPr lang="en-US"/>
        </a:p>
      </dgm:t>
    </dgm:pt>
    <dgm:pt modelId="{811CB195-75D8-4FE4-A8EA-EA1130338815}" type="sibTrans" cxnId="{97D01693-AE3E-4091-8EE7-C690074B66FA}">
      <dgm:prSet/>
      <dgm:spPr/>
      <dgm:t>
        <a:bodyPr/>
        <a:lstStyle/>
        <a:p>
          <a:endParaRPr lang="en-US"/>
        </a:p>
      </dgm:t>
    </dgm:pt>
    <dgm:pt modelId="{FA40BF04-5121-493D-B854-7A99D54631E5}">
      <dgm:prSet phldrT="[Text]" custT="1"/>
      <dgm:spPr>
        <a:ln>
          <a:solidFill>
            <a:srgbClr val="7030A0"/>
          </a:solidFill>
        </a:ln>
      </dgm:spPr>
      <dgm:t>
        <a:bodyPr/>
        <a:lstStyle/>
        <a:p>
          <a:r>
            <a:rPr lang="as-IN" sz="1600" b="1" i="0" dirty="0" smtClean="0">
              <a:solidFill>
                <a:srgbClr val="FFFF00"/>
              </a:solidFill>
            </a:rPr>
            <a:t>বাঙালিদের অধিকার সচেতনতা</a:t>
          </a:r>
          <a:endParaRPr lang="en-US" sz="1600" b="1" dirty="0">
            <a:solidFill>
              <a:srgbClr val="FFFF00"/>
            </a:solidFill>
          </a:endParaRPr>
        </a:p>
      </dgm:t>
    </dgm:pt>
    <dgm:pt modelId="{057CE609-52D7-497E-9E32-BE2492219A7B}" type="parTrans" cxnId="{993DBFE5-00DB-414A-A528-F90BB19E546B}">
      <dgm:prSet/>
      <dgm:spPr/>
      <dgm:t>
        <a:bodyPr/>
        <a:lstStyle/>
        <a:p>
          <a:endParaRPr lang="en-US"/>
        </a:p>
      </dgm:t>
    </dgm:pt>
    <dgm:pt modelId="{CC7DAAC5-6D3F-45C8-BEAB-2AE75129AD36}" type="sibTrans" cxnId="{993DBFE5-00DB-414A-A528-F90BB19E546B}">
      <dgm:prSet/>
      <dgm:spPr/>
      <dgm:t>
        <a:bodyPr/>
        <a:lstStyle/>
        <a:p>
          <a:endParaRPr lang="en-US"/>
        </a:p>
      </dgm:t>
    </dgm:pt>
    <dgm:pt modelId="{325E9DFB-1BDC-4443-90D5-406A3DAC8D9D}">
      <dgm:prSet phldrT="[Text]" custT="1"/>
      <dgm:spPr>
        <a:ln>
          <a:solidFill>
            <a:srgbClr val="C00000"/>
          </a:solidFill>
        </a:ln>
      </dgm:spPr>
      <dgm:t>
        <a:bodyPr/>
        <a:lstStyle/>
        <a:p>
          <a:r>
            <a:rPr lang="as-IN" sz="1600" b="1" i="0" dirty="0" smtClean="0">
              <a:solidFill>
                <a:srgbClr val="FFFF00"/>
              </a:solidFill>
            </a:rPr>
            <a:t>স্বাতন্ত্র্যবোধের বিকাশ</a:t>
          </a:r>
          <a:endParaRPr lang="en-US" sz="1600" b="1" dirty="0">
            <a:solidFill>
              <a:srgbClr val="FFFF00"/>
            </a:solidFill>
          </a:endParaRPr>
        </a:p>
      </dgm:t>
    </dgm:pt>
    <dgm:pt modelId="{B9B57E1F-7FA1-4D2D-A4C9-4133352FB91B}" type="parTrans" cxnId="{CDE9D37F-307C-45AE-9660-8E9CAD5D587F}">
      <dgm:prSet/>
      <dgm:spPr/>
      <dgm:t>
        <a:bodyPr/>
        <a:lstStyle/>
        <a:p>
          <a:endParaRPr lang="en-US"/>
        </a:p>
      </dgm:t>
    </dgm:pt>
    <dgm:pt modelId="{26CE5542-9C41-499B-A897-48D5FD4281DB}" type="sibTrans" cxnId="{CDE9D37F-307C-45AE-9660-8E9CAD5D587F}">
      <dgm:prSet/>
      <dgm:spPr/>
      <dgm:t>
        <a:bodyPr/>
        <a:lstStyle/>
        <a:p>
          <a:endParaRPr lang="en-US"/>
        </a:p>
      </dgm:t>
    </dgm:pt>
    <dgm:pt modelId="{023B5761-E39E-4CFC-BFFB-A661F93AC961}">
      <dgm:prSet custT="1"/>
      <dgm:spPr>
        <a:ln>
          <a:solidFill>
            <a:srgbClr val="FFFF00"/>
          </a:solidFill>
        </a:ln>
      </dgm:spPr>
      <dgm:t>
        <a:bodyPr/>
        <a:lstStyle/>
        <a:p>
          <a:r>
            <a:rPr lang="as-IN" sz="1600" b="1" i="0" dirty="0" smtClean="0">
              <a:solidFill>
                <a:srgbClr val="C00000"/>
              </a:solidFill>
            </a:rPr>
            <a:t>ঐক্যবদ্ধ আন্দোলনের সূত্রপাত</a:t>
          </a:r>
          <a:endParaRPr lang="en-US" sz="1600" b="1" dirty="0">
            <a:solidFill>
              <a:srgbClr val="C00000"/>
            </a:solidFill>
          </a:endParaRPr>
        </a:p>
      </dgm:t>
    </dgm:pt>
    <dgm:pt modelId="{CC3A1614-0F4E-48AF-8E2F-1F8C58C29E6C}" type="parTrans" cxnId="{DD7A9224-D2E3-419E-BFF7-9D4AED5A4BA7}">
      <dgm:prSet/>
      <dgm:spPr/>
      <dgm:t>
        <a:bodyPr/>
        <a:lstStyle/>
        <a:p>
          <a:endParaRPr lang="en-US"/>
        </a:p>
      </dgm:t>
    </dgm:pt>
    <dgm:pt modelId="{6A2F1767-48C9-4335-A908-473629FA3366}" type="sibTrans" cxnId="{DD7A9224-D2E3-419E-BFF7-9D4AED5A4BA7}">
      <dgm:prSet/>
      <dgm:spPr/>
      <dgm:t>
        <a:bodyPr/>
        <a:lstStyle/>
        <a:p>
          <a:endParaRPr lang="en-US"/>
        </a:p>
      </dgm:t>
    </dgm:pt>
    <dgm:pt modelId="{1CC23B6B-8761-478C-8F0B-60E38146AB2C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as-IN" sz="1600" b="1" i="0" dirty="0" smtClean="0">
              <a:solidFill>
                <a:srgbClr val="FFFF00"/>
              </a:solidFill>
            </a:rPr>
            <a:t>বাংলাকে রাষ্ট্র ভাষার স্বীকৃতি</a:t>
          </a:r>
          <a:endParaRPr lang="en-US" sz="1600" b="1" dirty="0">
            <a:solidFill>
              <a:srgbClr val="FFFF00"/>
            </a:solidFill>
          </a:endParaRPr>
        </a:p>
      </dgm:t>
    </dgm:pt>
    <dgm:pt modelId="{4D080856-756F-467E-8E2F-61CD9B822E21}" type="parTrans" cxnId="{588193BF-9206-428E-978D-3FA5AD0EF449}">
      <dgm:prSet/>
      <dgm:spPr/>
      <dgm:t>
        <a:bodyPr/>
        <a:lstStyle/>
        <a:p>
          <a:endParaRPr lang="en-US"/>
        </a:p>
      </dgm:t>
    </dgm:pt>
    <dgm:pt modelId="{5DA7CC59-10F4-46F3-BA8C-342D44E64A76}" type="sibTrans" cxnId="{588193BF-9206-428E-978D-3FA5AD0EF449}">
      <dgm:prSet/>
      <dgm:spPr/>
      <dgm:t>
        <a:bodyPr/>
        <a:lstStyle/>
        <a:p>
          <a:endParaRPr lang="en-US"/>
        </a:p>
      </dgm:t>
    </dgm:pt>
    <dgm:pt modelId="{83042E47-5E17-490E-AE96-AE9A49C459B9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as-IN" sz="1600" b="1" i="0" dirty="0" smtClean="0">
              <a:solidFill>
                <a:srgbClr val="C00000"/>
              </a:solidFill>
            </a:rPr>
            <a:t>১৯৫৪ সালের নির্বাচন</a:t>
          </a:r>
          <a:endParaRPr lang="en-US" sz="1600" b="1" dirty="0">
            <a:solidFill>
              <a:srgbClr val="C00000"/>
            </a:solidFill>
          </a:endParaRPr>
        </a:p>
      </dgm:t>
    </dgm:pt>
    <dgm:pt modelId="{0E6228E4-A9D1-48AD-9767-94C972D68941}" type="parTrans" cxnId="{CC179ABA-3BE7-4D7C-8B56-1C85CC1EE2CB}">
      <dgm:prSet/>
      <dgm:spPr/>
      <dgm:t>
        <a:bodyPr/>
        <a:lstStyle/>
        <a:p>
          <a:endParaRPr lang="en-US"/>
        </a:p>
      </dgm:t>
    </dgm:pt>
    <dgm:pt modelId="{984A6590-7BFC-48B2-9AB6-4FB5D6EFA750}" type="sibTrans" cxnId="{CC179ABA-3BE7-4D7C-8B56-1C85CC1EE2CB}">
      <dgm:prSet/>
      <dgm:spPr/>
      <dgm:t>
        <a:bodyPr/>
        <a:lstStyle/>
        <a:p>
          <a:endParaRPr lang="en-US"/>
        </a:p>
      </dgm:t>
    </dgm:pt>
    <dgm:pt modelId="{EFEF1A1F-11D9-4CFA-B445-282D33412991}">
      <dgm:prSet custT="1"/>
      <dgm:spPr>
        <a:ln>
          <a:solidFill>
            <a:srgbClr val="C00000"/>
          </a:solidFill>
        </a:ln>
      </dgm:spPr>
      <dgm:t>
        <a:bodyPr/>
        <a:lstStyle/>
        <a:p>
          <a:r>
            <a:rPr lang="as-IN" sz="1600" b="1" i="0" dirty="0" smtClean="0">
              <a:solidFill>
                <a:srgbClr val="002060"/>
              </a:solidFill>
            </a:rPr>
            <a:t>পরবর্তী আন্দোলনগুলোতে উৎসাহ প্রদান</a:t>
          </a:r>
          <a:endParaRPr lang="en-US" sz="1600" b="1" dirty="0">
            <a:solidFill>
              <a:srgbClr val="002060"/>
            </a:solidFill>
          </a:endParaRPr>
        </a:p>
      </dgm:t>
    </dgm:pt>
    <dgm:pt modelId="{18C6BA6E-A256-4B35-9405-5164E4DE005F}" type="parTrans" cxnId="{53C276F1-EFCA-4CF0-B87F-E93554775B99}">
      <dgm:prSet/>
      <dgm:spPr/>
      <dgm:t>
        <a:bodyPr/>
        <a:lstStyle/>
        <a:p>
          <a:endParaRPr lang="en-US"/>
        </a:p>
      </dgm:t>
    </dgm:pt>
    <dgm:pt modelId="{88760365-1E70-4F1E-AD6F-D9B9A40D76A5}" type="sibTrans" cxnId="{53C276F1-EFCA-4CF0-B87F-E93554775B99}">
      <dgm:prSet/>
      <dgm:spPr/>
      <dgm:t>
        <a:bodyPr/>
        <a:lstStyle/>
        <a:p>
          <a:endParaRPr lang="en-US"/>
        </a:p>
      </dgm:t>
    </dgm:pt>
    <dgm:pt modelId="{60EDA34E-E891-43DE-9E22-D45344E51105}" type="pres">
      <dgm:prSet presAssocID="{CC2BD1E1-CD06-474B-94BA-67B9A96F94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850641-7463-46CC-8D9E-62B893DD8B2C}" type="pres">
      <dgm:prSet presAssocID="{D5F34B43-BCC3-4D8F-910A-390E960DAF0A}" presName="centerShape" presStyleLbl="node0" presStyleIdx="0" presStyleCnt="1"/>
      <dgm:spPr/>
      <dgm:t>
        <a:bodyPr/>
        <a:lstStyle/>
        <a:p>
          <a:endParaRPr lang="en-US"/>
        </a:p>
      </dgm:t>
    </dgm:pt>
    <dgm:pt modelId="{E896F872-4A73-4075-A326-84ED7D6778E7}" type="pres">
      <dgm:prSet presAssocID="{235D5EBF-3521-49A3-A842-A585D73F863F}" presName="parTrans" presStyleLbl="bgSibTrans2D1" presStyleIdx="0" presStyleCnt="7"/>
      <dgm:spPr/>
      <dgm:t>
        <a:bodyPr/>
        <a:lstStyle/>
        <a:p>
          <a:endParaRPr lang="en-US"/>
        </a:p>
      </dgm:t>
    </dgm:pt>
    <dgm:pt modelId="{49689753-A27B-4B41-A756-DB49B0DCD3D0}" type="pres">
      <dgm:prSet presAssocID="{30BB4C19-61A4-4409-9C72-F1653EF70055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0FCD5-7A05-4117-B778-6D6C0B537ED8}" type="pres">
      <dgm:prSet presAssocID="{057CE609-52D7-497E-9E32-BE2492219A7B}" presName="parTrans" presStyleLbl="bgSibTrans2D1" presStyleIdx="1" presStyleCnt="7"/>
      <dgm:spPr/>
      <dgm:t>
        <a:bodyPr/>
        <a:lstStyle/>
        <a:p>
          <a:endParaRPr lang="en-US"/>
        </a:p>
      </dgm:t>
    </dgm:pt>
    <dgm:pt modelId="{18C08D68-D031-436A-9BB3-772FC46BE9A7}" type="pres">
      <dgm:prSet presAssocID="{FA40BF04-5121-493D-B854-7A99D54631E5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14EE90-AF0F-424F-9DE7-C3DD9C0D39C8}" type="pres">
      <dgm:prSet presAssocID="{B9B57E1F-7FA1-4D2D-A4C9-4133352FB91B}" presName="parTrans" presStyleLbl="bgSibTrans2D1" presStyleIdx="2" presStyleCnt="7"/>
      <dgm:spPr/>
      <dgm:t>
        <a:bodyPr/>
        <a:lstStyle/>
        <a:p>
          <a:endParaRPr lang="en-US"/>
        </a:p>
      </dgm:t>
    </dgm:pt>
    <dgm:pt modelId="{A1B413A2-1E78-4752-A1C9-EAF407DD0AC2}" type="pres">
      <dgm:prSet presAssocID="{325E9DFB-1BDC-4443-90D5-406A3DAC8D9D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FE0406-34DE-4A62-AB14-477F1B877E78}" type="pres">
      <dgm:prSet presAssocID="{CC3A1614-0F4E-48AF-8E2F-1F8C58C29E6C}" presName="parTrans" presStyleLbl="bgSibTrans2D1" presStyleIdx="3" presStyleCnt="7"/>
      <dgm:spPr/>
      <dgm:t>
        <a:bodyPr/>
        <a:lstStyle/>
        <a:p>
          <a:endParaRPr lang="en-US"/>
        </a:p>
      </dgm:t>
    </dgm:pt>
    <dgm:pt modelId="{9AE643F1-45AF-4176-958E-6C456CAF4043}" type="pres">
      <dgm:prSet presAssocID="{023B5761-E39E-4CFC-BFFB-A661F93AC961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350853-A594-4256-ABB2-769D36702517}" type="pres">
      <dgm:prSet presAssocID="{4D080856-756F-467E-8E2F-61CD9B822E21}" presName="parTrans" presStyleLbl="bgSibTrans2D1" presStyleIdx="4" presStyleCnt="7"/>
      <dgm:spPr/>
      <dgm:t>
        <a:bodyPr/>
        <a:lstStyle/>
        <a:p>
          <a:endParaRPr lang="en-US"/>
        </a:p>
      </dgm:t>
    </dgm:pt>
    <dgm:pt modelId="{99AF7C61-AE1B-4B43-95F0-D8E21C32A535}" type="pres">
      <dgm:prSet presAssocID="{1CC23B6B-8761-478C-8F0B-60E38146AB2C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6FF7D-9987-4611-9BD4-BC9DCBAAFD2F}" type="pres">
      <dgm:prSet presAssocID="{0E6228E4-A9D1-48AD-9767-94C972D68941}" presName="parTrans" presStyleLbl="bgSibTrans2D1" presStyleIdx="5" presStyleCnt="7"/>
      <dgm:spPr/>
      <dgm:t>
        <a:bodyPr/>
        <a:lstStyle/>
        <a:p>
          <a:endParaRPr lang="en-US"/>
        </a:p>
      </dgm:t>
    </dgm:pt>
    <dgm:pt modelId="{9E99F8A3-1C8D-4DE9-A66F-F33202230B4B}" type="pres">
      <dgm:prSet presAssocID="{83042E47-5E17-490E-AE96-AE9A49C459B9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55BAE-BB41-4D06-8711-F58A6C8EF982}" type="pres">
      <dgm:prSet presAssocID="{18C6BA6E-A256-4B35-9405-5164E4DE005F}" presName="parTrans" presStyleLbl="bgSibTrans2D1" presStyleIdx="6" presStyleCnt="7"/>
      <dgm:spPr/>
      <dgm:t>
        <a:bodyPr/>
        <a:lstStyle/>
        <a:p>
          <a:endParaRPr lang="en-US"/>
        </a:p>
      </dgm:t>
    </dgm:pt>
    <dgm:pt modelId="{3DB5EE79-7671-4D4D-A12A-DA893CD8C2FE}" type="pres">
      <dgm:prSet presAssocID="{EFEF1A1F-11D9-4CFA-B445-282D33412991}" presName="node" presStyleLbl="node1" presStyleIdx="6" presStyleCnt="7" custScaleX="126492" custScaleY="1234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D98F30-2DE7-4AEB-904E-4D61FFE87266}" type="presOf" srcId="{30BB4C19-61A4-4409-9C72-F1653EF70055}" destId="{49689753-A27B-4B41-A756-DB49B0DCD3D0}" srcOrd="0" destOrd="0" presId="urn:microsoft.com/office/officeart/2005/8/layout/radial4"/>
    <dgm:cxn modelId="{235729E6-5D43-4AF6-A194-327329662DA9}" type="presOf" srcId="{D5F34B43-BCC3-4D8F-910A-390E960DAF0A}" destId="{26850641-7463-46CC-8D9E-62B893DD8B2C}" srcOrd="0" destOrd="0" presId="urn:microsoft.com/office/officeart/2005/8/layout/radial4"/>
    <dgm:cxn modelId="{19BBBDDA-7B03-4EFA-9F5C-A65F168ABA3A}" type="presOf" srcId="{CC2BD1E1-CD06-474B-94BA-67B9A96F9480}" destId="{60EDA34E-E891-43DE-9E22-D45344E51105}" srcOrd="0" destOrd="0" presId="urn:microsoft.com/office/officeart/2005/8/layout/radial4"/>
    <dgm:cxn modelId="{1E888CC1-F08D-42DF-9683-EB55D8649CD5}" type="presOf" srcId="{325E9DFB-1BDC-4443-90D5-406A3DAC8D9D}" destId="{A1B413A2-1E78-4752-A1C9-EAF407DD0AC2}" srcOrd="0" destOrd="0" presId="urn:microsoft.com/office/officeart/2005/8/layout/radial4"/>
    <dgm:cxn modelId="{4CFC6DFC-1719-4744-A3DD-7C5DC99DFC4D}" type="presOf" srcId="{18C6BA6E-A256-4B35-9405-5164E4DE005F}" destId="{A4255BAE-BB41-4D06-8711-F58A6C8EF982}" srcOrd="0" destOrd="0" presId="urn:microsoft.com/office/officeart/2005/8/layout/radial4"/>
    <dgm:cxn modelId="{55D659B5-2F5F-4B2A-8FE4-254604085B81}" srcId="{CC2BD1E1-CD06-474B-94BA-67B9A96F9480}" destId="{D5F34B43-BCC3-4D8F-910A-390E960DAF0A}" srcOrd="0" destOrd="0" parTransId="{D3A811CD-9CEF-41F2-811B-1A702EA43ED4}" sibTransId="{86A60522-3526-4529-99B0-C0D110F844BB}"/>
    <dgm:cxn modelId="{588193BF-9206-428E-978D-3FA5AD0EF449}" srcId="{D5F34B43-BCC3-4D8F-910A-390E960DAF0A}" destId="{1CC23B6B-8761-478C-8F0B-60E38146AB2C}" srcOrd="4" destOrd="0" parTransId="{4D080856-756F-467E-8E2F-61CD9B822E21}" sibTransId="{5DA7CC59-10F4-46F3-BA8C-342D44E64A76}"/>
    <dgm:cxn modelId="{7DD0771F-9D5F-4CAE-96EF-A8CDCFD4BCA1}" type="presOf" srcId="{4D080856-756F-467E-8E2F-61CD9B822E21}" destId="{EE350853-A594-4256-ABB2-769D36702517}" srcOrd="0" destOrd="0" presId="urn:microsoft.com/office/officeart/2005/8/layout/radial4"/>
    <dgm:cxn modelId="{DD7A9224-D2E3-419E-BFF7-9D4AED5A4BA7}" srcId="{D5F34B43-BCC3-4D8F-910A-390E960DAF0A}" destId="{023B5761-E39E-4CFC-BFFB-A661F93AC961}" srcOrd="3" destOrd="0" parTransId="{CC3A1614-0F4E-48AF-8E2F-1F8C58C29E6C}" sibTransId="{6A2F1767-48C9-4335-A908-473629FA3366}"/>
    <dgm:cxn modelId="{A2E46F93-EEC9-4EFD-9005-FB2DAC1F909C}" type="presOf" srcId="{B9B57E1F-7FA1-4D2D-A4C9-4133352FB91B}" destId="{4B14EE90-AF0F-424F-9DE7-C3DD9C0D39C8}" srcOrd="0" destOrd="0" presId="urn:microsoft.com/office/officeart/2005/8/layout/radial4"/>
    <dgm:cxn modelId="{CC179ABA-3BE7-4D7C-8B56-1C85CC1EE2CB}" srcId="{D5F34B43-BCC3-4D8F-910A-390E960DAF0A}" destId="{83042E47-5E17-490E-AE96-AE9A49C459B9}" srcOrd="5" destOrd="0" parTransId="{0E6228E4-A9D1-48AD-9767-94C972D68941}" sibTransId="{984A6590-7BFC-48B2-9AB6-4FB5D6EFA750}"/>
    <dgm:cxn modelId="{FED61F07-970F-4281-ABA0-DF02896ED242}" type="presOf" srcId="{057CE609-52D7-497E-9E32-BE2492219A7B}" destId="{3270FCD5-7A05-4117-B778-6D6C0B537ED8}" srcOrd="0" destOrd="0" presId="urn:microsoft.com/office/officeart/2005/8/layout/radial4"/>
    <dgm:cxn modelId="{8A4A257C-3DB4-4B15-A278-A8BE8AE26995}" type="presOf" srcId="{235D5EBF-3521-49A3-A842-A585D73F863F}" destId="{E896F872-4A73-4075-A326-84ED7D6778E7}" srcOrd="0" destOrd="0" presId="urn:microsoft.com/office/officeart/2005/8/layout/radial4"/>
    <dgm:cxn modelId="{5BC0CF2F-CDE4-4B93-8ED5-45CEE4F25C4E}" type="presOf" srcId="{CC3A1614-0F4E-48AF-8E2F-1F8C58C29E6C}" destId="{0DFE0406-34DE-4A62-AB14-477F1B877E78}" srcOrd="0" destOrd="0" presId="urn:microsoft.com/office/officeart/2005/8/layout/radial4"/>
    <dgm:cxn modelId="{B22FE04D-0BFF-4468-A647-D098A83760DD}" type="presOf" srcId="{023B5761-E39E-4CFC-BFFB-A661F93AC961}" destId="{9AE643F1-45AF-4176-958E-6C456CAF4043}" srcOrd="0" destOrd="0" presId="urn:microsoft.com/office/officeart/2005/8/layout/radial4"/>
    <dgm:cxn modelId="{993DBFE5-00DB-414A-A528-F90BB19E546B}" srcId="{D5F34B43-BCC3-4D8F-910A-390E960DAF0A}" destId="{FA40BF04-5121-493D-B854-7A99D54631E5}" srcOrd="1" destOrd="0" parTransId="{057CE609-52D7-497E-9E32-BE2492219A7B}" sibTransId="{CC7DAAC5-6D3F-45C8-BEAB-2AE75129AD36}"/>
    <dgm:cxn modelId="{97D01693-AE3E-4091-8EE7-C690074B66FA}" srcId="{D5F34B43-BCC3-4D8F-910A-390E960DAF0A}" destId="{30BB4C19-61A4-4409-9C72-F1653EF70055}" srcOrd="0" destOrd="0" parTransId="{235D5EBF-3521-49A3-A842-A585D73F863F}" sibTransId="{811CB195-75D8-4FE4-A8EA-EA1130338815}"/>
    <dgm:cxn modelId="{B8B8E568-B408-4699-B12D-E73B52871579}" type="presOf" srcId="{EFEF1A1F-11D9-4CFA-B445-282D33412991}" destId="{3DB5EE79-7671-4D4D-A12A-DA893CD8C2FE}" srcOrd="0" destOrd="0" presId="urn:microsoft.com/office/officeart/2005/8/layout/radial4"/>
    <dgm:cxn modelId="{CDE9D37F-307C-45AE-9660-8E9CAD5D587F}" srcId="{D5F34B43-BCC3-4D8F-910A-390E960DAF0A}" destId="{325E9DFB-1BDC-4443-90D5-406A3DAC8D9D}" srcOrd="2" destOrd="0" parTransId="{B9B57E1F-7FA1-4D2D-A4C9-4133352FB91B}" sibTransId="{26CE5542-9C41-499B-A897-48D5FD4281DB}"/>
    <dgm:cxn modelId="{53C276F1-EFCA-4CF0-B87F-E93554775B99}" srcId="{D5F34B43-BCC3-4D8F-910A-390E960DAF0A}" destId="{EFEF1A1F-11D9-4CFA-B445-282D33412991}" srcOrd="6" destOrd="0" parTransId="{18C6BA6E-A256-4B35-9405-5164E4DE005F}" sibTransId="{88760365-1E70-4F1E-AD6F-D9B9A40D76A5}"/>
    <dgm:cxn modelId="{CF198F1F-7786-4B24-BA4F-8136D2B66E8D}" type="presOf" srcId="{FA40BF04-5121-493D-B854-7A99D54631E5}" destId="{18C08D68-D031-436A-9BB3-772FC46BE9A7}" srcOrd="0" destOrd="0" presId="urn:microsoft.com/office/officeart/2005/8/layout/radial4"/>
    <dgm:cxn modelId="{6DF0E212-CCE8-4F63-891A-A074E3FB7A92}" type="presOf" srcId="{0E6228E4-A9D1-48AD-9767-94C972D68941}" destId="{4D26FF7D-9987-4611-9BD4-BC9DCBAAFD2F}" srcOrd="0" destOrd="0" presId="urn:microsoft.com/office/officeart/2005/8/layout/radial4"/>
    <dgm:cxn modelId="{F55326C5-78B1-4DEE-B222-AD2AFDF828DD}" type="presOf" srcId="{1CC23B6B-8761-478C-8F0B-60E38146AB2C}" destId="{99AF7C61-AE1B-4B43-95F0-D8E21C32A535}" srcOrd="0" destOrd="0" presId="urn:microsoft.com/office/officeart/2005/8/layout/radial4"/>
    <dgm:cxn modelId="{BCC10C99-5FAD-425B-A6A1-8EE6225B2811}" type="presOf" srcId="{83042E47-5E17-490E-AE96-AE9A49C459B9}" destId="{9E99F8A3-1C8D-4DE9-A66F-F33202230B4B}" srcOrd="0" destOrd="0" presId="urn:microsoft.com/office/officeart/2005/8/layout/radial4"/>
    <dgm:cxn modelId="{8737919D-2F0A-4CB9-911D-3B668064AD88}" type="presParOf" srcId="{60EDA34E-E891-43DE-9E22-D45344E51105}" destId="{26850641-7463-46CC-8D9E-62B893DD8B2C}" srcOrd="0" destOrd="0" presId="urn:microsoft.com/office/officeart/2005/8/layout/radial4"/>
    <dgm:cxn modelId="{C3E6BCAC-48A6-4F64-B64E-BDADCF96C151}" type="presParOf" srcId="{60EDA34E-E891-43DE-9E22-D45344E51105}" destId="{E896F872-4A73-4075-A326-84ED7D6778E7}" srcOrd="1" destOrd="0" presId="urn:microsoft.com/office/officeart/2005/8/layout/radial4"/>
    <dgm:cxn modelId="{D212003E-FAC9-435F-A6AA-5679F73FA115}" type="presParOf" srcId="{60EDA34E-E891-43DE-9E22-D45344E51105}" destId="{49689753-A27B-4B41-A756-DB49B0DCD3D0}" srcOrd="2" destOrd="0" presId="urn:microsoft.com/office/officeart/2005/8/layout/radial4"/>
    <dgm:cxn modelId="{CCC29CC8-86F7-4B5C-A469-67AC4D603C28}" type="presParOf" srcId="{60EDA34E-E891-43DE-9E22-D45344E51105}" destId="{3270FCD5-7A05-4117-B778-6D6C0B537ED8}" srcOrd="3" destOrd="0" presId="urn:microsoft.com/office/officeart/2005/8/layout/radial4"/>
    <dgm:cxn modelId="{8886BE45-62FD-41C9-AB20-94DEE93CA50A}" type="presParOf" srcId="{60EDA34E-E891-43DE-9E22-D45344E51105}" destId="{18C08D68-D031-436A-9BB3-772FC46BE9A7}" srcOrd="4" destOrd="0" presId="urn:microsoft.com/office/officeart/2005/8/layout/radial4"/>
    <dgm:cxn modelId="{C6F1A974-2742-4016-B514-F12D9D7302BE}" type="presParOf" srcId="{60EDA34E-E891-43DE-9E22-D45344E51105}" destId="{4B14EE90-AF0F-424F-9DE7-C3DD9C0D39C8}" srcOrd="5" destOrd="0" presId="urn:microsoft.com/office/officeart/2005/8/layout/radial4"/>
    <dgm:cxn modelId="{ED74C531-B2D0-496C-A68B-566FCAAC51BD}" type="presParOf" srcId="{60EDA34E-E891-43DE-9E22-D45344E51105}" destId="{A1B413A2-1E78-4752-A1C9-EAF407DD0AC2}" srcOrd="6" destOrd="0" presId="urn:microsoft.com/office/officeart/2005/8/layout/radial4"/>
    <dgm:cxn modelId="{572218D4-F8A7-4F65-91B6-EE31C4471AAD}" type="presParOf" srcId="{60EDA34E-E891-43DE-9E22-D45344E51105}" destId="{0DFE0406-34DE-4A62-AB14-477F1B877E78}" srcOrd="7" destOrd="0" presId="urn:microsoft.com/office/officeart/2005/8/layout/radial4"/>
    <dgm:cxn modelId="{3DA30284-7221-4E80-A941-8F82DEFF40B9}" type="presParOf" srcId="{60EDA34E-E891-43DE-9E22-D45344E51105}" destId="{9AE643F1-45AF-4176-958E-6C456CAF4043}" srcOrd="8" destOrd="0" presId="urn:microsoft.com/office/officeart/2005/8/layout/radial4"/>
    <dgm:cxn modelId="{BC096B03-9B0A-42E7-84E1-2ADE899DE0A1}" type="presParOf" srcId="{60EDA34E-E891-43DE-9E22-D45344E51105}" destId="{EE350853-A594-4256-ABB2-769D36702517}" srcOrd="9" destOrd="0" presId="urn:microsoft.com/office/officeart/2005/8/layout/radial4"/>
    <dgm:cxn modelId="{6CE42F11-DC6A-4F4B-84C8-3B0FBABA41A5}" type="presParOf" srcId="{60EDA34E-E891-43DE-9E22-D45344E51105}" destId="{99AF7C61-AE1B-4B43-95F0-D8E21C32A535}" srcOrd="10" destOrd="0" presId="urn:microsoft.com/office/officeart/2005/8/layout/radial4"/>
    <dgm:cxn modelId="{90206A47-72EB-4077-B946-2DFAEA05C511}" type="presParOf" srcId="{60EDA34E-E891-43DE-9E22-D45344E51105}" destId="{4D26FF7D-9987-4611-9BD4-BC9DCBAAFD2F}" srcOrd="11" destOrd="0" presId="urn:microsoft.com/office/officeart/2005/8/layout/radial4"/>
    <dgm:cxn modelId="{52B37DC5-E440-4DCF-B02D-2F732BB4756F}" type="presParOf" srcId="{60EDA34E-E891-43DE-9E22-D45344E51105}" destId="{9E99F8A3-1C8D-4DE9-A66F-F33202230B4B}" srcOrd="12" destOrd="0" presId="urn:microsoft.com/office/officeart/2005/8/layout/radial4"/>
    <dgm:cxn modelId="{E1976457-FF23-4658-AD1D-B8B08D677774}" type="presParOf" srcId="{60EDA34E-E891-43DE-9E22-D45344E51105}" destId="{A4255BAE-BB41-4D06-8711-F58A6C8EF982}" srcOrd="13" destOrd="0" presId="urn:microsoft.com/office/officeart/2005/8/layout/radial4"/>
    <dgm:cxn modelId="{535AC3E7-6792-4EDC-BE79-B32E6E7B8D29}" type="presParOf" srcId="{60EDA34E-E891-43DE-9E22-D45344E51105}" destId="{3DB5EE79-7671-4D4D-A12A-DA893CD8C2FE}" srcOrd="1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26D93-2BF0-4001-B02D-EDB98F869E1B}">
      <dsp:nvSpPr>
        <dsp:cNvPr id="0" name=""/>
        <dsp:cNvSpPr/>
      </dsp:nvSpPr>
      <dsp:spPr>
        <a:xfrm>
          <a:off x="1257293" y="692571"/>
          <a:ext cx="4571945" cy="3879424"/>
        </a:xfrm>
        <a:prstGeom prst="triangle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</dsp:sp>
    <dsp:sp modelId="{BE7EF182-CD67-4BCF-9BE9-A9BDA98F0274}">
      <dsp:nvSpPr>
        <dsp:cNvPr id="0" name=""/>
        <dsp:cNvSpPr/>
      </dsp:nvSpPr>
      <dsp:spPr>
        <a:xfrm>
          <a:off x="3470896" y="503411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700" b="1" i="0" kern="1200" dirty="0" smtClean="0">
              <a:solidFill>
                <a:srgbClr val="C00000"/>
              </a:solidFill>
            </a:rPr>
            <a:t>বাঙালিদের প্রতি অবহেলা</a:t>
          </a:r>
          <a:endParaRPr lang="en-US" sz="1700" b="1" kern="1200" dirty="0">
            <a:solidFill>
              <a:srgbClr val="C00000"/>
            </a:solidFill>
          </a:endParaRPr>
        </a:p>
      </dsp:txBody>
      <dsp:txXfrm>
        <a:off x="3505804" y="538319"/>
        <a:ext cx="3199164" cy="645273"/>
      </dsp:txXfrm>
    </dsp:sp>
    <dsp:sp modelId="{A40C5FA5-C191-4D9D-997C-078EF18A2973}">
      <dsp:nvSpPr>
        <dsp:cNvPr id="0" name=""/>
        <dsp:cNvSpPr/>
      </dsp:nvSpPr>
      <dsp:spPr>
        <a:xfrm>
          <a:off x="3470896" y="1307886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700" b="1" i="0" kern="1200" dirty="0" smtClean="0">
              <a:solidFill>
                <a:srgbClr val="C00000"/>
              </a:solidFill>
            </a:rPr>
            <a:t>ধীরেন্দ্রনাথ দত্তের প্রস্তাব প্রত্যাখান</a:t>
          </a:r>
          <a:endParaRPr lang="en-US" sz="1700" b="1" kern="1200" dirty="0">
            <a:solidFill>
              <a:srgbClr val="C00000"/>
            </a:solidFill>
          </a:endParaRPr>
        </a:p>
      </dsp:txBody>
      <dsp:txXfrm>
        <a:off x="3505804" y="1342794"/>
        <a:ext cx="3199164" cy="645273"/>
      </dsp:txXfrm>
    </dsp:sp>
    <dsp:sp modelId="{E952A543-CECC-4337-AF37-0495E70D0B42}">
      <dsp:nvSpPr>
        <dsp:cNvPr id="0" name=""/>
        <dsp:cNvSpPr/>
      </dsp:nvSpPr>
      <dsp:spPr>
        <a:xfrm>
          <a:off x="3470896" y="2112362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700" b="1" i="0" kern="1200" dirty="0" smtClean="0">
              <a:solidFill>
                <a:srgbClr val="C00000"/>
              </a:solidFill>
            </a:rPr>
            <a:t>জিন্নাহর দম্ভোক্তি</a:t>
          </a:r>
          <a:endParaRPr lang="en-US" sz="1700" b="1" kern="1200" dirty="0">
            <a:solidFill>
              <a:srgbClr val="C00000"/>
            </a:solidFill>
          </a:endParaRPr>
        </a:p>
      </dsp:txBody>
      <dsp:txXfrm>
        <a:off x="3505804" y="2147270"/>
        <a:ext cx="3199164" cy="645273"/>
      </dsp:txXfrm>
    </dsp:sp>
    <dsp:sp modelId="{84FD21BF-E33D-48FF-9654-1234A32C9AED}">
      <dsp:nvSpPr>
        <dsp:cNvPr id="0" name=""/>
        <dsp:cNvSpPr/>
      </dsp:nvSpPr>
      <dsp:spPr>
        <a:xfrm>
          <a:off x="3467071" y="2895600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700" b="1" i="0" kern="1200" dirty="0" smtClean="0">
              <a:solidFill>
                <a:srgbClr val="C00000"/>
              </a:solidFill>
            </a:rPr>
            <a:t>বৈষম্য</a:t>
          </a:r>
          <a:endParaRPr lang="en-US" sz="1700" b="1" kern="1200" dirty="0">
            <a:solidFill>
              <a:srgbClr val="C00000"/>
            </a:solidFill>
          </a:endParaRPr>
        </a:p>
      </dsp:txBody>
      <dsp:txXfrm>
        <a:off x="3501979" y="2930508"/>
        <a:ext cx="3199164" cy="645273"/>
      </dsp:txXfrm>
    </dsp:sp>
    <dsp:sp modelId="{1DC2BD71-F046-49F6-9A0D-6B14CCB91952}">
      <dsp:nvSpPr>
        <dsp:cNvPr id="0" name=""/>
        <dsp:cNvSpPr/>
      </dsp:nvSpPr>
      <dsp:spPr>
        <a:xfrm>
          <a:off x="3470896" y="3721313"/>
          <a:ext cx="3268980" cy="71508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700" b="1" i="0" kern="1200" dirty="0" smtClean="0">
              <a:solidFill>
                <a:srgbClr val="C00000"/>
              </a:solidFill>
            </a:rPr>
            <a:t>স্বায়ত্তশাসনের চেতনা</a:t>
          </a:r>
          <a:endParaRPr lang="en-US" sz="1700" b="1" kern="1200" dirty="0">
            <a:solidFill>
              <a:srgbClr val="C00000"/>
            </a:solidFill>
          </a:endParaRPr>
        </a:p>
      </dsp:txBody>
      <dsp:txXfrm>
        <a:off x="3505804" y="3756221"/>
        <a:ext cx="3199164" cy="6452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850641-7463-46CC-8D9E-62B893DD8B2C}">
      <dsp:nvSpPr>
        <dsp:cNvPr id="0" name=""/>
        <dsp:cNvSpPr/>
      </dsp:nvSpPr>
      <dsp:spPr>
        <a:xfrm>
          <a:off x="3194845" y="3151596"/>
          <a:ext cx="2171923" cy="2171923"/>
        </a:xfrm>
        <a:prstGeom prst="ellipse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2900" b="0" i="0" kern="1200" dirty="0" smtClean="0"/>
            <a:t>ভাষা আন্দোলন</a:t>
          </a:r>
          <a:endParaRPr lang="en-US" sz="2900" kern="1200" dirty="0"/>
        </a:p>
      </dsp:txBody>
      <dsp:txXfrm>
        <a:off x="3512916" y="3469667"/>
        <a:ext cx="1535781" cy="1535781"/>
      </dsp:txXfrm>
    </dsp:sp>
    <dsp:sp modelId="{E896F872-4A73-4075-A326-84ED7D6778E7}">
      <dsp:nvSpPr>
        <dsp:cNvPr id="0" name=""/>
        <dsp:cNvSpPr/>
      </dsp:nvSpPr>
      <dsp:spPr>
        <a:xfrm rot="10800000">
          <a:off x="661867" y="3928059"/>
          <a:ext cx="2393664" cy="6189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689753-A27B-4B41-A756-DB49B0DCD3D0}">
      <dsp:nvSpPr>
        <dsp:cNvPr id="0" name=""/>
        <dsp:cNvSpPr/>
      </dsp:nvSpPr>
      <dsp:spPr>
        <a:xfrm>
          <a:off x="-98305" y="3629419"/>
          <a:ext cx="1520346" cy="121627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600" b="1" i="0" kern="1200" dirty="0" smtClean="0">
              <a:solidFill>
                <a:srgbClr val="002060"/>
              </a:solidFill>
            </a:rPr>
            <a:t>বাঙালি জাতীয়তাবাদের উন্মেষ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-62681" y="3665043"/>
        <a:ext cx="1449098" cy="1145029"/>
      </dsp:txXfrm>
    </dsp:sp>
    <dsp:sp modelId="{3270FCD5-7A05-4117-B778-6D6C0B537ED8}">
      <dsp:nvSpPr>
        <dsp:cNvPr id="0" name=""/>
        <dsp:cNvSpPr/>
      </dsp:nvSpPr>
      <dsp:spPr>
        <a:xfrm rot="12600000">
          <a:off x="986368" y="2717005"/>
          <a:ext cx="2393664" cy="6189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13657"/>
            <a:satOff val="-91"/>
            <a:lumOff val="282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C08D68-D031-436A-9BB3-772FC46BE9A7}">
      <dsp:nvSpPr>
        <dsp:cNvPr id="0" name=""/>
        <dsp:cNvSpPr/>
      </dsp:nvSpPr>
      <dsp:spPr>
        <a:xfrm>
          <a:off x="386540" y="1819949"/>
          <a:ext cx="1520346" cy="121627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13640"/>
            <a:satOff val="327"/>
            <a:lumOff val="3342"/>
            <a:alphaOff val="0"/>
          </a:schemeClr>
        </a:solidFill>
        <a:ln w="55000" cap="flat" cmpd="thickThin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600" b="1" i="0" kern="1200" dirty="0" smtClean="0">
              <a:solidFill>
                <a:srgbClr val="FFFF00"/>
              </a:solidFill>
            </a:rPr>
            <a:t>বাঙালিদের অধিকার সচেতনতা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422164" y="1855573"/>
        <a:ext cx="1449098" cy="1145029"/>
      </dsp:txXfrm>
    </dsp:sp>
    <dsp:sp modelId="{4B14EE90-AF0F-424F-9DE7-C3DD9C0D39C8}">
      <dsp:nvSpPr>
        <dsp:cNvPr id="0" name=""/>
        <dsp:cNvSpPr/>
      </dsp:nvSpPr>
      <dsp:spPr>
        <a:xfrm rot="14400000">
          <a:off x="1872921" y="1830452"/>
          <a:ext cx="2393664" cy="6189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27313"/>
            <a:satOff val="-183"/>
            <a:lumOff val="56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B413A2-1E78-4752-A1C9-EAF407DD0AC2}">
      <dsp:nvSpPr>
        <dsp:cNvPr id="0" name=""/>
        <dsp:cNvSpPr/>
      </dsp:nvSpPr>
      <dsp:spPr>
        <a:xfrm>
          <a:off x="1711164" y="495326"/>
          <a:ext cx="1520346" cy="121627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27279"/>
            <a:satOff val="653"/>
            <a:lumOff val="6685"/>
            <a:alphaOff val="0"/>
          </a:schemeClr>
        </a:solidFill>
        <a:ln w="55000" cap="flat" cmpd="thickThin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600" b="1" i="0" kern="1200" dirty="0" smtClean="0">
              <a:solidFill>
                <a:srgbClr val="FFFF00"/>
              </a:solidFill>
            </a:rPr>
            <a:t>স্বাতন্ত্র্যবোধের বিকাশ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1746788" y="530950"/>
        <a:ext cx="1449098" cy="1145029"/>
      </dsp:txXfrm>
    </dsp:sp>
    <dsp:sp modelId="{0DFE0406-34DE-4A62-AB14-477F1B877E78}">
      <dsp:nvSpPr>
        <dsp:cNvPr id="0" name=""/>
        <dsp:cNvSpPr/>
      </dsp:nvSpPr>
      <dsp:spPr>
        <a:xfrm rot="16200000">
          <a:off x="3083975" y="1505951"/>
          <a:ext cx="2393664" cy="6189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40970"/>
            <a:satOff val="-274"/>
            <a:lumOff val="84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E643F1-45AF-4176-958E-6C456CAF4043}">
      <dsp:nvSpPr>
        <dsp:cNvPr id="0" name=""/>
        <dsp:cNvSpPr/>
      </dsp:nvSpPr>
      <dsp:spPr>
        <a:xfrm>
          <a:off x="3520634" y="10480"/>
          <a:ext cx="1520346" cy="121627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40919"/>
            <a:satOff val="980"/>
            <a:lumOff val="10027"/>
            <a:alphaOff val="0"/>
          </a:schemeClr>
        </a:solidFill>
        <a:ln w="55000" cap="flat" cmpd="thickThin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600" b="1" i="0" kern="1200" dirty="0" smtClean="0">
              <a:solidFill>
                <a:srgbClr val="C00000"/>
              </a:solidFill>
            </a:rPr>
            <a:t>ঐক্যবদ্ধ আন্দোলনের সূত্রপাত</a:t>
          </a:r>
          <a:endParaRPr lang="en-US" sz="1600" b="1" kern="1200" dirty="0">
            <a:solidFill>
              <a:srgbClr val="C00000"/>
            </a:solidFill>
          </a:endParaRPr>
        </a:p>
      </dsp:txBody>
      <dsp:txXfrm>
        <a:off x="3556258" y="46104"/>
        <a:ext cx="1449098" cy="1145029"/>
      </dsp:txXfrm>
    </dsp:sp>
    <dsp:sp modelId="{EE350853-A594-4256-ABB2-769D36702517}">
      <dsp:nvSpPr>
        <dsp:cNvPr id="0" name=""/>
        <dsp:cNvSpPr/>
      </dsp:nvSpPr>
      <dsp:spPr>
        <a:xfrm rot="18000000">
          <a:off x="4295029" y="1830452"/>
          <a:ext cx="2393664" cy="6189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54626"/>
            <a:satOff val="-365"/>
            <a:lumOff val="1128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AF7C61-AE1B-4B43-95F0-D8E21C32A535}">
      <dsp:nvSpPr>
        <dsp:cNvPr id="0" name=""/>
        <dsp:cNvSpPr/>
      </dsp:nvSpPr>
      <dsp:spPr>
        <a:xfrm>
          <a:off x="5330104" y="495326"/>
          <a:ext cx="1520346" cy="121627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54559"/>
            <a:satOff val="1306"/>
            <a:lumOff val="13370"/>
            <a:alphaOff val="0"/>
          </a:schemeClr>
        </a:solidFill>
        <a:ln w="55000" cap="flat" cmpd="thickThin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600" b="1" i="0" kern="1200" dirty="0" smtClean="0">
              <a:solidFill>
                <a:srgbClr val="FFFF00"/>
              </a:solidFill>
            </a:rPr>
            <a:t>বাংলাকে রাষ্ট্র ভাষার স্বীকৃতি</a:t>
          </a:r>
          <a:endParaRPr lang="en-US" sz="1600" b="1" kern="1200" dirty="0">
            <a:solidFill>
              <a:srgbClr val="FFFF00"/>
            </a:solidFill>
          </a:endParaRPr>
        </a:p>
      </dsp:txBody>
      <dsp:txXfrm>
        <a:off x="5365728" y="530950"/>
        <a:ext cx="1449098" cy="1145029"/>
      </dsp:txXfrm>
    </dsp:sp>
    <dsp:sp modelId="{4D26FF7D-9987-4611-9BD4-BC9DCBAAFD2F}">
      <dsp:nvSpPr>
        <dsp:cNvPr id="0" name=""/>
        <dsp:cNvSpPr/>
      </dsp:nvSpPr>
      <dsp:spPr>
        <a:xfrm rot="19800000">
          <a:off x="5181581" y="2717005"/>
          <a:ext cx="2393664" cy="6189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68283"/>
            <a:satOff val="-457"/>
            <a:lumOff val="141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9F8A3-1C8D-4DE9-A66F-F33202230B4B}">
      <dsp:nvSpPr>
        <dsp:cNvPr id="0" name=""/>
        <dsp:cNvSpPr/>
      </dsp:nvSpPr>
      <dsp:spPr>
        <a:xfrm>
          <a:off x="6654728" y="1819949"/>
          <a:ext cx="1520346" cy="1216277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68198"/>
            <a:satOff val="1633"/>
            <a:lumOff val="16712"/>
            <a:alphaOff val="0"/>
          </a:schemeClr>
        </a:solidFill>
        <a:ln w="55000" cap="flat" cmpd="thickThin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600" b="1" i="0" kern="1200" dirty="0" smtClean="0">
              <a:solidFill>
                <a:srgbClr val="C00000"/>
              </a:solidFill>
            </a:rPr>
            <a:t>১৯৫৪ সালের নির্বাচন</a:t>
          </a:r>
          <a:endParaRPr lang="en-US" sz="1600" b="1" kern="1200" dirty="0">
            <a:solidFill>
              <a:srgbClr val="C00000"/>
            </a:solidFill>
          </a:endParaRPr>
        </a:p>
      </dsp:txBody>
      <dsp:txXfrm>
        <a:off x="6690352" y="1855573"/>
        <a:ext cx="1449098" cy="1145029"/>
      </dsp:txXfrm>
    </dsp:sp>
    <dsp:sp modelId="{A4255BAE-BB41-4D06-8711-F58A6C8EF982}">
      <dsp:nvSpPr>
        <dsp:cNvPr id="0" name=""/>
        <dsp:cNvSpPr/>
      </dsp:nvSpPr>
      <dsp:spPr>
        <a:xfrm>
          <a:off x="5506082" y="3928059"/>
          <a:ext cx="2393664" cy="618998"/>
        </a:xfrm>
        <a:prstGeom prst="leftArrow">
          <a:avLst>
            <a:gd name="adj1" fmla="val 60000"/>
            <a:gd name="adj2" fmla="val 50000"/>
          </a:avLst>
        </a:prstGeom>
        <a:solidFill>
          <a:schemeClr val="accent2">
            <a:shade val="90000"/>
            <a:hueOff val="81939"/>
            <a:satOff val="-548"/>
            <a:lumOff val="1692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B5EE79-7671-4D4D-A12A-DA893CD8C2FE}">
      <dsp:nvSpPr>
        <dsp:cNvPr id="0" name=""/>
        <dsp:cNvSpPr/>
      </dsp:nvSpPr>
      <dsp:spPr>
        <a:xfrm>
          <a:off x="6938189" y="3486701"/>
          <a:ext cx="1923116" cy="1501712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81838"/>
            <a:satOff val="1959"/>
            <a:lumOff val="20055"/>
            <a:alphaOff val="0"/>
          </a:schemeClr>
        </a:solidFill>
        <a:ln w="55000" cap="flat" cmpd="thickThin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s-IN" sz="1600" b="1" i="0" kern="1200" dirty="0" smtClean="0">
              <a:solidFill>
                <a:srgbClr val="002060"/>
              </a:solidFill>
            </a:rPr>
            <a:t>পরবর্তী আন্দোলনগুলোতে উৎসাহ প্রদান</a:t>
          </a:r>
          <a:endParaRPr lang="en-US" sz="1600" b="1" kern="1200" dirty="0">
            <a:solidFill>
              <a:srgbClr val="002060"/>
            </a:solidFill>
          </a:endParaRPr>
        </a:p>
      </dsp:txBody>
      <dsp:txXfrm>
        <a:off x="6982173" y="3530685"/>
        <a:ext cx="1835148" cy="14137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62FA02E-3AFD-48EB-9EC8-D1599A37C196}" type="datetimeFigureOut">
              <a:rPr lang="en-US" smtClean="0"/>
              <a:t>2/11/2021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C24FAB9-1794-4410-ACFD-9F0C000690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:\13.09.2018\Class\H.S.C\Logo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45224"/>
            <a:ext cx="1050925" cy="1055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1460" y="1436177"/>
            <a:ext cx="25683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b="1" dirty="0">
                <a:solidFill>
                  <a:srgbClr val="C00000"/>
                </a:solidFill>
              </a:rPr>
              <a:t>আজকের আলোচ্য বিষয়ঃ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67000" y="34290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as-IN" dirty="0"/>
              <a:t>ক্লাস উপস্থাপনায়ঃ মোঃ হাসান তারেক, প্রভাষক, রাষ্ট্রবিজ্ঞান বিভাগ।     </a:t>
            </a:r>
            <a:endParaRPr lang="en-US" dirty="0"/>
          </a:p>
        </p:txBody>
      </p:sp>
      <p:pic>
        <p:nvPicPr>
          <p:cNvPr id="1028" name="Picture 4" descr="H:\13.09.2018\College\Editorial 14\Pictur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180107"/>
            <a:ext cx="2149252" cy="25670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39792" y="1394475"/>
            <a:ext cx="5585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b="1" dirty="0">
                <a:solidFill>
                  <a:srgbClr val="C00000"/>
                </a:solidFill>
              </a:rPr>
              <a:t>১৯৫২ সালের ভাষা আন্দোলনের কারণ ও ফলাফল।    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326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00400" y="304800"/>
            <a:ext cx="2667000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400" dirty="0" smtClean="0"/>
              <a:t>        </a:t>
            </a:r>
            <a:r>
              <a:rPr lang="as-IN" sz="2400" dirty="0" smtClean="0"/>
              <a:t>শিখনফল</a:t>
            </a:r>
            <a:endParaRPr lang="en-US" sz="2400" dirty="0"/>
          </a:p>
        </p:txBody>
      </p:sp>
      <p:pic>
        <p:nvPicPr>
          <p:cNvPr id="1026" name="Picture 2" descr="teach images এর ছবির ফলাফ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648" y="1219200"/>
            <a:ext cx="2362200" cy="19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971800" y="13716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as-IN" sz="2000" dirty="0">
                <a:solidFill>
                  <a:srgbClr val="C00000"/>
                </a:solidFill>
              </a:rPr>
              <a:t>ভাষা আন্দোলনের ঐতিহাসিক পটভূমি 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s-IN" sz="2000" dirty="0">
                <a:solidFill>
                  <a:srgbClr val="C00000"/>
                </a:solidFill>
              </a:rPr>
              <a:t>ভাষা আন্দোলনের কারণগুলো</a:t>
            </a:r>
          </a:p>
          <a:p>
            <a:pPr marL="342900" indent="-342900">
              <a:buFont typeface="Wingdings" pitchFamily="2" charset="2"/>
              <a:buChar char="q"/>
            </a:pPr>
            <a:r>
              <a:rPr lang="as-IN" sz="2000" dirty="0">
                <a:solidFill>
                  <a:srgbClr val="C00000"/>
                </a:solidFill>
              </a:rPr>
              <a:t>ভাষা আন্দোলনের ফলাফল </a:t>
            </a:r>
          </a:p>
        </p:txBody>
      </p:sp>
    </p:spTree>
    <p:extLst>
      <p:ext uri="{BB962C8B-B14F-4D97-AF65-F5344CB8AC3E}">
        <p14:creationId xmlns:p14="http://schemas.microsoft.com/office/powerpoint/2010/main" val="324819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371600"/>
            <a:ext cx="8700655" cy="1828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54" y="1457636"/>
            <a:ext cx="8070273" cy="1656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Flowchart: Process 2"/>
          <p:cNvSpPr/>
          <p:nvPr/>
        </p:nvSpPr>
        <p:spPr>
          <a:xfrm>
            <a:off x="228600" y="3429000"/>
            <a:ext cx="8700655" cy="2133600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3643745"/>
            <a:ext cx="8319654" cy="177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own Ribbon 3"/>
          <p:cNvSpPr/>
          <p:nvPr/>
        </p:nvSpPr>
        <p:spPr>
          <a:xfrm>
            <a:off x="914400" y="152400"/>
            <a:ext cx="6934200" cy="647700"/>
          </a:xfrm>
          <a:prstGeom prst="ribbon">
            <a:avLst>
              <a:gd name="adj1" fmla="val 0"/>
              <a:gd name="adj2" fmla="val 50000"/>
            </a:avLst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33700" y="245417"/>
            <a:ext cx="2895600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       </a:t>
            </a:r>
            <a:r>
              <a:rPr lang="as-IN" sz="2400" b="1" dirty="0" smtClean="0">
                <a:solidFill>
                  <a:srgbClr val="C00000"/>
                </a:solidFill>
              </a:rPr>
              <a:t>ভাষা আন্দোলন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391400" y="5257800"/>
            <a:ext cx="1347354" cy="159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553200" y="2895600"/>
            <a:ext cx="2026227" cy="21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9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:\13.09.2018\Bank\New folder\download (2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61108"/>
            <a:ext cx="9144000" cy="3136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Ribbon 1"/>
          <p:cNvSpPr/>
          <p:nvPr/>
        </p:nvSpPr>
        <p:spPr>
          <a:xfrm>
            <a:off x="1524000" y="69272"/>
            <a:ext cx="5181600" cy="464127"/>
          </a:xfrm>
          <a:prstGeom prst="ribbon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841054" y="164067"/>
            <a:ext cx="25474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b="1" dirty="0"/>
              <a:t>ভাষা আন্দোলনের </a:t>
            </a:r>
            <a:r>
              <a:rPr lang="as-IN" b="1" dirty="0" smtClean="0"/>
              <a:t>কারণ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69580778"/>
              </p:ext>
            </p:extLst>
          </p:nvPr>
        </p:nvGraphicFramePr>
        <p:xfrm>
          <a:off x="1219200" y="1676400"/>
          <a:ext cx="79248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08237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13.09.2018\Bank\New folder\download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9143999" cy="61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own Ribbon 1"/>
          <p:cNvSpPr/>
          <p:nvPr/>
        </p:nvSpPr>
        <p:spPr>
          <a:xfrm>
            <a:off x="838200" y="0"/>
            <a:ext cx="6781800" cy="457200"/>
          </a:xfrm>
          <a:prstGeom prst="ribb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959361" y="87868"/>
            <a:ext cx="2539478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as-IN" b="1" dirty="0"/>
              <a:t>ভাষা আন্দোলনের </a:t>
            </a:r>
            <a:r>
              <a:rPr lang="as-IN" b="1" dirty="0" smtClean="0"/>
              <a:t>গুরুত্ব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0073482"/>
              </p:ext>
            </p:extLst>
          </p:nvPr>
        </p:nvGraphicFramePr>
        <p:xfrm>
          <a:off x="76200" y="685800"/>
          <a:ext cx="8763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738522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13.09.2018\Class\H.S.C\download (2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855" y="-13856"/>
            <a:ext cx="9144000" cy="6871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Callout 2"/>
          <p:cNvSpPr/>
          <p:nvPr/>
        </p:nvSpPr>
        <p:spPr>
          <a:xfrm>
            <a:off x="6781800" y="533400"/>
            <a:ext cx="2133600" cy="1295400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168766" y="1087582"/>
            <a:ext cx="14895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দলগত </a:t>
            </a:r>
            <a:r>
              <a:rPr lang="as-IN" sz="2000" b="1" dirty="0" smtClean="0"/>
              <a:t>কাজ</a:t>
            </a:r>
            <a:endParaRPr lang="en-US" sz="2000" b="1" dirty="0"/>
          </a:p>
        </p:txBody>
      </p:sp>
      <p:sp>
        <p:nvSpPr>
          <p:cNvPr id="5" name="Rectangle 4"/>
          <p:cNvSpPr/>
          <p:nvPr/>
        </p:nvSpPr>
        <p:spPr>
          <a:xfrm>
            <a:off x="1599239" y="5029200"/>
            <a:ext cx="5562600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as-IN" sz="2400" b="1" dirty="0"/>
              <a:t>ভাষা আন্দোলনের ফলাফলগুলো আলোচনা কর।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51131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:\13.09.2018\Bank\New folder\download (2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9106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103</TotalTime>
  <Words>81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</dc:creator>
  <cp:lastModifiedBy>Hasan</cp:lastModifiedBy>
  <cp:revision>13</cp:revision>
  <dcterms:created xsi:type="dcterms:W3CDTF">2020-08-16T08:16:14Z</dcterms:created>
  <dcterms:modified xsi:type="dcterms:W3CDTF">2021-02-11T14:13:35Z</dcterms:modified>
</cp:coreProperties>
</file>