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68" r:id="rId15"/>
    <p:sldId id="271" r:id="rId16"/>
    <p:sldId id="27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92338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-1"/>
            <a:ext cx="9109364" cy="6846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vector-blue-gre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9" y="2209800"/>
            <a:ext cx="9144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শিষ্যরা কবে পবিত্র আত্মা লাভ করেছিল তা ব্যাখ্যা 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১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84604-big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"/>
            <a:ext cx="9144000" cy="68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2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-ppt-background-them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236" y="3023919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শিষ্যরা কীভাবে পবিত্র আত্মা লাভ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করেছিল তা বর্ননা 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066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 পবিত্র ত্রিত্বের কততম ব্যক্তি ?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76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প্রথম 		  		খ। দ্বিতীয়</a:t>
            </a:r>
          </a:p>
          <a:p>
            <a:pPr algn="just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তৃতীয় 		    		ঘ। অদ্বিতীয়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65464" y="2012373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429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কীভাবে প্রেরিত শিষ্যরা মানুষের ভুল শোধরাতে পেরেছিলেন?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7709" y="497192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ক। পবিত্র আত্মার প্রেরণায়		খ। নিজ শক্তি বলে</a:t>
            </a:r>
          </a:p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গ। বানী প্রচারের অনুপ্রেরণায়	ঘ। নিজের প্রেরণায়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-41564" y="4886691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222_Dilling_001.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689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শিষ্যদের মধ্যে পবিত্র আত্মা নেমে আসার পর তাদের মধ্যে যে পরিবর্তন দেখা গিয়েছিল তা- বিশ্লেষন কর। 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33400"/>
            <a:ext cx="505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ofthemonth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6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743634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3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3200400"/>
            <a:ext cx="80910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ধর্ম)</a:t>
            </a:r>
          </a:p>
          <a:p>
            <a:pPr lvl="1"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 algn="ctr"/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bn-BD" sz="2800" b="1" dirty="0" smtClean="0">
                <a:solidFill>
                  <a:srgbClr val="7030A0"/>
                </a:solidFill>
                <a:latin typeface="Times New Roman" pitchFamily="18" charset="0"/>
                <a:cs typeface="NikoshBAN" panose="02000000000000000000" pitchFamily="2" charset="0"/>
              </a:rPr>
              <a:t>baski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4087</a:t>
            </a:r>
            <a:r>
              <a:rPr lang="bn-BD" sz="2800" b="1" dirty="0" smtClean="0">
                <a:solidFill>
                  <a:srgbClr val="7030A0"/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  <a:endParaRPr lang="bn-BD" sz="2800" b="1" dirty="0">
              <a:solidFill>
                <a:srgbClr val="7030A0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048000" cy="32004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>
            <a:off x="1" y="0"/>
            <a:ext cx="9144000" cy="180229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05878" y="558536"/>
            <a:ext cx="433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61182947_1195804097246677_14558676456004648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133600"/>
            <a:ext cx="3352800" cy="416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4636" y="2165612"/>
            <a:ext cx="63661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 ধর্ম ও নৈতিক শিক্ষা </a:t>
            </a:r>
            <a:endParaRPr lang="bn-B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ly-spirit-dove_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13854"/>
            <a:ext cx="4724400" cy="379614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36" y="-1"/>
            <a:ext cx="4343400" cy="3809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501051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?</a:t>
            </a:r>
            <a:endParaRPr lang="en-US" sz="3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283-flower-color-pink-pink_flowers-microsoft_powerpoint-128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819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 আত্মার অবতরন। </a:t>
            </a:r>
            <a:endParaRPr lang="en-US" sz="48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4" name="Cloud Callout 3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7" name="Down Arrow Callout 6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১। পবিত্র আত্মা সম্পর্কে লিখতে পারবে। </a:t>
            </a:r>
          </a:p>
          <a:p>
            <a:r>
              <a:rPr lang="bn-BD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২। শিষ্যরা কবে পবিত্র আত্মা লাভ করেছিল তা ব্যাখ্যা করতে পারবে। </a:t>
            </a:r>
          </a:p>
          <a:p>
            <a:r>
              <a:rPr lang="bn-BD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৩। শিষ্যরা কীভাবে পবিত্র আত্মা লাভ করেছিল তা বর্ননা করতে পারবে 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21673" y="749083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spir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76800" cy="3200400"/>
          </a:xfrm>
          <a:prstGeom prst="rect">
            <a:avLst/>
          </a:prstGeom>
        </p:spPr>
      </p:pic>
      <p:pic>
        <p:nvPicPr>
          <p:cNvPr id="6" name="Picture 5" descr="Heavenly-Rays-from-Above-Sunrays-Beam-of-Light-Clou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76600"/>
            <a:ext cx="4876800" cy="3581400"/>
          </a:xfrm>
          <a:prstGeom prst="rect">
            <a:avLst/>
          </a:prstGeom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191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clipart-powerpoint-846787-38256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0" y="1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728041"/>
            <a:ext cx="6135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 কি তা লিখ।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84607-big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1"/>
            <a:ext cx="9067800" cy="6873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172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191</cp:revision>
  <dcterms:created xsi:type="dcterms:W3CDTF">2006-08-16T00:00:00Z</dcterms:created>
  <dcterms:modified xsi:type="dcterms:W3CDTF">2021-02-11T16:54:08Z</dcterms:modified>
</cp:coreProperties>
</file>