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4" r:id="rId2"/>
    <p:sldId id="303" r:id="rId3"/>
    <p:sldId id="276" r:id="rId4"/>
    <p:sldId id="277" r:id="rId5"/>
    <p:sldId id="316" r:id="rId6"/>
    <p:sldId id="325" r:id="rId7"/>
    <p:sldId id="330" r:id="rId8"/>
    <p:sldId id="279" r:id="rId9"/>
    <p:sldId id="306" r:id="rId10"/>
    <p:sldId id="331" r:id="rId11"/>
    <p:sldId id="332" r:id="rId12"/>
    <p:sldId id="305" r:id="rId13"/>
    <p:sldId id="326" r:id="rId14"/>
    <p:sldId id="307" r:id="rId15"/>
    <p:sldId id="308" r:id="rId16"/>
    <p:sldId id="309" r:id="rId17"/>
    <p:sldId id="321" r:id="rId18"/>
    <p:sldId id="327" r:id="rId19"/>
    <p:sldId id="328" r:id="rId20"/>
    <p:sldId id="329" r:id="rId21"/>
    <p:sldId id="298" r:id="rId22"/>
    <p:sldId id="299" r:id="rId23"/>
    <p:sldId id="314" r:id="rId24"/>
    <p:sldId id="319" r:id="rId25"/>
    <p:sldId id="322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A330C-566B-47AF-8C01-67E57885018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পিতাঃ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ইলতুৎমিশ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D5C3237E-4C27-4FDD-8710-04EB35F70BD7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১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২৪০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DA61F5F-52F4-4D06-8A97-E48929317C15}" type="parTrans" cxnId="{C774CE62-AC91-4992-9096-D8C6FAB8E441}">
      <dgm:prSet/>
      <dgm:spPr/>
      <dgm:t>
        <a:bodyPr/>
        <a:lstStyle/>
        <a:p>
          <a:endParaRPr lang="en-US"/>
        </a:p>
      </dgm:t>
    </dgm:pt>
    <dgm:pt modelId="{D3A4A222-7968-4C4F-8058-F2FBE17A9D3F}" type="sibTrans" cxnId="{C774CE62-AC91-4992-9096-D8C6FAB8E441}">
      <dgm:prSet/>
      <dgm:spPr/>
      <dgm:t>
        <a:bodyPr/>
        <a:lstStyle/>
        <a:p>
          <a:endParaRPr lang="en-US"/>
        </a:p>
      </dgm:t>
    </dgm:pt>
    <dgm:pt modelId="{D8BF36AE-0A9F-4878-9216-9AF11BEF4B7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 ১২৩৬-১২৪০</a:t>
          </a: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(৩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৬মাস ৬দিন)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4568EABC-9DCC-46B6-95D4-1889B74A5E9A}" type="parTrans" cxnId="{EE6AC155-CCC1-4B5C-B8D3-DBE66681AF8D}">
      <dgm:prSet/>
      <dgm:spPr/>
      <dgm:t>
        <a:bodyPr/>
        <a:lstStyle/>
        <a:p>
          <a:endParaRPr lang="en-US"/>
        </a:p>
      </dgm:t>
    </dgm:pt>
    <dgm:pt modelId="{6049703E-D5EC-4006-9FF1-C6E36C750223}" type="sibTrans" cxnId="{EE6AC155-CCC1-4B5C-B8D3-DBE66681AF8D}">
      <dgm:prSet/>
      <dgm:spPr/>
      <dgm:t>
        <a:bodyPr/>
        <a:lstStyle/>
        <a:p>
          <a:endParaRPr lang="en-US"/>
        </a:p>
      </dgm:t>
    </dgm:pt>
    <dgm:pt modelId="{773D4DEE-4A00-47AC-9A03-EED5E29BDE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সিংহাসন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১২৩৬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DF32ECF-F768-47F6-A372-7D50BB45C48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মাতাঃ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কুতুব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বেগম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32E1E90C-53C7-4DCD-9F57-89141E92E70B}" type="parTrans" cxnId="{EA39744F-2BB8-4C6F-9474-7A8E2BBB1061}">
      <dgm:prSet/>
      <dgm:spPr/>
      <dgm:t>
        <a:bodyPr/>
        <a:lstStyle/>
        <a:p>
          <a:endParaRPr lang="en-US"/>
        </a:p>
      </dgm:t>
    </dgm:pt>
    <dgm:pt modelId="{0457AEFC-00C9-4A2A-B6DA-CCABF3EB4CF1}" type="sibTrans" cxnId="{EA39744F-2BB8-4C6F-9474-7A8E2BBB1061}">
      <dgm:prSet/>
      <dgm:spPr/>
      <dgm:t>
        <a:bodyPr/>
        <a:lstStyle/>
        <a:p>
          <a:endParaRPr lang="en-US"/>
        </a:p>
      </dgm:t>
    </dgm:pt>
    <dgm:pt modelId="{037ED231-DB8E-4ACC-BD51-F6FFE501258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স্বামীর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নামঃ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আলতুনিয়া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D72717B-901E-4001-B0CD-A7BC4B3BDB4A}" type="parTrans" cxnId="{2B5DEC00-4098-4938-849A-5F2646045BD8}">
      <dgm:prSet/>
      <dgm:spPr/>
      <dgm:t>
        <a:bodyPr/>
        <a:lstStyle/>
        <a:p>
          <a:endParaRPr lang="en-US"/>
        </a:p>
      </dgm:t>
    </dgm:pt>
    <dgm:pt modelId="{51A00982-6793-4B77-B442-CCCB920302CA}" type="sibTrans" cxnId="{2B5DEC00-4098-4938-849A-5F2646045BD8}">
      <dgm:prSet/>
      <dgm:spPr/>
      <dgm:t>
        <a:bodyPr/>
        <a:lstStyle/>
        <a:p>
          <a:endParaRPr lang="en-US"/>
        </a:p>
      </dgm:t>
    </dgm:pt>
    <dgm:pt modelId="{0BA59B1B-CCC0-4554-B148-BF771A2E6C3D}">
      <dgm:prSet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১২০৫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D57E0A-7D93-4331-8027-76EF8A2E2936}" type="parTrans" cxnId="{A32C9986-921E-43BB-9717-657A1A78A3C5}">
      <dgm:prSet/>
      <dgm:spPr/>
      <dgm:t>
        <a:bodyPr/>
        <a:lstStyle/>
        <a:p>
          <a:endParaRPr lang="en-US"/>
        </a:p>
      </dgm:t>
    </dgm:pt>
    <dgm:pt modelId="{222209D2-22DA-411C-9096-DA3ABFEEB93A}" type="sibTrans" cxnId="{A32C9986-921E-43BB-9717-657A1A78A3C5}">
      <dgm:prSet/>
      <dgm:spPr/>
      <dgm:t>
        <a:bodyPr/>
        <a:lstStyle/>
        <a:p>
          <a:endParaRPr lang="en-US"/>
        </a:p>
      </dgm:t>
    </dgm:pt>
    <dgm:pt modelId="{0E5B9711-BF5F-4CB8-91D9-80D6C65E23F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181DA6E5-8BFB-404E-9693-A07F96918CBC}" type="sibTrans" cxnId="{B23D0DC2-DB01-4386-B3C3-BB4C4C86DFBA}">
      <dgm:prSet/>
      <dgm:spPr/>
      <dgm:t>
        <a:bodyPr/>
        <a:lstStyle/>
        <a:p>
          <a:endParaRPr lang="en-US"/>
        </a:p>
      </dgm:t>
    </dgm:pt>
    <dgm:pt modelId="{6ECB12E0-09F2-4C1F-90FC-2D06B5EF6484}" type="parTrans" cxnId="{B23D0DC2-DB01-4386-B3C3-BB4C4C86DFBA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049DE-BD42-4DA9-AF95-724A0DD55545}" type="pres">
      <dgm:prSet presAssocID="{0E5B9711-BF5F-4CB8-91D9-80D6C65E23FD}" presName="centerShape" presStyleLbl="node0" presStyleIdx="0" presStyleCnt="1" custScaleX="186336" custScaleY="144520"/>
      <dgm:spPr/>
      <dgm:t>
        <a:bodyPr/>
        <a:lstStyle/>
        <a:p>
          <a:endParaRPr lang="en-US"/>
        </a:p>
      </dgm:t>
    </dgm:pt>
    <dgm:pt modelId="{AFB46FCB-C545-4860-8794-555A0B2304A5}" type="pres">
      <dgm:prSet presAssocID="{4FF1DFAD-CF1E-4499-9F53-55A9FCE1B0F8}" presName="parTrans" presStyleLbl="sibTrans2D1" presStyleIdx="0" presStyleCnt="7"/>
      <dgm:spPr/>
      <dgm:t>
        <a:bodyPr/>
        <a:lstStyle/>
        <a:p>
          <a:endParaRPr lang="en-US"/>
        </a:p>
      </dgm:t>
    </dgm:pt>
    <dgm:pt modelId="{36840E9F-B82F-416A-B93A-9A4CAFA863BF}" type="pres">
      <dgm:prSet presAssocID="{4FF1DFAD-CF1E-4499-9F53-55A9FCE1B0F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2979D7F9-64FA-48E0-BE2F-C7DC512798CC}" type="pres">
      <dgm:prSet presAssocID="{BADA330C-566B-47AF-8C01-67E57885018A}" presName="node" presStyleLbl="node1" presStyleIdx="0" presStyleCnt="7" custScaleX="137335" custRadScaleRad="105566" custRadScaleInc="8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0DD37-DB80-4991-B4B1-734E0C2F0F39}" type="pres">
      <dgm:prSet presAssocID="{32E1E90C-53C7-4DCD-9F57-89141E92E70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A4E8E411-8B08-4936-8C30-F8EA029E04DC}" type="pres">
      <dgm:prSet presAssocID="{32E1E90C-53C7-4DCD-9F57-89141E92E70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330C49E-871C-461D-BF44-CED02959F16F}" type="pres">
      <dgm:prSet presAssocID="{0DF32ECF-F768-47F6-A372-7D50BB45C480}" presName="node" presStyleLbl="node1" presStyleIdx="1" presStyleCnt="7" custScaleX="155980" custRadScaleRad="137156" custRadScaleInc="10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870E-7D22-4AD6-819D-84A19562E965}" type="pres">
      <dgm:prSet presAssocID="{0FD57E0A-7D93-4331-8027-76EF8A2E2936}" presName="parTrans" presStyleLbl="sibTrans2D1" presStyleIdx="2" presStyleCnt="7"/>
      <dgm:spPr/>
      <dgm:t>
        <a:bodyPr/>
        <a:lstStyle/>
        <a:p>
          <a:endParaRPr lang="en-US"/>
        </a:p>
      </dgm:t>
    </dgm:pt>
    <dgm:pt modelId="{8CC55471-3AF8-4649-9B76-BBE785993EDC}" type="pres">
      <dgm:prSet presAssocID="{0FD57E0A-7D93-4331-8027-76EF8A2E2936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7307A5D-B40C-47D6-84C2-525FC9911CF3}" type="pres">
      <dgm:prSet presAssocID="{0BA59B1B-CCC0-4554-B148-BF771A2E6C3D}" presName="node" presStyleLbl="node1" presStyleIdx="2" presStyleCnt="7" custScaleX="151734" custScaleY="100377" custRadScaleRad="126279" custRadScaleInc="-50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10CD9-A9AA-46FF-9CEB-C1193766048E}" type="pres">
      <dgm:prSet presAssocID="{FD72717B-901E-4001-B0CD-A7BC4B3BDB4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8CF4017-6B85-4C9B-8CA2-169FC32830E8}" type="pres">
      <dgm:prSet presAssocID="{FD72717B-901E-4001-B0CD-A7BC4B3BDB4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3183F6B-F5C4-4333-A241-F19837280053}" type="pres">
      <dgm:prSet presAssocID="{037ED231-DB8E-4ACC-BD51-F6FFE5012587}" presName="node" presStyleLbl="node1" presStyleIdx="3" presStyleCnt="7" custScaleX="162299" custRadScaleRad="115527" custRadScaleInc="-6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4" presStyleCnt="7" custScaleX="186703" custRadScaleRad="108283" custRadScaleInc="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115D4-12DB-40E2-ADC7-2D195F46B3F0}" type="pres">
      <dgm:prSet presAssocID="{4568EABC-9DCC-46B6-95D4-1889B74A5E9A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C6083DA-DC99-4DA9-979A-B8BA7CB81D4E}" type="pres">
      <dgm:prSet presAssocID="{4568EABC-9DCC-46B6-95D4-1889B74A5E9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56156C7-2C7B-4826-893E-D161AA4D6F32}" type="pres">
      <dgm:prSet presAssocID="{D8BF36AE-0A9F-4878-9216-9AF11BEF4B72}" presName="node" presStyleLbl="node1" presStyleIdx="5" presStyleCnt="7" custScaleX="191817" custRadScaleRad="143481" custRadScaleInc="50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6AEF-D96C-485D-BF04-8A75026551B3}" type="pres">
      <dgm:prSet presAssocID="{4DA61F5F-52F4-4D06-8A97-E48929317C15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2D0938-BC9C-4BEE-94DF-956289984D04}" type="pres">
      <dgm:prSet presAssocID="{4DA61F5F-52F4-4D06-8A97-E48929317C15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97BD5FD-1468-4610-BC93-6230938775DF}" type="pres">
      <dgm:prSet presAssocID="{D5C3237E-4C27-4FDD-8710-04EB35F70BD7}" presName="node" presStyleLbl="node1" presStyleIdx="6" presStyleCnt="7" custScaleX="143526" custRadScaleRad="131119" custRadScaleInc="-6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9CB80-7757-4638-ADD2-65F750330760}" type="presOf" srcId="{D8BF36AE-0A9F-4878-9216-9AF11BEF4B72}" destId="{D56156C7-2C7B-4826-893E-D161AA4D6F32}" srcOrd="0" destOrd="0" presId="urn:microsoft.com/office/officeart/2005/8/layout/radial5"/>
    <dgm:cxn modelId="{6A459C9C-9C32-4ECC-97B6-6D6706A1830B}" type="presOf" srcId="{4FF1DFAD-CF1E-4499-9F53-55A9FCE1B0F8}" destId="{36840E9F-B82F-416A-B93A-9A4CAFA863BF}" srcOrd="1" destOrd="0" presId="urn:microsoft.com/office/officeart/2005/8/layout/radial5"/>
    <dgm:cxn modelId="{AC694D2E-6305-48F9-BD95-64D5BE4C4AFC}" type="presOf" srcId="{C2352F6F-837B-4EE1-8DCB-A6DEEBBC95B3}" destId="{CA5255E4-27E9-4D49-9A1B-8C77BF65F50D}" srcOrd="0" destOrd="0" presId="urn:microsoft.com/office/officeart/2005/8/layout/radial5"/>
    <dgm:cxn modelId="{0A1F8CD2-376B-4A15-9BFF-F3550EB9B74B}" type="presOf" srcId="{C1F73E27-765F-4E07-A198-FB6F16A30FD4}" destId="{8B790BC4-7A16-4FCD-98BF-BAE92E0DB846}" srcOrd="0" destOrd="0" presId="urn:microsoft.com/office/officeart/2005/8/layout/radial5"/>
    <dgm:cxn modelId="{65402FB7-AE8F-4614-94F7-D325EA3FD700}" type="presOf" srcId="{0E5B9711-BF5F-4CB8-91D9-80D6C65E23FD}" destId="{628049DE-BD42-4DA9-AF95-724A0DD55545}" srcOrd="0" destOrd="0" presId="urn:microsoft.com/office/officeart/2005/8/layout/radial5"/>
    <dgm:cxn modelId="{78394E29-0917-45D8-BB39-B24BB5FFC40F}" type="presOf" srcId="{4FF1DFAD-CF1E-4499-9F53-55A9FCE1B0F8}" destId="{AFB46FCB-C545-4860-8794-555A0B2304A5}" srcOrd="0" destOrd="0" presId="urn:microsoft.com/office/officeart/2005/8/layout/radial5"/>
    <dgm:cxn modelId="{AB87CB43-EC35-4E91-9CC3-DBB5164EB69F}" type="presOf" srcId="{037ED231-DB8E-4ACC-BD51-F6FFE5012587}" destId="{33183F6B-F5C4-4333-A241-F19837280053}" srcOrd="0" destOrd="0" presId="urn:microsoft.com/office/officeart/2005/8/layout/radial5"/>
    <dgm:cxn modelId="{389EBFA1-B57A-4A22-B2EB-F1DAE0E6F9D8}" type="presOf" srcId="{4568EABC-9DCC-46B6-95D4-1889B74A5E9A}" destId="{E67115D4-12DB-40E2-ADC7-2D195F46B3F0}" srcOrd="0" destOrd="0" presId="urn:microsoft.com/office/officeart/2005/8/layout/radial5"/>
    <dgm:cxn modelId="{BF3B2068-7C3D-488E-8C66-17E84DC8498B}" type="presOf" srcId="{FD72717B-901E-4001-B0CD-A7BC4B3BDB4A}" destId="{72410CD9-A9AA-46FF-9CEB-C1193766048E}" srcOrd="0" destOrd="0" presId="urn:microsoft.com/office/officeart/2005/8/layout/radial5"/>
    <dgm:cxn modelId="{4F3E1E03-4095-4DD4-A844-B21CC74ABA86}" type="presOf" srcId="{C2352F6F-837B-4EE1-8DCB-A6DEEBBC95B3}" destId="{D9346AFD-4D51-461E-B6E5-FDF518CCAFBD}" srcOrd="1" destOrd="0" presId="urn:microsoft.com/office/officeart/2005/8/layout/radial5"/>
    <dgm:cxn modelId="{E0E86FEF-DE5B-44D8-9892-3A1E3DED77A0}" type="presOf" srcId="{4DA61F5F-52F4-4D06-8A97-E48929317C15}" destId="{022D0938-BC9C-4BEE-94DF-956289984D04}" srcOrd="1" destOrd="0" presId="urn:microsoft.com/office/officeart/2005/8/layout/radial5"/>
    <dgm:cxn modelId="{9142833B-6D27-4570-B37D-A1FC020A24EF}" srcId="{0E5B9711-BF5F-4CB8-91D9-80D6C65E23FD}" destId="{BADA330C-566B-47AF-8C01-67E57885018A}" srcOrd="0" destOrd="0" parTransId="{4FF1DFAD-CF1E-4499-9F53-55A9FCE1B0F8}" sibTransId="{C4748330-F7C5-4F06-9A2E-C4F2E919004E}"/>
    <dgm:cxn modelId="{042243E1-5943-4188-AC2D-29ABD9300E03}" type="presOf" srcId="{0DF32ECF-F768-47F6-A372-7D50BB45C480}" destId="{2330C49E-871C-461D-BF44-CED02959F16F}" srcOrd="0" destOrd="0" presId="urn:microsoft.com/office/officeart/2005/8/layout/radial5"/>
    <dgm:cxn modelId="{115A58F8-0B57-4CF1-BCF1-E08911A5EA89}" type="presOf" srcId="{FD72717B-901E-4001-B0CD-A7BC4B3BDB4A}" destId="{A8CF4017-6B85-4C9B-8CA2-169FC32830E8}" srcOrd="1" destOrd="0" presId="urn:microsoft.com/office/officeart/2005/8/layout/radial5"/>
    <dgm:cxn modelId="{AD0A8700-125A-4333-B4A6-480E8D2FE6E6}" type="presOf" srcId="{773D4DEE-4A00-47AC-9A03-EED5E29BDE9F}" destId="{BC3AEAAB-0663-4E3A-8A6B-6F670BA4A66D}" srcOrd="0" destOrd="0" presId="urn:microsoft.com/office/officeart/2005/8/layout/radial5"/>
    <dgm:cxn modelId="{EBAA2D0A-A651-44AA-AA4E-19B4D958C1D0}" srcId="{0E5B9711-BF5F-4CB8-91D9-80D6C65E23FD}" destId="{773D4DEE-4A00-47AC-9A03-EED5E29BDE9F}" srcOrd="4" destOrd="0" parTransId="{C2352F6F-837B-4EE1-8DCB-A6DEEBBC95B3}" sibTransId="{ECF6772B-1732-4724-B128-4D7326B00ACD}"/>
    <dgm:cxn modelId="{A32C9986-921E-43BB-9717-657A1A78A3C5}" srcId="{0E5B9711-BF5F-4CB8-91D9-80D6C65E23FD}" destId="{0BA59B1B-CCC0-4554-B148-BF771A2E6C3D}" srcOrd="2" destOrd="0" parTransId="{0FD57E0A-7D93-4331-8027-76EF8A2E2936}" sibTransId="{222209D2-22DA-411C-9096-DA3ABFEEB93A}"/>
    <dgm:cxn modelId="{431D2747-A2CB-4DD9-822E-26F235B68725}" type="presOf" srcId="{0FD57E0A-7D93-4331-8027-76EF8A2E2936}" destId="{8CC55471-3AF8-4649-9B76-BBE785993EDC}" srcOrd="1" destOrd="0" presId="urn:microsoft.com/office/officeart/2005/8/layout/radial5"/>
    <dgm:cxn modelId="{B23D0DC2-DB01-4386-B3C3-BB4C4C86DFBA}" srcId="{C1F73E27-765F-4E07-A198-FB6F16A30FD4}" destId="{0E5B9711-BF5F-4CB8-91D9-80D6C65E23FD}" srcOrd="0" destOrd="0" parTransId="{6ECB12E0-09F2-4C1F-90FC-2D06B5EF6484}" sibTransId="{181DA6E5-8BFB-404E-9693-A07F96918CBC}"/>
    <dgm:cxn modelId="{C774CE62-AC91-4992-9096-D8C6FAB8E441}" srcId="{0E5B9711-BF5F-4CB8-91D9-80D6C65E23FD}" destId="{D5C3237E-4C27-4FDD-8710-04EB35F70BD7}" srcOrd="6" destOrd="0" parTransId="{4DA61F5F-52F4-4D06-8A97-E48929317C15}" sibTransId="{D3A4A222-7968-4C4F-8058-F2FBE17A9D3F}"/>
    <dgm:cxn modelId="{2152F41D-54D5-4E9C-B855-BD99162944CC}" type="presOf" srcId="{BADA330C-566B-47AF-8C01-67E57885018A}" destId="{2979D7F9-64FA-48E0-BE2F-C7DC512798CC}" srcOrd="0" destOrd="0" presId="urn:microsoft.com/office/officeart/2005/8/layout/radial5"/>
    <dgm:cxn modelId="{04F9AE22-3F02-41C0-A0C0-E05FB08C8BF0}" type="presOf" srcId="{4568EABC-9DCC-46B6-95D4-1889B74A5E9A}" destId="{8C6083DA-DC99-4DA9-979A-B8BA7CB81D4E}" srcOrd="1" destOrd="0" presId="urn:microsoft.com/office/officeart/2005/8/layout/radial5"/>
    <dgm:cxn modelId="{75C5ED56-B5F7-4255-A06B-EC827358A3F1}" type="presOf" srcId="{4DA61F5F-52F4-4D06-8A97-E48929317C15}" destId="{F3516AEF-D96C-485D-BF04-8A75026551B3}" srcOrd="0" destOrd="0" presId="urn:microsoft.com/office/officeart/2005/8/layout/radial5"/>
    <dgm:cxn modelId="{64208BB0-B4AC-4330-BB96-2DFF366D06E5}" type="presOf" srcId="{D5C3237E-4C27-4FDD-8710-04EB35F70BD7}" destId="{397BD5FD-1468-4610-BC93-6230938775DF}" srcOrd="0" destOrd="0" presId="urn:microsoft.com/office/officeart/2005/8/layout/radial5"/>
    <dgm:cxn modelId="{80E82736-9478-4377-8448-250B245B9F52}" type="presOf" srcId="{0FD57E0A-7D93-4331-8027-76EF8A2E2936}" destId="{1458870E-7D22-4AD6-819D-84A19562E965}" srcOrd="0" destOrd="0" presId="urn:microsoft.com/office/officeart/2005/8/layout/radial5"/>
    <dgm:cxn modelId="{99548B97-A605-4E12-B438-CAFFDD1971CC}" type="presOf" srcId="{0BA59B1B-CCC0-4554-B148-BF771A2E6C3D}" destId="{E7307A5D-B40C-47D6-84C2-525FC9911CF3}" srcOrd="0" destOrd="0" presId="urn:microsoft.com/office/officeart/2005/8/layout/radial5"/>
    <dgm:cxn modelId="{74F48E80-6198-45E7-A716-E1E62E4EF0F5}" type="presOf" srcId="{32E1E90C-53C7-4DCD-9F57-89141E92E70B}" destId="{A4E8E411-8B08-4936-8C30-F8EA029E04DC}" srcOrd="1" destOrd="0" presId="urn:microsoft.com/office/officeart/2005/8/layout/radial5"/>
    <dgm:cxn modelId="{E64011D6-D318-46CD-9A76-8870B7D7B32C}" type="presOf" srcId="{32E1E90C-53C7-4DCD-9F57-89141E92E70B}" destId="{93A0DD37-DB80-4991-B4B1-734E0C2F0F39}" srcOrd="0" destOrd="0" presId="urn:microsoft.com/office/officeart/2005/8/layout/radial5"/>
    <dgm:cxn modelId="{EA39744F-2BB8-4C6F-9474-7A8E2BBB1061}" srcId="{0E5B9711-BF5F-4CB8-91D9-80D6C65E23FD}" destId="{0DF32ECF-F768-47F6-A372-7D50BB45C480}" srcOrd="1" destOrd="0" parTransId="{32E1E90C-53C7-4DCD-9F57-89141E92E70B}" sibTransId="{0457AEFC-00C9-4A2A-B6DA-CCABF3EB4CF1}"/>
    <dgm:cxn modelId="{EE6AC155-CCC1-4B5C-B8D3-DBE66681AF8D}" srcId="{0E5B9711-BF5F-4CB8-91D9-80D6C65E23FD}" destId="{D8BF36AE-0A9F-4878-9216-9AF11BEF4B72}" srcOrd="5" destOrd="0" parTransId="{4568EABC-9DCC-46B6-95D4-1889B74A5E9A}" sibTransId="{6049703E-D5EC-4006-9FF1-C6E36C750223}"/>
    <dgm:cxn modelId="{2B5DEC00-4098-4938-849A-5F2646045BD8}" srcId="{0E5B9711-BF5F-4CB8-91D9-80D6C65E23FD}" destId="{037ED231-DB8E-4ACC-BD51-F6FFE5012587}" srcOrd="3" destOrd="0" parTransId="{FD72717B-901E-4001-B0CD-A7BC4B3BDB4A}" sibTransId="{51A00982-6793-4B77-B442-CCCB920302CA}"/>
    <dgm:cxn modelId="{7F05377C-1796-457F-A86F-8DF1B0899D02}" type="presParOf" srcId="{8B790BC4-7A16-4FCD-98BF-BAE92E0DB846}" destId="{628049DE-BD42-4DA9-AF95-724A0DD55545}" srcOrd="0" destOrd="0" presId="urn:microsoft.com/office/officeart/2005/8/layout/radial5"/>
    <dgm:cxn modelId="{816F9E2B-1F2B-4E50-81AA-4831887D200B}" type="presParOf" srcId="{8B790BC4-7A16-4FCD-98BF-BAE92E0DB846}" destId="{AFB46FCB-C545-4860-8794-555A0B2304A5}" srcOrd="1" destOrd="0" presId="urn:microsoft.com/office/officeart/2005/8/layout/radial5"/>
    <dgm:cxn modelId="{87EA81A8-F691-44C4-8AF4-475D790E6416}" type="presParOf" srcId="{AFB46FCB-C545-4860-8794-555A0B2304A5}" destId="{36840E9F-B82F-416A-B93A-9A4CAFA863BF}" srcOrd="0" destOrd="0" presId="urn:microsoft.com/office/officeart/2005/8/layout/radial5"/>
    <dgm:cxn modelId="{E6369BCD-2802-46EF-9FE8-6057A3530AF2}" type="presParOf" srcId="{8B790BC4-7A16-4FCD-98BF-BAE92E0DB846}" destId="{2979D7F9-64FA-48E0-BE2F-C7DC512798CC}" srcOrd="2" destOrd="0" presId="urn:microsoft.com/office/officeart/2005/8/layout/radial5"/>
    <dgm:cxn modelId="{B71097C9-6FA5-40BE-BF38-245204F3674F}" type="presParOf" srcId="{8B790BC4-7A16-4FCD-98BF-BAE92E0DB846}" destId="{93A0DD37-DB80-4991-B4B1-734E0C2F0F39}" srcOrd="3" destOrd="0" presId="urn:microsoft.com/office/officeart/2005/8/layout/radial5"/>
    <dgm:cxn modelId="{4BC7CAA4-21DF-4C13-84AF-8F65E3D58C1E}" type="presParOf" srcId="{93A0DD37-DB80-4991-B4B1-734E0C2F0F39}" destId="{A4E8E411-8B08-4936-8C30-F8EA029E04DC}" srcOrd="0" destOrd="0" presId="urn:microsoft.com/office/officeart/2005/8/layout/radial5"/>
    <dgm:cxn modelId="{21DDDA84-2AF3-46AF-BE02-450FDA6DC6D9}" type="presParOf" srcId="{8B790BC4-7A16-4FCD-98BF-BAE92E0DB846}" destId="{2330C49E-871C-461D-BF44-CED02959F16F}" srcOrd="4" destOrd="0" presId="urn:microsoft.com/office/officeart/2005/8/layout/radial5"/>
    <dgm:cxn modelId="{58060229-C134-480B-AC39-04740796898E}" type="presParOf" srcId="{8B790BC4-7A16-4FCD-98BF-BAE92E0DB846}" destId="{1458870E-7D22-4AD6-819D-84A19562E965}" srcOrd="5" destOrd="0" presId="urn:microsoft.com/office/officeart/2005/8/layout/radial5"/>
    <dgm:cxn modelId="{B7A1B92A-8B93-4488-87C5-99EB9B3EE933}" type="presParOf" srcId="{1458870E-7D22-4AD6-819D-84A19562E965}" destId="{8CC55471-3AF8-4649-9B76-BBE785993EDC}" srcOrd="0" destOrd="0" presId="urn:microsoft.com/office/officeart/2005/8/layout/radial5"/>
    <dgm:cxn modelId="{68DAE725-E6CB-4031-8DC9-2DB339D30D77}" type="presParOf" srcId="{8B790BC4-7A16-4FCD-98BF-BAE92E0DB846}" destId="{E7307A5D-B40C-47D6-84C2-525FC9911CF3}" srcOrd="6" destOrd="0" presId="urn:microsoft.com/office/officeart/2005/8/layout/radial5"/>
    <dgm:cxn modelId="{C0B25208-BB86-4E8A-80CC-A7CD5C33A5E8}" type="presParOf" srcId="{8B790BC4-7A16-4FCD-98BF-BAE92E0DB846}" destId="{72410CD9-A9AA-46FF-9CEB-C1193766048E}" srcOrd="7" destOrd="0" presId="urn:microsoft.com/office/officeart/2005/8/layout/radial5"/>
    <dgm:cxn modelId="{C629CB86-7110-4E60-ABF5-14ECD1C99452}" type="presParOf" srcId="{72410CD9-A9AA-46FF-9CEB-C1193766048E}" destId="{A8CF4017-6B85-4C9B-8CA2-169FC32830E8}" srcOrd="0" destOrd="0" presId="urn:microsoft.com/office/officeart/2005/8/layout/radial5"/>
    <dgm:cxn modelId="{D8426AEF-3C82-4F84-BC85-8E7275C141DC}" type="presParOf" srcId="{8B790BC4-7A16-4FCD-98BF-BAE92E0DB846}" destId="{33183F6B-F5C4-4333-A241-F19837280053}" srcOrd="8" destOrd="0" presId="urn:microsoft.com/office/officeart/2005/8/layout/radial5"/>
    <dgm:cxn modelId="{E3C220E6-0B7D-425F-8A03-1261A60F14BD}" type="presParOf" srcId="{8B790BC4-7A16-4FCD-98BF-BAE92E0DB846}" destId="{CA5255E4-27E9-4D49-9A1B-8C77BF65F50D}" srcOrd="9" destOrd="0" presId="urn:microsoft.com/office/officeart/2005/8/layout/radial5"/>
    <dgm:cxn modelId="{93E5AB82-3A9A-40CC-8BF0-788451A36602}" type="presParOf" srcId="{CA5255E4-27E9-4D49-9A1B-8C77BF65F50D}" destId="{D9346AFD-4D51-461E-B6E5-FDF518CCAFBD}" srcOrd="0" destOrd="0" presId="urn:microsoft.com/office/officeart/2005/8/layout/radial5"/>
    <dgm:cxn modelId="{5621DBE3-6519-4C14-8CAE-0BA3E96C578F}" type="presParOf" srcId="{8B790BC4-7A16-4FCD-98BF-BAE92E0DB846}" destId="{BC3AEAAB-0663-4E3A-8A6B-6F670BA4A66D}" srcOrd="10" destOrd="0" presId="urn:microsoft.com/office/officeart/2005/8/layout/radial5"/>
    <dgm:cxn modelId="{1BD35230-262D-42CD-AEDD-6C7F5B15ADE4}" type="presParOf" srcId="{8B790BC4-7A16-4FCD-98BF-BAE92E0DB846}" destId="{E67115D4-12DB-40E2-ADC7-2D195F46B3F0}" srcOrd="11" destOrd="0" presId="urn:microsoft.com/office/officeart/2005/8/layout/radial5"/>
    <dgm:cxn modelId="{C2AEF94C-BE8B-4B5D-9576-3DB24791373B}" type="presParOf" srcId="{E67115D4-12DB-40E2-ADC7-2D195F46B3F0}" destId="{8C6083DA-DC99-4DA9-979A-B8BA7CB81D4E}" srcOrd="0" destOrd="0" presId="urn:microsoft.com/office/officeart/2005/8/layout/radial5"/>
    <dgm:cxn modelId="{4FA0F470-3595-4186-92B8-94F207A717EB}" type="presParOf" srcId="{8B790BC4-7A16-4FCD-98BF-BAE92E0DB846}" destId="{D56156C7-2C7B-4826-893E-D161AA4D6F32}" srcOrd="12" destOrd="0" presId="urn:microsoft.com/office/officeart/2005/8/layout/radial5"/>
    <dgm:cxn modelId="{892DE6BF-6C2F-453E-B3A4-A36664DCD26C}" type="presParOf" srcId="{8B790BC4-7A16-4FCD-98BF-BAE92E0DB846}" destId="{F3516AEF-D96C-485D-BF04-8A75026551B3}" srcOrd="13" destOrd="0" presId="urn:microsoft.com/office/officeart/2005/8/layout/radial5"/>
    <dgm:cxn modelId="{0B8021A8-2AEB-4F41-8543-FDCC42262586}" type="presParOf" srcId="{F3516AEF-D96C-485D-BF04-8A75026551B3}" destId="{022D0938-BC9C-4BEE-94DF-956289984D04}" srcOrd="0" destOrd="0" presId="urn:microsoft.com/office/officeart/2005/8/layout/radial5"/>
    <dgm:cxn modelId="{79A86AF3-1C91-4830-821A-D2F260259AEE}" type="presParOf" srcId="{8B790BC4-7A16-4FCD-98BF-BAE92E0DB846}" destId="{397BD5FD-1468-4610-BC93-6230938775DF}" srcOrd="14" destOrd="0" presId="urn:microsoft.com/office/officeart/2005/8/layout/radial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049DE-BD42-4DA9-AF95-724A0DD55545}">
      <dsp:nvSpPr>
        <dsp:cNvPr id="0" name=""/>
        <dsp:cNvSpPr/>
      </dsp:nvSpPr>
      <dsp:spPr>
        <a:xfrm>
          <a:off x="2999542" y="1628386"/>
          <a:ext cx="2807036" cy="217710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3410623" y="1947215"/>
        <a:ext cx="1984874" cy="1539446"/>
      </dsp:txXfrm>
    </dsp:sp>
    <dsp:sp modelId="{AFB46FCB-C545-4860-8794-555A0B2304A5}">
      <dsp:nvSpPr>
        <dsp:cNvPr id="0" name=""/>
        <dsp:cNvSpPr/>
      </dsp:nvSpPr>
      <dsp:spPr>
        <a:xfrm rot="16344137">
          <a:off x="4381731" y="1240228"/>
          <a:ext cx="145074" cy="5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402580" y="1364408"/>
        <a:ext cx="101552" cy="307313"/>
      </dsp:txXfrm>
    </dsp:sp>
    <dsp:sp modelId="{2979D7F9-64FA-48E0-BE2F-C7DC512798CC}">
      <dsp:nvSpPr>
        <dsp:cNvPr id="0" name=""/>
        <dsp:cNvSpPr/>
      </dsp:nvSpPr>
      <dsp:spPr>
        <a:xfrm>
          <a:off x="3557613" y="0"/>
          <a:ext cx="1861980" cy="135579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পিতাঃ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ইলতুৎমিশ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830294" y="198551"/>
        <a:ext cx="1316618" cy="958692"/>
      </dsp:txXfrm>
    </dsp:sp>
    <dsp:sp modelId="{93A0DD37-DB80-4991-B4B1-734E0C2F0F39}">
      <dsp:nvSpPr>
        <dsp:cNvPr id="0" name=""/>
        <dsp:cNvSpPr/>
      </dsp:nvSpPr>
      <dsp:spPr>
        <a:xfrm rot="19448501">
          <a:off x="5514090" y="1531835"/>
          <a:ext cx="348625" cy="5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524001" y="1664906"/>
        <a:ext cx="244038" cy="307313"/>
      </dsp:txXfrm>
    </dsp:sp>
    <dsp:sp modelId="{2330C49E-871C-461D-BF44-CED02959F16F}">
      <dsp:nvSpPr>
        <dsp:cNvPr id="0" name=""/>
        <dsp:cNvSpPr/>
      </dsp:nvSpPr>
      <dsp:spPr>
        <a:xfrm>
          <a:off x="5607231" y="404455"/>
          <a:ext cx="2114768" cy="135579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মাতাঃ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কুতুব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বেগম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916932" y="603006"/>
        <a:ext cx="1495366" cy="958692"/>
      </dsp:txXfrm>
    </dsp:sp>
    <dsp:sp modelId="{1458870E-7D22-4AD6-819D-84A19562E965}">
      <dsp:nvSpPr>
        <dsp:cNvPr id="0" name=""/>
        <dsp:cNvSpPr/>
      </dsp:nvSpPr>
      <dsp:spPr>
        <a:xfrm rot="21593998">
          <a:off x="5836720" y="2458278"/>
          <a:ext cx="72622" cy="5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836720" y="2560735"/>
        <a:ext cx="50835" cy="307313"/>
      </dsp:txXfrm>
    </dsp:sp>
    <dsp:sp modelId="{E7307A5D-B40C-47D6-84C2-525FC9911CF3}">
      <dsp:nvSpPr>
        <dsp:cNvPr id="0" name=""/>
        <dsp:cNvSpPr/>
      </dsp:nvSpPr>
      <dsp:spPr>
        <a:xfrm>
          <a:off x="5943595" y="2032000"/>
          <a:ext cx="2057201" cy="136090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১২০৫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244865" y="2231300"/>
        <a:ext cx="1454661" cy="962305"/>
      </dsp:txXfrm>
    </dsp:sp>
    <dsp:sp modelId="{72410CD9-A9AA-46FF-9CEB-C1193766048E}">
      <dsp:nvSpPr>
        <dsp:cNvPr id="0" name=""/>
        <dsp:cNvSpPr/>
      </dsp:nvSpPr>
      <dsp:spPr>
        <a:xfrm rot="2877552">
          <a:off x="5228423" y="3479444"/>
          <a:ext cx="186206" cy="5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237650" y="3561139"/>
        <a:ext cx="130344" cy="307313"/>
      </dsp:txXfrm>
    </dsp:sp>
    <dsp:sp modelId="{33183F6B-F5C4-4333-A241-F19837280053}">
      <dsp:nvSpPr>
        <dsp:cNvPr id="0" name=""/>
        <dsp:cNvSpPr/>
      </dsp:nvSpPr>
      <dsp:spPr>
        <a:xfrm>
          <a:off x="4876801" y="3784601"/>
          <a:ext cx="2200440" cy="135579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স্বামীর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নামঃ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আলতুনিয়া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199048" y="3983152"/>
        <a:ext cx="1555946" cy="958692"/>
      </dsp:txXfrm>
    </dsp:sp>
    <dsp:sp modelId="{CA5255E4-27E9-4D49-9A1B-8C77BF65F50D}">
      <dsp:nvSpPr>
        <dsp:cNvPr id="0" name=""/>
        <dsp:cNvSpPr/>
      </dsp:nvSpPr>
      <dsp:spPr>
        <a:xfrm rot="7076766">
          <a:off x="3769372" y="3554237"/>
          <a:ext cx="107278" cy="5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793005" y="3642460"/>
        <a:ext cx="75095" cy="307313"/>
      </dsp:txXfrm>
    </dsp:sp>
    <dsp:sp modelId="{BC3AEAAB-0663-4E3A-8A6B-6F670BA4A66D}">
      <dsp:nvSpPr>
        <dsp:cNvPr id="0" name=""/>
        <dsp:cNvSpPr/>
      </dsp:nvSpPr>
      <dsp:spPr>
        <a:xfrm>
          <a:off x="2162572" y="3876605"/>
          <a:ext cx="2531308" cy="135579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সিংহাসন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১২৩৬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533273" y="4075156"/>
        <a:ext cx="1789906" cy="958692"/>
      </dsp:txXfrm>
    </dsp:sp>
    <dsp:sp modelId="{E67115D4-12DB-40E2-ADC7-2D195F46B3F0}">
      <dsp:nvSpPr>
        <dsp:cNvPr id="0" name=""/>
        <dsp:cNvSpPr/>
      </dsp:nvSpPr>
      <dsp:spPr>
        <a:xfrm rot="10802175">
          <a:off x="2838088" y="2459890"/>
          <a:ext cx="114094" cy="5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872316" y="2562339"/>
        <a:ext cx="79866" cy="307313"/>
      </dsp:txXfrm>
    </dsp:sp>
    <dsp:sp modelId="{D56156C7-2C7B-4826-893E-D161AA4D6F32}">
      <dsp:nvSpPr>
        <dsp:cNvPr id="0" name=""/>
        <dsp:cNvSpPr/>
      </dsp:nvSpPr>
      <dsp:spPr>
        <a:xfrm>
          <a:off x="183626" y="2037194"/>
          <a:ext cx="2600644" cy="135579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১২৩৬-১২৪০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(৩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৬মাস ৬দিন)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564481" y="2235745"/>
        <a:ext cx="1838934" cy="958692"/>
      </dsp:txXfrm>
    </dsp:sp>
    <dsp:sp modelId="{F3516AEF-D96C-485D-BF04-8A75026551B3}">
      <dsp:nvSpPr>
        <dsp:cNvPr id="0" name=""/>
        <dsp:cNvSpPr/>
      </dsp:nvSpPr>
      <dsp:spPr>
        <a:xfrm rot="13020557">
          <a:off x="3018133" y="1532775"/>
          <a:ext cx="307505" cy="5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101091" y="1662978"/>
        <a:ext cx="215254" cy="307313"/>
      </dsp:txXfrm>
    </dsp:sp>
    <dsp:sp modelId="{397BD5FD-1468-4610-BC93-6230938775DF}">
      <dsp:nvSpPr>
        <dsp:cNvPr id="0" name=""/>
        <dsp:cNvSpPr/>
      </dsp:nvSpPr>
      <dsp:spPr>
        <a:xfrm>
          <a:off x="1299915" y="433289"/>
          <a:ext cx="1945917" cy="1355794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১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২৪০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584888" y="631840"/>
        <a:ext cx="1375971" cy="95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A60FE-389C-4FDA-A3C1-F69E41F03C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B36D-690B-40E6-88A5-74D4890F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6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5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9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4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2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53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00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0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6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3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mailto:mdrokun985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ফুলের সমাহার\বিসমিল্লাহ\download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"/>
            <a:ext cx="8943109" cy="16209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1492733" cy="160897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0" y="1620982"/>
            <a:ext cx="9144000" cy="516081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72200" y="3962400"/>
            <a:ext cx="2743200" cy="28194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648200" cy="5791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wnloads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038600" cy="5791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52400"/>
            <a:ext cx="8534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936011" cy="10088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725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Razia-Cit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01000" cy="5715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37310"/>
            <a:ext cx="8001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রাজিয়ার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endParaRPr lang="en-US" sz="3200" dirty="0"/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1012211" cy="10910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556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20F82-9EC9-43A3-A00E-0BE57000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01" y="194873"/>
            <a:ext cx="8996899" cy="831243"/>
          </a:xfrm>
          <a:solidFill>
            <a:schemeClr val="bg1">
              <a:lumMod val="9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আরোহণকারী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</a:t>
            </a:r>
            <a:endParaRPr lang="en-US" sz="3600" dirty="0"/>
          </a:p>
        </p:txBody>
      </p:sp>
      <p:pic>
        <p:nvPicPr>
          <p:cNvPr id="17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" y="0"/>
            <a:ext cx="521697" cy="10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Power Point Class H S C\Chapter 2   2 Paper\Sultan Razia\Sultan Razia 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638" y="1371600"/>
            <a:ext cx="8371362" cy="52578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181545" y="1676400"/>
            <a:ext cx="3760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6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0294834"/>
              </p:ext>
            </p:extLst>
          </p:nvPr>
        </p:nvGraphicFramePr>
        <p:xfrm>
          <a:off x="304800" y="1320800"/>
          <a:ext cx="8534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533400"/>
            <a:ext cx="8001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" y="-1"/>
            <a:ext cx="919036" cy="129540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546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410CD9-A9AA-46FF-9CEB-C11937660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2410CD9-A9AA-46FF-9CEB-C11937660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2410CD9-A9AA-46FF-9CEB-C11937660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83F6B-F5C4-4333-A241-F19837280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3183F6B-F5C4-4333-A241-F19837280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33183F6B-F5C4-4333-A241-F19837280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925EC0-FA60-4824-8587-CC0175E90771}"/>
              </a:ext>
            </a:extLst>
          </p:cNvPr>
          <p:cNvSpPr/>
          <p:nvPr/>
        </p:nvSpPr>
        <p:spPr>
          <a:xfrm>
            <a:off x="130789" y="762000"/>
            <a:ext cx="8849926" cy="59073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রুকনউদ্দিন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অকর্মণ্য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ইন্দ্রিয়পরায়ণ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রাজমাতা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তুরকানের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কুশাসনে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অচিরেই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গণঅসন্তোষ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বিচক্ষণতার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অসন্তোষকে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স্বীয়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রাজমাতা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তুরকানের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কুশাসনের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জনসাধারণকে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সমরকর্তা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অভিজাতগণ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উপকন্ঠে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প্রদেশপাল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অভিজাতদের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রাজধানীতে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বসেন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১২৩৬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রাজমাতাসহ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ফিরোজকে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কারারুদ্ধ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FFDB842-C84B-4C0C-8E28-418EFBAB7524}"/>
              </a:ext>
            </a:extLst>
          </p:cNvPr>
          <p:cNvSpPr/>
          <p:nvPr/>
        </p:nvSpPr>
        <p:spPr>
          <a:xfrm>
            <a:off x="141515" y="188687"/>
            <a:ext cx="8839200" cy="649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7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702C58-005E-4495-8180-B6B2C7B94B76}"/>
              </a:ext>
            </a:extLst>
          </p:cNvPr>
          <p:cNvSpPr/>
          <p:nvPr/>
        </p:nvSpPr>
        <p:spPr>
          <a:xfrm>
            <a:off x="130628" y="838200"/>
            <a:ext cx="5203372" cy="5852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রাজিয়াকে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বাধা-বিপত্তি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বিদ্রোহের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জুনাইদিও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গ্রহণকে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সহজভাবে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অভিজাতদের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বিরোধীতা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কারামতিয়া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মূলাহিদ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সম্প্রদায়ও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বিরুদ্ধ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E5F5C-FC09-48E4-9DE4-DECA51CAC19B}"/>
              </a:ext>
            </a:extLst>
          </p:cNvPr>
          <p:cNvSpPr/>
          <p:nvPr/>
        </p:nvSpPr>
        <p:spPr>
          <a:xfrm>
            <a:off x="130627" y="0"/>
            <a:ext cx="8860973" cy="8382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সময়কার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সমস্যাবলিঃ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783611" cy="6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0" y="838200"/>
            <a:ext cx="3657600" cy="58528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3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510268-603A-4C4E-AC08-651791878910}"/>
              </a:ext>
            </a:extLst>
          </p:cNvPr>
          <p:cNvSpPr/>
          <p:nvPr/>
        </p:nvSpPr>
        <p:spPr>
          <a:xfrm>
            <a:off x="177681" y="685800"/>
            <a:ext cx="8782987" cy="5467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নিন্মরূপঃ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ঈশ্বরী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প্রসাদ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"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হওয়াই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অযোগ্যতা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মহাজন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"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হতেন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সফলকাম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হতেন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।"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আমির-উমরাহগণ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শাসিত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অপমানবোধ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উৎখাত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সাধনে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ষড়যন্ত্রে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মেতে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ওঠেন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অবজ্ঞা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প্রকাশ্যে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অশ্বারোহণ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গোঁড়া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অভিজাতরা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সুনজের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দেখেনি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হাবসি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জালালউদ্দিন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ইয়াকুতের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অনুগ্রহও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D:\করোনা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4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9138" y="7892"/>
            <a:ext cx="761006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6110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কৃতিত্বঃ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30788" y="1066800"/>
            <a:ext cx="8784611" cy="56938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আরোণকারী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তিনি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একজন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প্রসাশক ও সেনাপতি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যুদ্ধক্ষেত্রে একজন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সুদক্ষ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দক্ষ সৈন্য হিসেবে তার পরিচিতি ছিল।</a:t>
            </a:r>
            <a:r>
              <a:rPr lang="bn-IN" sz="2800" b="1" dirty="0"/>
              <a:t> </a:t>
            </a:r>
            <a:endParaRPr lang="en-US" sz="2800" b="1" dirty="0"/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ছিলেন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নির্ভীক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বুদ্ধিমতী ও যুদ্ধবিদ্যা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পারদর্শী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মুদ্রায়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উমদাদ-উল-নিসওয়ান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প্রশাসনের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শক্তি-সামর্থ্য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প্রমাণের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লক্ষ্যেই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পরিত্যাগ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অশ্বারোহণে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জনসম্মুক্ষে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প্রকাশ্যে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দরবার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43950" cy="1143000"/>
          </a:xfrm>
          <a:solidFill>
            <a:schemeClr val="bg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শিল্প-সংস্কৃতির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পৃষ্ঠপোষকঃ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447799"/>
            <a:ext cx="579120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বিদ্বানের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পৃষ্ঠপোষকতা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স্বয়ং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ভঙ্গিসহ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তেলওয়াত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শ্রোতাদের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বিমুগ্ধ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পারতেন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বিদ্যোৎসাহিনী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শিল্প-সংস্কৃতি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অনুরাগী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বিদ্বান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উলামা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সমাদর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/>
          </a:p>
        </p:txBody>
      </p:sp>
      <p:pic>
        <p:nvPicPr>
          <p:cNvPr id="7170" name="Picture 2" descr="C:\Users\user\Downloads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1"/>
            <a:ext cx="3105150" cy="22098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download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7" y="3505200"/>
            <a:ext cx="3090863" cy="14859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download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991100"/>
            <a:ext cx="3052762" cy="17196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3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ন্যায়বিচারকঃ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D:\লতা পাতা ফুল\images (3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1539568"/>
            <a:ext cx="8557846" cy="47850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3048000"/>
            <a:ext cx="701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বুদ্ধিমতী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ন্যায়বতী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মহানুভবা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সুবিচারক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প্রজাগণের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রক্ষাকুর্ত্রী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b="1" dirty="0"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989731" cy="144780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368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করোনা\Slide1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" y="1"/>
            <a:ext cx="9087797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715000"/>
            <a:ext cx="79248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সৌধ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78486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২৪০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ownloads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1492733" cy="160897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652108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934" y="4763769"/>
            <a:ext cx="8839200" cy="1907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60290" tIns="30145" rIns="60290" bIns="30145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১.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সুলতানা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রাজিয়া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কে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ছিলেন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সুলতানা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রাজিয়া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সিংহাসন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আরোহন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ছবি একক,জোড়া\IMG_20200330_093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48" y="152401"/>
            <a:ext cx="4733614" cy="46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ptagon 7"/>
          <p:cNvSpPr/>
          <p:nvPr/>
        </p:nvSpPr>
        <p:spPr>
          <a:xfrm>
            <a:off x="55418" y="1001582"/>
            <a:ext cx="3929330" cy="3570418"/>
          </a:xfrm>
          <a:prstGeom prst="heptagon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 rtlCol="0" anchor="ctr"/>
          <a:lstStyle/>
          <a:p>
            <a:pPr algn="ctr"/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99537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70777"/>
            <a:ext cx="6934199" cy="537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0290" tIns="30145" rIns="60290" bIns="30145">
            <a:spAutoFit/>
          </a:bodyPr>
          <a:lstStyle/>
          <a:p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1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31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1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27125"/>
            <a:ext cx="1735529" cy="7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6" y="1219200"/>
            <a:ext cx="8977744" cy="267765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দু'টি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রাফাঃ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দু'টি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ছবি একক,জোড়া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8991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4B6BC1E-6852-4E7C-A175-18C054B8D969}"/>
              </a:ext>
            </a:extLst>
          </p:cNvPr>
          <p:cNvSpPr/>
          <p:nvPr/>
        </p:nvSpPr>
        <p:spPr>
          <a:xfrm>
            <a:off x="130629" y="-20782"/>
            <a:ext cx="8871858" cy="1430253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0"/>
            <a:ext cx="8458200" cy="5016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মুদ্রায়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06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/>
              <a:t>মুল্যায়নের</a:t>
            </a:r>
            <a:r>
              <a:rPr lang="en-US" dirty="0" smtClean="0"/>
              <a:t> </a:t>
            </a:r>
            <a:r>
              <a:rPr lang="en-US" dirty="0" err="1" smtClean="0"/>
              <a:t>উওরঃ</a:t>
            </a:r>
            <a:endParaRPr lang="en-US" dirty="0"/>
          </a:p>
        </p:txBody>
      </p:sp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1600200"/>
            <a:ext cx="8534399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১২৩৬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৫.উত্তরঃ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আলতুনিয়াকে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৬.উত্তরঃ 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১২৪০খ্রিস্টাব্দে।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789" y="5385852"/>
            <a:ext cx="8708410" cy="13959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7264"/>
            <a:ext cx="8382000" cy="880872"/>
          </a:xfrm>
          <a:solidFill>
            <a:schemeClr val="bg1">
              <a:lumMod val="9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IN" b="1" dirty="0" smtClean="0">
                <a:latin typeface="Kalpurush" pitchFamily="2" charset="0"/>
                <a:cs typeface="Kalpurush" pitchFamily="2" charset="0"/>
              </a:rPr>
              <a:t>বাড়ীর কাজ</a:t>
            </a:r>
            <a:endParaRPr lang="en-US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78361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120636950_400159914316690_661712020787368194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16646"/>
            <a:ext cx="4495800" cy="353495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wnloads\120619388_400160107650004_435292961937293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2916646"/>
            <a:ext cx="4724400" cy="353495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-11724" y="1219200"/>
            <a:ext cx="8774723" cy="1905000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হওয়াই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পক্ষে-বিপক্ষে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লিখে নিয়ে আসবে?</a:t>
            </a:r>
            <a:endParaRPr lang="en-US" b="1" dirty="0"/>
          </a:p>
          <a:p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006" y="377554"/>
            <a:ext cx="3892020" cy="676432"/>
          </a:xfrm>
          <a:prstGeom prst="rect">
            <a:avLst/>
          </a:prstGeom>
        </p:spPr>
        <p:txBody>
          <a:bodyPr wrap="none" lIns="60290" tIns="30145" rIns="60290" bIns="30145">
            <a:spAutoFit/>
          </a:bodyPr>
          <a:lstStyle/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হাফেজ</a:t>
            </a:r>
            <a:r>
              <a:rPr lang="bn-BD" sz="4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D:\ফুলের সমাহার\আল্লাহ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4495800"/>
            <a:ext cx="3428426" cy="23622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850" y="1018259"/>
            <a:ext cx="8952950" cy="5908633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0290" tIns="30145" rIns="60290" bIns="30145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NikoshBAN" pitchFamily="2" charset="0"/>
              </a:rPr>
              <a:t>            </a:t>
            </a:r>
            <a:r>
              <a:rPr lang="en-GB" sz="2400" dirty="0" err="1" smtClean="0">
                <a:solidFill>
                  <a:schemeClr val="tx1"/>
                </a:solidFill>
                <a:latin typeface="NikoshBAN" pitchFamily="2" charset="0"/>
              </a:rPr>
              <a:t>বি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NikoshBAN" pitchFamily="2" charset="0"/>
              </a:rPr>
              <a:t>এ (</a:t>
            </a:r>
            <a:r>
              <a:rPr lang="en-GB" sz="2400" dirty="0" err="1">
                <a:solidFill>
                  <a:schemeClr val="tx1"/>
                </a:solidFill>
                <a:latin typeface="NikoshBAN" pitchFamily="2" charset="0"/>
              </a:rPr>
              <a:t>অনার্স</a:t>
            </a:r>
            <a:r>
              <a:rPr lang="en-GB" sz="2400" dirty="0">
                <a:solidFill>
                  <a:schemeClr val="tx1"/>
                </a:solidFill>
                <a:latin typeface="NikoshBAN" pitchFamily="2" charset="0"/>
              </a:rPr>
              <a:t>), </a:t>
            </a:r>
            <a:r>
              <a:rPr lang="en-GB" sz="2400" dirty="0" err="1">
                <a:solidFill>
                  <a:schemeClr val="tx1"/>
                </a:solidFill>
                <a:latin typeface="NikoshBAN" pitchFamily="2" charset="0"/>
              </a:rPr>
              <a:t>এমএ</a:t>
            </a:r>
            <a:endParaRPr lang="en-GB" sz="2400" dirty="0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           </a:t>
            </a:r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প্রভাষক</a:t>
            </a:r>
            <a:endParaRPr lang="en-GB" sz="3200" b="1" dirty="0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হাফছা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মজুমদার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মহিলা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ডিগ্রী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কলেজ</a:t>
            </a:r>
            <a:endParaRPr lang="en-GB" sz="3200" b="1" dirty="0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জকিগন্জ,সিলেট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মোবাইল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3200" b="1" dirty="0" err="1">
                <a:solidFill>
                  <a:schemeClr val="tx1"/>
                </a:solidFill>
                <a:latin typeface="NikoshBAN" pitchFamily="2" charset="0"/>
              </a:rPr>
              <a:t>ইমেইল</a:t>
            </a:r>
            <a:r>
              <a:rPr lang="en-GB" sz="3200" b="1" dirty="0">
                <a:solidFill>
                  <a:schemeClr val="tx1"/>
                </a:solidFill>
                <a:latin typeface="NikoshBAN" pitchFamily="2" charset="0"/>
              </a:rPr>
              <a:t>: </a:t>
            </a:r>
            <a:endParaRPr lang="en-GB" sz="3200" b="1" dirty="0" smtClean="0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32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3200" b="1" dirty="0" err="1">
                <a:solidFill>
                  <a:srgbClr val="FF0000"/>
                </a:solidFill>
                <a:latin typeface="NikoshBAN" pitchFamily="2" charset="0"/>
              </a:rPr>
              <a:t>শিক্ষক</a:t>
            </a:r>
            <a:r>
              <a:rPr lang="en-GB" sz="32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NikoshBAN" pitchFamily="2" charset="0"/>
              </a:rPr>
              <a:t>বাতায়ন</a:t>
            </a:r>
            <a:r>
              <a:rPr lang="en-GB" sz="3200" b="1" dirty="0">
                <a:solidFill>
                  <a:srgbClr val="FF0000"/>
                </a:solidFill>
                <a:latin typeface="NikoshBAN" pitchFamily="2" charset="0"/>
              </a:rPr>
              <a:t>: </a:t>
            </a:r>
            <a:endParaRPr lang="en-GB" sz="3200" b="1" dirty="0" smtClean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32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NikoshBAN" pitchFamily="2" charset="0"/>
              </a:rPr>
              <a:t>FB: </a:t>
            </a:r>
            <a:r>
              <a:rPr lang="en-GB" sz="3200" b="1" dirty="0" err="1">
                <a:solidFill>
                  <a:srgbClr val="FF0000"/>
                </a:solidFill>
                <a:latin typeface="NikoshBAN" pitchFamily="2" charset="0"/>
              </a:rPr>
              <a:t>Rokun</a:t>
            </a:r>
            <a:r>
              <a:rPr lang="en-GB" sz="3200" b="1" dirty="0">
                <a:solidFill>
                  <a:srgbClr val="FF0000"/>
                </a:solidFill>
                <a:latin typeface="NikoshBAN" pitchFamily="2" charset="0"/>
              </a:rPr>
              <a:t> bin </a:t>
            </a:r>
            <a:r>
              <a:rPr lang="en-GB" sz="3200" b="1" dirty="0" err="1">
                <a:solidFill>
                  <a:srgbClr val="FF0000"/>
                </a:solidFill>
                <a:latin typeface="NikoshBAN" pitchFamily="2" charset="0"/>
              </a:rPr>
              <a:t>hamid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850" y="0"/>
            <a:ext cx="8952950" cy="10182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>
            <a:noAutofit/>
          </a:bodyPr>
          <a:lstStyle/>
          <a:p>
            <a:pPr algn="ctr" defTabSz="914001">
              <a:spcBef>
                <a:spcPct val="0"/>
              </a:spcBef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705600" y="1018259"/>
            <a:ext cx="2286000" cy="2182141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685692" y="3352800"/>
            <a:ext cx="3429000" cy="3505200"/>
          </a:xfrm>
          <a:prstGeom prst="triangl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027132"/>
            <a:ext cx="9144001" cy="283086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0290" tIns="30145" rIns="60290" bIns="30145">
            <a:spAutoFit/>
          </a:bodyPr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পাঠশিরোনাম-সালতানাত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সংখ্যা-১৫০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6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3496" y="79853"/>
            <a:ext cx="8970503" cy="1012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>
            <a:noAutofit/>
          </a:bodyPr>
          <a:lstStyle/>
          <a:p>
            <a:pPr algn="ctr" defTabSz="914001">
              <a:spcBef>
                <a:spcPct val="0"/>
              </a:spcBef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6" y="16144"/>
            <a:ext cx="1489886" cy="11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68976A-0D59-4FC2-8A17-40EF31935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392"/>
            <a:ext cx="9144001" cy="28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65238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/>
              <a:t>পূর্ব</a:t>
            </a:r>
            <a:r>
              <a:rPr lang="en-US" dirty="0" smtClean="0"/>
              <a:t> </a:t>
            </a:r>
            <a:r>
              <a:rPr lang="en-US" dirty="0" err="1" smtClean="0"/>
              <a:t>জ্ঞান</a:t>
            </a:r>
            <a:r>
              <a:rPr lang="en-US" dirty="0" smtClean="0"/>
              <a:t> </a:t>
            </a:r>
            <a:r>
              <a:rPr lang="en-US" dirty="0" err="1" smtClean="0"/>
              <a:t>যাচাই</a:t>
            </a:r>
            <a:endParaRPr lang="en-US" dirty="0"/>
          </a:p>
        </p:txBody>
      </p:sp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wer Point Class H S C\Chapter 2   2 Paper\Sultan Razia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46" y="1524000"/>
            <a:ext cx="2719754" cy="22098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3" descr="D:\Power Point Class H S C\Chapter 2   2 Paper\Sultan Razia\kkk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524000"/>
            <a:ext cx="2854569" cy="220980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2" descr="D:\Power Point Class H S C\Chapter 2   2 Paper\Sultan Razia\Benjir But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524000"/>
            <a:ext cx="2719754" cy="228600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5" descr="D:\Power Point Class H S C\Chapter 2   2 Paper\Sultan Razia\Sonia 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789" y="4196862"/>
            <a:ext cx="2536211" cy="2286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5" descr="D:\Power Point Class H S C\Chapter 2   2 Paper\Sultan Razia\Indira gandi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062047"/>
            <a:ext cx="2362200" cy="24384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Power Point Class H S C\Chapter 2   2 Paper\Sultan Razia\Shimav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044462"/>
            <a:ext cx="2667000" cy="24384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26367"/>
            <a:ext cx="899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অশ্বারোহণে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জনসম্মুখে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eed\Desktop\Sultan Firuj Shah Tughlk\karkhan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4400" y="1219200"/>
            <a:ext cx="4038600" cy="47244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Power Point Class H S C\Chapter 2   2 Paper\Sultan Razia\Sultan Raz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886200" cy="48006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09600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456474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85343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1492733" cy="160897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620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61" y="97796"/>
            <a:ext cx="8679714" cy="630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60290" tIns="30145" rIns="60290" bIns="30145" rtlCol="0">
            <a:spAutoFit/>
          </a:bodyPr>
          <a:lstStyle/>
          <a:p>
            <a:pPr algn="ctr"/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------</a:t>
            </a:r>
            <a:endParaRPr lang="en-GB" sz="37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"/>
            <a:ext cx="1219200" cy="8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লতা পাতা ফুল\images (3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698"/>
            <a:ext cx="8871774" cy="61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need\Desktop\Sultan Firuj Shah Tughlk\or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47800" y="1295400"/>
            <a:ext cx="6324600" cy="5334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749745" y="5867400"/>
            <a:ext cx="556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শাসনকাল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2948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250EB0-13B8-4698-B2D7-7814229D611B}"/>
              </a:ext>
            </a:extLst>
          </p:cNvPr>
          <p:cNvSpPr/>
          <p:nvPr/>
        </p:nvSpPr>
        <p:spPr>
          <a:xfrm>
            <a:off x="137160" y="830996"/>
            <a:ext cx="8930640" cy="58511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solidFill>
                <a:srgbClr val="FFC000"/>
              </a:solidFill>
              <a:latin typeface="Kalpurush" pitchFamily="2" charset="0"/>
              <a:cs typeface="Kalpurush" pitchFamily="2" charset="0"/>
            </a:endParaRPr>
          </a:p>
          <a:p>
            <a:endParaRPr lang="en-US" sz="3600" b="1" dirty="0" smtClean="0">
              <a:solidFill>
                <a:srgbClr val="FFC0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এই </a:t>
            </a:r>
            <a:r>
              <a:rPr lang="bn-BD" sz="3600" b="1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পাঠ শেষে শিক্ষা</a:t>
            </a:r>
            <a:r>
              <a:rPr lang="en-US" sz="3600" b="1" dirty="0" err="1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র্থী</a:t>
            </a:r>
            <a:r>
              <a:rPr lang="en-GB" sz="3600" b="1" dirty="0" err="1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রা</a:t>
            </a:r>
            <a:r>
              <a:rPr lang="en-GB" sz="3600" b="1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–</a:t>
            </a:r>
            <a:r>
              <a:rPr lang="en-US" sz="3600" b="1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 smtClean="0">
              <a:solidFill>
                <a:srgbClr val="FFC0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ক.সুলতান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খ.সুলতান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সময়কার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পারবে;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গ.সুলতান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ঘ.সুলতান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1133</Words>
  <Application>Microsoft Office PowerPoint</Application>
  <PresentationFormat>On-screen Show (4:3)</PresentationFormat>
  <Paragraphs>152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পূর্ব জ্ঞান যাচাই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দিল্লি সিংহাসনে আরোহণকারী প্রথম ও একমাত্র মহিলা শাসক</vt:lpstr>
      <vt:lpstr>PowerPoint Presentation</vt:lpstr>
      <vt:lpstr>PowerPoint Presentation</vt:lpstr>
      <vt:lpstr>PowerPoint Presentation</vt:lpstr>
      <vt:lpstr>PowerPoint Presentation</vt:lpstr>
      <vt:lpstr>সুলতান রাজিয়ার চরিত্র ও কৃতিত্বঃ</vt:lpstr>
      <vt:lpstr>শিক্ষা ও শিল্প-সংস্কৃতির পৃষ্ঠপোষকঃ</vt:lpstr>
      <vt:lpstr>ন্যায়বিচারকঃ</vt:lpstr>
      <vt:lpstr>PowerPoint Presentation</vt:lpstr>
      <vt:lpstr>PowerPoint Presentation</vt:lpstr>
      <vt:lpstr>PowerPoint Presentation</vt:lpstr>
      <vt:lpstr>PowerPoint Presentation</vt:lpstr>
      <vt:lpstr>মুল্যায়নের উওরঃ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99</cp:revision>
  <dcterms:created xsi:type="dcterms:W3CDTF">2021-01-06T03:48:42Z</dcterms:created>
  <dcterms:modified xsi:type="dcterms:W3CDTF">2021-02-11T02:01:03Z</dcterms:modified>
</cp:coreProperties>
</file>