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4" r:id="rId4"/>
    <p:sldId id="260" r:id="rId5"/>
    <p:sldId id="261" r:id="rId6"/>
    <p:sldId id="266" r:id="rId7"/>
    <p:sldId id="276" r:id="rId8"/>
    <p:sldId id="267" r:id="rId9"/>
    <p:sldId id="275" r:id="rId10"/>
    <p:sldId id="27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E3"/>
    <a:srgbClr val="F9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284" autoAdjust="0"/>
  </p:normalViewPr>
  <p:slideViewPr>
    <p:cSldViewPr snapToGrid="0">
      <p:cViewPr varScale="1">
        <p:scale>
          <a:sx n="73" d="100"/>
          <a:sy n="73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2341-4D21-4E6D-B753-42BB4B221231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C89D-18F8-4165-A51A-A703E01F1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5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4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</a:t>
            </a:r>
            <a:r>
              <a:rPr lang="bn-BD" baseline="0" dirty="0" smtClean="0"/>
              <a:t> ৩৬ গ) ৬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C89D-18F8-4165-A51A-A703E01F1D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5EC585-3104-40CF-B0F4-DBE6D34A993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E1589-9D64-4C4D-B083-6DC0EE01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31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8000" t="36000" r="15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45936" y="518179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35374" y="1239177"/>
                <a:ext cx="9945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74" y="1239177"/>
                <a:ext cx="99450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74953" y="1239177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343" y="1321171"/>
                <a:ext cx="108010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43" y="1321171"/>
                <a:ext cx="1080104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14387" y="1383135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3044" y="1347556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95209" y="1274756"/>
                <a:ext cx="23605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09" y="1274756"/>
                <a:ext cx="236058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426395" y="1286001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5209" y="2341556"/>
                <a:ext cx="23605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09" y="2341556"/>
                <a:ext cx="236058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347696" y="2486832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1560" y="1239177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6395" y="1274756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14103" y="1227001"/>
                <a:ext cx="9945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03" y="1227001"/>
                <a:ext cx="994503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15162" y="1333641"/>
                <a:ext cx="108010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1" i="1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162" y="1333641"/>
                <a:ext cx="1080104" cy="7847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100206" y="1395605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044" y="2419597"/>
            <a:ext cx="598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691" y="351083"/>
            <a:ext cx="366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30284" y="4403949"/>
                <a:ext cx="9945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84" y="4403949"/>
                <a:ext cx="994503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56295" y="4310475"/>
                <a:ext cx="1471685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95" y="4310475"/>
                <a:ext cx="1471685" cy="1052019"/>
              </a:xfrm>
              <a:prstGeom prst="rect">
                <a:avLst/>
              </a:prstGeom>
              <a:blipFill rotWithShape="0">
                <a:blip r:embed="rId9"/>
                <a:stretch>
                  <a:fillRect l="-17012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01570" y="4519483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45145" y="4033360"/>
                <a:ext cx="2371611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145" y="4033360"/>
                <a:ext cx="2371611" cy="1364412"/>
              </a:xfrm>
              <a:prstGeom prst="rect">
                <a:avLst/>
              </a:prstGeom>
              <a:blipFill rotWithShape="0">
                <a:blip r:embed="rId10"/>
                <a:stretch>
                  <a:fillRect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486971" y="4364311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70387" y="4095877"/>
                <a:ext cx="985323" cy="12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ln w="0"/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87" y="4095877"/>
                <a:ext cx="985323" cy="1239378"/>
              </a:xfrm>
              <a:prstGeom prst="rect">
                <a:avLst/>
              </a:prstGeom>
              <a:blipFill rotWithShape="0">
                <a:blip r:embed="rId11"/>
                <a:stretch>
                  <a:fillRect l="-617" r="-4938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053833" y="4460775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3620" y="4420985"/>
            <a:ext cx="598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9252" y="5785210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72827" y="5299087"/>
                <a:ext cx="2371611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27" y="5299087"/>
                <a:ext cx="2371611" cy="1364412"/>
              </a:xfrm>
              <a:prstGeom prst="rect">
                <a:avLst/>
              </a:prstGeom>
              <a:blipFill rotWithShape="0">
                <a:blip r:embed="rId12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314653" y="563003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58389" y="5785210"/>
            <a:ext cx="54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2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16667 0.176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1961 0.16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812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2708 0.169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844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5278 0.154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77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6909 0.161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8" grpId="0"/>
      <p:bldP spid="19" grpId="0"/>
      <p:bldP spid="22" grpId="0"/>
      <p:bldP spid="23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738" y="1216687"/>
            <a:ext cx="3348318" cy="41686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3976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09086" y="299669"/>
            <a:ext cx="4921623" cy="5513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824" y="2196963"/>
                <a:ext cx="8582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বীজগাণিতিক রাশি এবং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2a+b = 5</a:t>
                </a:r>
                <a:r>
                  <a:rPr lang="bn-BD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" y="2196963"/>
                <a:ext cx="8582296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76" t="-8475" r="-277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65652" y="3420657"/>
            <a:ext cx="618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2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রাশিটির মান নির্ণয়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651" y="4005432"/>
            <a:ext cx="80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 যে 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রাশি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২য় রাশি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5651" y="4422423"/>
                <a:ext cx="6499805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যদি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নির্ণয় কর ।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51" y="4422423"/>
                <a:ext cx="6499805" cy="1624547"/>
              </a:xfrm>
              <a:prstGeom prst="rect">
                <a:avLst/>
              </a:prstGeom>
              <a:blipFill rotWithShape="0">
                <a:blip r:embed="rId5"/>
                <a:stretch>
                  <a:fillRect l="-2439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1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১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3055" t="-23958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২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055" t="-23958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ও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কত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971" t="-23958" r="-2805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1464" y="4368703"/>
                <a:ext cx="79203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৪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2(a+b)(a-b)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নিচের কোনটি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4368703"/>
                <a:ext cx="7920317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2002" t="-13068" b="-2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48269" y="5445923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3505" y="5469235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623" y="5445922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6859" y="5445921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9459" y="5270680"/>
            <a:ext cx="309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086" y="838785"/>
            <a:ext cx="4208930" cy="586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419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97740" y="322731"/>
            <a:ext cx="4921623" cy="610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280465" y="2442495"/>
            <a:ext cx="855617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সূত্রের সাহায্যে রাশিগুলোর  বর্গ নির্ণয় কর ।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739" y="3076016"/>
            <a:ext cx="3349471" cy="177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ax-by 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3a-5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 ।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 - c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326" y="4951352"/>
            <a:ext cx="81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।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lang="es-E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+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−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xy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9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1" y="711737"/>
            <a:ext cx="7353243" cy="538909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50970" y="887506"/>
            <a:ext cx="5042647" cy="189603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18561" y="401680"/>
            <a:ext cx="4921623" cy="604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78835" y="1411940"/>
            <a:ext cx="1355683" cy="131781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7605" y="2876979"/>
            <a:ext cx="4160677" cy="1614704"/>
            <a:chOff x="197605" y="2876979"/>
            <a:chExt cx="4160677" cy="1614704"/>
          </a:xfrm>
        </p:grpSpPr>
        <p:sp>
          <p:nvSpPr>
            <p:cNvPr id="9" name="TextBox 8"/>
            <p:cNvSpPr txBox="1"/>
            <p:nvPr/>
          </p:nvSpPr>
          <p:spPr>
            <a:xfrm>
              <a:off x="197605" y="2876979"/>
              <a:ext cx="4160677" cy="584775"/>
            </a:xfrm>
            <a:prstGeom prst="rect">
              <a:avLst/>
            </a:prstGeom>
            <a:noFill/>
            <a:effectLst>
              <a:glow rad="723900">
                <a:srgbClr val="66FFFF">
                  <a:alpha val="53000"/>
                </a:srgbClr>
              </a:glow>
              <a:outerShdw blurRad="266700" dist="50800" dir="5400000" algn="ctr" rotWithShape="0">
                <a:schemeClr val="accent4">
                  <a:lumMod val="60000"/>
                  <a:lumOff val="40000"/>
                  <a:alpha val="56000"/>
                </a:schemeClr>
              </a:outerShdw>
              <a:reflection stA="98000" endPos="280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হুমায়ুন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7236" y="3403751"/>
              <a:ext cx="3226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BD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BD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(গণিত ) 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766" y="3721074"/>
              <a:ext cx="3588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খিদিরপুর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বহুমুখী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BD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2560" y="4091573"/>
              <a:ext cx="3226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মনোহরদী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নরসিংদী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6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11" y="242047"/>
            <a:ext cx="8736769" cy="6358214"/>
            <a:chOff x="209111" y="242047"/>
            <a:chExt cx="8736769" cy="63582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111" y="242047"/>
              <a:ext cx="8736769" cy="6358214"/>
            </a:xfrm>
            <a:prstGeom prst="rect">
              <a:avLst/>
            </a:prstGeom>
            <a:ln>
              <a:solidFill>
                <a:schemeClr val="tx1">
                  <a:alpha val="85000"/>
                </a:schemeClr>
              </a:solidFill>
            </a:ln>
          </p:spPr>
        </p:pic>
        <p:pic>
          <p:nvPicPr>
            <p:cNvPr id="3" name="Picture 2" descr="school_teacher_07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594" y="3431241"/>
              <a:ext cx="1736617" cy="3169020"/>
            </a:xfrm>
            <a:prstGeom prst="rect">
              <a:avLst/>
            </a:prstGeom>
          </p:spPr>
        </p:pic>
        <p:sp>
          <p:nvSpPr>
            <p:cNvPr id="2" name="Left Brace 1"/>
            <p:cNvSpPr/>
            <p:nvPr/>
          </p:nvSpPr>
          <p:spPr>
            <a:xfrm rot="6496533">
              <a:off x="6580536" y="2789853"/>
              <a:ext cx="341333" cy="2633603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15806" y="320849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6" name="Left Brace 5"/>
            <p:cNvSpPr/>
            <p:nvPr/>
          </p:nvSpPr>
          <p:spPr>
            <a:xfrm rot="5040804" flipV="1">
              <a:off x="3838268" y="2423631"/>
              <a:ext cx="282340" cy="2922217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5045" y="3087834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2715" y="401348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202" y="4369420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9938" y="480979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7326" y="506572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37882" y="4944703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5125530" y="3465704"/>
            <a:ext cx="431800" cy="71182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32" y="2863904"/>
            <a:ext cx="8389336" cy="1598645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বীজগণিতীয়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বিয়োগফলের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2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53" y="3370268"/>
            <a:ext cx="8969188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বিয়োগফলের বর্গের সূত্রের বর্ণনা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81176"/>
            <a:ext cx="9170894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দু’টি বীজগণিতীয় রাশির বিয়োগফলের বর্গের সূত্রের প্রয়োগ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539343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28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8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819" y="2438985"/>
            <a:ext cx="3094938" cy="2121225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00753"/>
              </p:ext>
            </p:extLst>
          </p:nvPr>
        </p:nvGraphicFramePr>
        <p:xfrm>
          <a:off x="3993776" y="2544016"/>
          <a:ext cx="1132542" cy="95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3776" y="2544016"/>
                        <a:ext cx="1132542" cy="955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12491" y="5172172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91" y="5172172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2191870" y="633873"/>
            <a:ext cx="5150223" cy="657045"/>
          </a:xfrm>
          <a:prstGeom prst="wedgeEllipseCallout">
            <a:avLst>
              <a:gd name="adj1" fmla="val -45003"/>
              <a:gd name="adj2" fmla="val 291052"/>
            </a:avLst>
          </a:prstGeom>
          <a:solidFill>
            <a:schemeClr val="accent6">
              <a:lumMod val="40000"/>
              <a:lumOff val="60000"/>
            </a:schemeClr>
          </a:solidFill>
          <a:ln w="44450" cap="rnd">
            <a:solidFill>
              <a:schemeClr val="accent2"/>
            </a:solidFill>
            <a:round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74139" y="3671043"/>
            <a:ext cx="4773709" cy="1438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20754" y="860607"/>
            <a:ext cx="1627094" cy="4249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74140" y="860607"/>
            <a:ext cx="4773709" cy="4249275"/>
          </a:xfrm>
          <a:prstGeom prst="rect">
            <a:avLst/>
          </a:prstGeom>
          <a:noFill/>
          <a:ln w="571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4144" y="860610"/>
            <a:ext cx="3146613" cy="281043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4559292" y="-1727949"/>
            <a:ext cx="403403" cy="4773709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88741" y="1257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1984176" y="860608"/>
            <a:ext cx="403407" cy="2810435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85708" y="1798105"/>
            <a:ext cx="109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a-b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0385" y="406729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0753" y="3664743"/>
            <a:ext cx="1620369" cy="1431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3278" y="5109881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6457" y="4087891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4845" y="2121270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4666" y="3872744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4136" y="1798104"/>
            <a:ext cx="150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(a-b)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520752" y="3663821"/>
            <a:ext cx="1620369" cy="0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1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0.17847 0.00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555 L 0.17864 0.0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" grpId="0" animBg="1"/>
      <p:bldP spid="11" grpId="0" animBg="1"/>
      <p:bldP spid="12" grpId="0"/>
      <p:bldP spid="13" grpId="0" animBg="1"/>
      <p:bldP spid="17" grpId="0"/>
      <p:bldP spid="18" grpId="0"/>
      <p:bldP spid="21" grpId="0" animBg="1"/>
      <p:bldP spid="21" grpId="1" animBg="1"/>
      <p:bldP spid="21" grpId="2" animBg="1"/>
      <p:bldP spid="21" grpId="3" animBg="1"/>
      <p:bldP spid="22" grpId="0"/>
      <p:bldP spid="24" grpId="0"/>
      <p:bldP spid="25" grpId="0"/>
      <p:bldP spid="26" grpId="0"/>
      <p:bldP spid="26" grpId="1"/>
      <p:bldP spid="27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2973" y="3599089"/>
                <a:ext cx="8578639" cy="6169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  <a:alpha val="21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bn-BD" sz="2800" b="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ম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য়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73" y="3599089"/>
                <a:ext cx="8578639" cy="616930"/>
              </a:xfrm>
              <a:prstGeom prst="rect">
                <a:avLst/>
              </a:prstGeom>
              <a:blipFill rotWithShape="0">
                <a:blip r:embed="rId4"/>
                <a:stretch>
                  <a:fillRect l="-142" t="-1942" r="-710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2574148" y="5149479"/>
            <a:ext cx="5355455" cy="1062318"/>
          </a:xfrm>
          <a:prstGeom prst="wedgeEllipseCallout">
            <a:avLst>
              <a:gd name="adj1" fmla="val -59193"/>
              <a:gd name="adj2" fmla="val -136023"/>
            </a:avLst>
          </a:prstGeom>
          <a:gradFill>
            <a:gsLst>
              <a:gs pos="72000">
                <a:srgbClr val="FFFF00"/>
              </a:gs>
              <a:gs pos="68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রাশির বিয়োগফলের বর্গ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25104" y="1640444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1755" y="1640444"/>
            <a:ext cx="45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301" y="1612858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01" y="1612858"/>
                <a:ext cx="538708" cy="658898"/>
              </a:xfrm>
              <a:prstGeom prst="rect">
                <a:avLst/>
              </a:prstGeom>
              <a:blipFill rotWithShape="0">
                <a:blip r:embed="rId6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blipFill rotWithShape="0">
                <a:blip r:embed="rId7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692399" y="1633326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1655" y="1585202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7780" y="1641227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48000" y="2525680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4651" y="2525680"/>
            <a:ext cx="45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49197" y="2498094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97" y="2498094"/>
                <a:ext cx="538708" cy="658898"/>
              </a:xfrm>
              <a:prstGeom prst="rect">
                <a:avLst/>
              </a:prstGeom>
              <a:blipFill rotWithShape="0">
                <a:blip r:embed="rId9"/>
                <a:stretch>
                  <a:fillRect r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blipFill rotWithShape="0">
                <a:blip r:embed="rId10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615295" y="2518562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4551" y="2470438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0676" y="2526463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22" grpId="0" animBg="1"/>
      <p:bldP spid="23" grpId="0"/>
      <p:bldP spid="24" grpId="0"/>
      <p:bldP spid="25" grpId="0"/>
      <p:bldP spid="25" grpId="1"/>
      <p:bldP spid="25" grpId="2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3" grpId="2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034" y="847164"/>
            <a:ext cx="3348318" cy="41686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3914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88382" y="295837"/>
            <a:ext cx="4921623" cy="5513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679269" y="2346895"/>
            <a:ext cx="80728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সূত্রের সাহায্যে রাশিগুলোর  বর্গ নির্ণয় কর ।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957" y="3429766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m-n 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3a+5b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270</Words>
  <Application>Microsoft Office PowerPoint</Application>
  <PresentationFormat>On-screen Show (4:3)</PresentationFormat>
  <Paragraphs>118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Symbol</vt:lpstr>
      <vt:lpstr>SymbolMT</vt:lpstr>
      <vt:lpstr>Times New Roman</vt:lpstr>
      <vt:lpstr>Vrinda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Microsoft account</cp:lastModifiedBy>
  <cp:revision>75</cp:revision>
  <dcterms:created xsi:type="dcterms:W3CDTF">2015-04-24T09:27:19Z</dcterms:created>
  <dcterms:modified xsi:type="dcterms:W3CDTF">2021-02-11T12:49:44Z</dcterms:modified>
</cp:coreProperties>
</file>