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8" r:id="rId3"/>
    <p:sldId id="264" r:id="rId4"/>
    <p:sldId id="285" r:id="rId5"/>
    <p:sldId id="267" r:id="rId6"/>
    <p:sldId id="268" r:id="rId7"/>
    <p:sldId id="269" r:id="rId8"/>
    <p:sldId id="270" r:id="rId9"/>
    <p:sldId id="271" r:id="rId10"/>
    <p:sldId id="272" r:id="rId11"/>
    <p:sldId id="287" r:id="rId12"/>
    <p:sldId id="274" r:id="rId13"/>
    <p:sldId id="275" r:id="rId14"/>
    <p:sldId id="286" r:id="rId15"/>
    <p:sldId id="276" r:id="rId16"/>
    <p:sldId id="277" r:id="rId17"/>
    <p:sldId id="278" r:id="rId18"/>
    <p:sldId id="279" r:id="rId19"/>
    <p:sldId id="283" r:id="rId20"/>
    <p:sldId id="280" r:id="rId21"/>
    <p:sldId id="284" r:id="rId22"/>
    <p:sldId id="281" r:id="rId23"/>
    <p:sldId id="282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EL" initials="D" lastIdx="1" clrIdx="0">
    <p:extLst>
      <p:ext uri="{19B8F6BF-5375-455C-9EA6-DF929625EA0E}">
        <p15:presenceInfo xmlns:p15="http://schemas.microsoft.com/office/powerpoint/2012/main" userId="DO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FF"/>
    <a:srgbClr val="FF6699"/>
    <a:srgbClr val="95B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42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9T20:28:09.324" idx="1">
    <p:pos x="4684" y="3956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BC7FD4-8246-4C08-BB4F-CA783F0A38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4BD1E1-2B79-4773-858C-2D92AFB634D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4AEC77-DF73-4B6A-8022-AEE158E178B3}" type="datetimeFigureOut">
              <a:rPr lang="en-US"/>
              <a:pPr>
                <a:defRPr/>
              </a:pPr>
              <a:t>2/10/2021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4843909-DB68-4D37-8D3F-0CBFE70779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C8A1832-CE92-4C6D-86F2-0E8B6248F3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7C93C-4CAC-4814-BE9F-81B560078B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B55F7E-27AA-4F4F-984F-A23B7AEF33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C88C303-8BB1-404D-9450-AAFC9D0339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77A88-2682-4AA0-A783-95C166144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5CBB2-F5DC-4F53-9EFA-67A49A1DF3F8}" type="datetimeFigureOut">
              <a:rPr lang="en-US"/>
              <a:pPr>
                <a:defRPr/>
              </a:pPr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D440C-C31B-4571-870F-198350F73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0A67E-2B52-4880-81B5-2C7679DCF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EF302-CB60-43EB-ADE3-6269F7F8DC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58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D8A53-F895-49A8-8AC0-07BB6E18F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BC31D-10DC-44A6-8F64-F97AA8F7582C}" type="datetimeFigureOut">
              <a:rPr lang="en-US"/>
              <a:pPr>
                <a:defRPr/>
              </a:pPr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5AE85-E07F-467F-AB60-B1CABDE54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7FE1D-D869-418F-AC23-A2110D39F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69C5F-5B75-4CBF-B4A2-D6482C99F6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993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71F5A-52E8-46E4-9830-71E9A95FF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D68DF-65C7-4116-A9E9-A7D5029087AF}" type="datetimeFigureOut">
              <a:rPr lang="en-US"/>
              <a:pPr>
                <a:defRPr/>
              </a:pPr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B7CB1-6ADA-4962-83C3-BA5B43C49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64BB7-162D-4070-A011-90A1DC768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2E475-D02F-4F8B-B91C-EC7478A53C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37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11896-A878-41CE-8CAD-D2188F09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7E2E2-89D8-458E-8ADB-02D3C896D57F}" type="datetimeFigureOut">
              <a:rPr lang="en-US"/>
              <a:pPr>
                <a:defRPr/>
              </a:pPr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0A1B7-04A6-4477-87C9-35D4E6281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13C5A-BD75-442B-8114-843129F8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7D1E6-C1B2-426E-90CC-720BAB9236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84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BE412-A177-4129-A661-A2F7C9404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F5652-F102-40BD-B38E-8BC261C4ACF1}" type="datetimeFigureOut">
              <a:rPr lang="en-US"/>
              <a:pPr>
                <a:defRPr/>
              </a:pPr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D2FCE-F961-4CF3-8A69-AB6A551EB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2D01C-6DB4-4896-8695-BBAA69C9B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893F-9107-44A4-AEA7-1275CBD476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62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0A0E1D-8952-419E-BD26-AE2D5E07E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E35A0-DCFD-4F8D-9D0C-0C3D206F09CE}" type="datetimeFigureOut">
              <a:rPr lang="en-US"/>
              <a:pPr>
                <a:defRPr/>
              </a:pPr>
              <a:t>2/10/2021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04DB00C-376A-41B6-9E3C-7A7DB4864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E9394E-B9D4-4797-8690-D142DD66D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A9986-FEF2-44F1-8F34-06A7FE77E9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76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88BE63C-A819-46C8-B941-1A102EE41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76CE3-490E-464B-A40D-026D6B780C4D}" type="datetimeFigureOut">
              <a:rPr lang="en-US"/>
              <a:pPr>
                <a:defRPr/>
              </a:pPr>
              <a:t>2/10/2021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68CD88-1535-446F-8BD0-846BDA634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71B76F-A9DA-4E7B-8FFD-E85DBCFCE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F95E9-CA6B-49AE-8F26-7C755469F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551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7DF1157-2B90-4380-92E1-A1F7FCA6B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4FCE6-BFEC-4204-ADD8-94D1027AAACA}" type="datetimeFigureOut">
              <a:rPr lang="en-US"/>
              <a:pPr>
                <a:defRPr/>
              </a:pPr>
              <a:t>2/10/2021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EB68C20-AA62-464F-B3D7-7F8B107DC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507DD3A-9110-4D77-971A-11D6DA32D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42522-7067-4AF0-BA03-C7EEC25884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456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4547285-6A98-40C8-8284-785051793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AF612-1D1F-4149-9292-C9CFD56E3340}" type="datetimeFigureOut">
              <a:rPr lang="en-US"/>
              <a:pPr>
                <a:defRPr/>
              </a:pPr>
              <a:t>2/10/2021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9B2D088-BBB8-4077-BFC1-A306C5D14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C8AC95A-4F13-4432-91EB-39D81FFEC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C26A2-74B3-4357-9E98-641F85ED62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049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E668A0-98FE-4149-86E4-E91549138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9AF49-F1F4-4683-8C02-83D2796C3693}" type="datetimeFigureOut">
              <a:rPr lang="en-US"/>
              <a:pPr>
                <a:defRPr/>
              </a:pPr>
              <a:t>2/10/2021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65ABE4-2617-4D5A-B3A8-7D151A4A2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C1E735-A404-4281-8623-000A977CD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AA031-BE2D-419D-9BB2-438D93EF5B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924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725DAE0-3AD8-42A5-A910-4AEEF31F6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93DC1-3F47-469E-80B0-02AFEFD44712}" type="datetimeFigureOut">
              <a:rPr lang="en-US"/>
              <a:pPr>
                <a:defRPr/>
              </a:pPr>
              <a:t>2/10/2021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959EDD-D75B-4B62-8058-0C94B4D0A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4D607B-7F6D-41F6-B177-5933B861C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454F5-9E48-4C21-A85D-129A5035A0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31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3D04F8B-885F-467D-82B7-9498D89FD8B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79EAC86-B150-4EFC-9094-4C3C0794BD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1EB38-C0FF-450C-AA3A-2D63D91E5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FFBE6A-A40F-415A-B8A2-C16B6F89A601}" type="datetimeFigureOut">
              <a:rPr lang="en-US"/>
              <a:pPr>
                <a:defRPr/>
              </a:pPr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54610-0622-439E-95CF-F8D3827E0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DB5D4-1B67-4F55-804C-555FBF565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B65ECDF-84C2-4D74-AABB-FEF8D8167B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1.x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A3557C-4130-46A4-91DF-B757A855EE37}"/>
              </a:ext>
            </a:extLst>
          </p:cNvPr>
          <p:cNvSpPr/>
          <p:nvPr/>
        </p:nvSpPr>
        <p:spPr>
          <a:xfrm>
            <a:off x="0" y="75028"/>
            <a:ext cx="9144000" cy="7010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Title 1">
            <a:extLst>
              <a:ext uri="{FF2B5EF4-FFF2-40B4-BE49-F238E27FC236}">
                <a16:creationId xmlns:a16="http://schemas.microsoft.com/office/drawing/2014/main" id="{4E02D458-3C7F-4AC5-BA82-D94D4FFDC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382000" cy="1219200"/>
          </a:xfrm>
        </p:spPr>
        <p:txBody>
          <a:bodyPr/>
          <a:lstStyle/>
          <a:p>
            <a:pPr eaLnBrk="1" hangingPunct="1"/>
            <a:r>
              <a:rPr lang="en-US" altLang="en-US" sz="6600" dirty="0" err="1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আজকের</a:t>
            </a:r>
            <a:r>
              <a:rPr lang="en-US" altLang="en-US" sz="6600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6600" dirty="0" err="1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ক্লাসে</a:t>
            </a:r>
            <a:r>
              <a:rPr lang="en-US" altLang="en-US" sz="6600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6600" dirty="0" err="1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সবাইকে</a:t>
            </a:r>
            <a:r>
              <a:rPr lang="en-US" altLang="en-US" sz="6600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6600" dirty="0">
                <a:blipFill>
                  <a:blip r:embed="rId2"/>
                  <a:tile tx="0" ty="0" sx="100000" sy="100000" flip="none" algn="tl"/>
                </a:blipFill>
                <a:latin typeface="SutonnyMJ" pitchFamily="2" charset="0"/>
                <a:ea typeface="SutonnyMJ" pitchFamily="2" charset="0"/>
                <a:cs typeface="SutonnyMJ" pitchFamily="2" charset="0"/>
              </a:rPr>
              <a:t>¯^</a:t>
            </a:r>
            <a:r>
              <a:rPr lang="en-US" altLang="en-US" sz="6600" dirty="0" err="1">
                <a:blipFill>
                  <a:blip r:embed="rId2"/>
                  <a:tile tx="0" ty="0" sx="100000" sy="100000" flip="none" algn="tl"/>
                </a:blipFill>
                <a:latin typeface="SutonnyMJ" pitchFamily="2" charset="0"/>
                <a:ea typeface="SutonnyMJ" pitchFamily="2" charset="0"/>
                <a:cs typeface="SutonnyMJ" pitchFamily="2" charset="0"/>
              </a:rPr>
              <a:t>vM</a:t>
            </a:r>
            <a:r>
              <a:rPr lang="en-US" altLang="en-US" sz="4800" dirty="0" err="1">
                <a:blipFill>
                  <a:blip r:embed="rId2"/>
                  <a:tile tx="0" ty="0" sx="100000" sy="100000" flip="none" algn="tl"/>
                </a:blipFill>
                <a:latin typeface="SutonnyMJ" pitchFamily="2" charset="0"/>
                <a:ea typeface="SutonnyMJ" pitchFamily="2" charset="0"/>
                <a:cs typeface="SutonnyMJ" pitchFamily="2" charset="0"/>
              </a:rPr>
              <a:t>ত</a:t>
            </a:r>
            <a:r>
              <a:rPr lang="en-US" altLang="en-US" sz="6600" dirty="0" err="1">
                <a:blipFill>
                  <a:blip r:embed="rId2"/>
                  <a:tile tx="0" ty="0" sx="100000" sy="100000" flip="none" algn="tl"/>
                </a:blipFill>
                <a:latin typeface="SutonnyMJ" pitchFamily="2" charset="0"/>
                <a:ea typeface="SutonnyMJ" pitchFamily="2" charset="0"/>
                <a:cs typeface="SutonnyMJ" pitchFamily="2" charset="0"/>
              </a:rPr>
              <a:t>g</a:t>
            </a:r>
            <a:endParaRPr lang="en-US" altLang="en-US" sz="6600" dirty="0">
              <a:blipFill>
                <a:blip r:embed="rId2"/>
                <a:tile tx="0" ty="0" sx="100000" sy="100000" flip="none" algn="tl"/>
              </a:blipFill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pic>
        <p:nvPicPr>
          <p:cNvPr id="3076" name="Picture 3" descr="DSC00759.JPG">
            <a:extLst>
              <a:ext uri="{FF2B5EF4-FFF2-40B4-BE49-F238E27FC236}">
                <a16:creationId xmlns:a16="http://schemas.microsoft.com/office/drawing/2014/main" id="{2B491862-C942-4BE9-9B5A-2F41D7B67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881" y="1981200"/>
            <a:ext cx="6882319" cy="4227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C8DB49B-BACB-4E14-9AAD-0702ABBF8F02}"/>
              </a:ext>
            </a:extLst>
          </p:cNvPr>
          <p:cNvGrpSpPr/>
          <p:nvPr/>
        </p:nvGrpSpPr>
        <p:grpSpPr>
          <a:xfrm>
            <a:off x="0" y="0"/>
            <a:ext cx="9144000" cy="7085428"/>
            <a:chOff x="0" y="0"/>
            <a:chExt cx="9144000" cy="708542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C1E7DAB-EA1E-4190-B07B-918DE96476C4}"/>
                </a:ext>
              </a:extLst>
            </p:cNvPr>
            <p:cNvGrpSpPr/>
            <p:nvPr/>
          </p:nvGrpSpPr>
          <p:grpSpPr>
            <a:xfrm>
              <a:off x="0" y="0"/>
              <a:ext cx="9144000" cy="7085428"/>
              <a:chOff x="0" y="0"/>
              <a:chExt cx="9144000" cy="7085428"/>
            </a:xfrm>
          </p:grpSpPr>
          <p:sp>
            <p:nvSpPr>
              <p:cNvPr id="2" name="Frame 1">
                <a:extLst>
                  <a:ext uri="{FF2B5EF4-FFF2-40B4-BE49-F238E27FC236}">
                    <a16:creationId xmlns:a16="http://schemas.microsoft.com/office/drawing/2014/main" id="{F01E4176-6C92-455E-A696-506568666E5C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7085428"/>
              </a:xfrm>
              <a:prstGeom prst="frame">
                <a:avLst>
                  <a:gd name="adj1" fmla="val 1701"/>
                </a:avLst>
              </a:prstGeom>
            </p:spPr>
            <p:style>
              <a:lnRef idx="0">
                <a:schemeClr val="accent5"/>
              </a:lnRef>
              <a:fillRef idx="1002">
                <a:schemeClr val="dk2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>
                <a:extLst>
                  <a:ext uri="{FF2B5EF4-FFF2-40B4-BE49-F238E27FC236}">
                    <a16:creationId xmlns:a16="http://schemas.microsoft.com/office/drawing/2014/main" id="{738A52EF-D9F2-47A5-869F-CDD41485EBD1}"/>
                  </a:ext>
                </a:extLst>
              </p:cNvPr>
              <p:cNvSpPr/>
              <p:nvPr/>
            </p:nvSpPr>
            <p:spPr>
              <a:xfrm>
                <a:off x="152400" y="152400"/>
                <a:ext cx="8839200" cy="6781800"/>
              </a:xfrm>
              <a:prstGeom prst="frame">
                <a:avLst>
                  <a:gd name="adj1" fmla="val 2247"/>
                </a:avLst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  <a:prstDash val="dash"/>
                  </a:ln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162296-A793-46DF-9428-3D8CBAA09960}"/>
                </a:ext>
              </a:extLst>
            </p:cNvPr>
            <p:cNvSpPr txBox="1"/>
            <p:nvPr/>
          </p:nvSpPr>
          <p:spPr>
            <a:xfrm>
              <a:off x="533400" y="6477000"/>
              <a:ext cx="815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101 -0.02315 L -0.62101 -0.02315 C -0.61632 -0.02269 -0.61164 -0.02199 -0.60712 -0.0213 C -0.6007 -0.01991 -0.59514 -0.01713 -0.58855 -0.01713 L -0.13039 -0.01505 C -0.11077 -0.00625 -0.13177 -0.01505 -0.07969 -0.01088 C -0.07743 -0.01065 -0.07552 -0.00949 -0.07344 -0.0088 C -0.07032 -0.00811 -0.06736 -0.00741 -0.06424 -0.00672 C -0.05278 0.00347 -0.05955 -0.00093 -0.03351 -0.0007 L 0.18507 0.00139 C 0.23871 0.01342 0.19861 0.00532 0.33107 0.00139 C 0.34514 0.00115 0.33281 -0.00162 0.34496 -0.00255 C 0.35781 -0.00394 0.37066 -0.00394 0.3835 -0.00463 C 0.471 -0.04375 0.56805 -0.00672 0.66041 -0.00672 L 0.66041 -0.00672 L 0.66041 -0.00672 " pathEditMode="relative" ptsTypes="AAAAAAAAAAAAAAAA">
                                      <p:cBhvr>
                                        <p:cTn id="6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92D333-4820-4CF6-8595-8B7FF4DF97D4}"/>
              </a:ext>
            </a:extLst>
          </p:cNvPr>
          <p:cNvSpPr/>
          <p:nvPr/>
        </p:nvSpPr>
        <p:spPr>
          <a:xfrm>
            <a:off x="56148" y="148389"/>
            <a:ext cx="9144000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endParaRPr lang="en-US"/>
          </a:p>
        </p:txBody>
      </p:sp>
      <p:sp>
        <p:nvSpPr>
          <p:cNvPr id="1027" name="Title 1">
            <a:extLst>
              <a:ext uri="{FF2B5EF4-FFF2-40B4-BE49-F238E27FC236}">
                <a16:creationId xmlns:a16="http://schemas.microsoft.com/office/drawing/2014/main" id="{CF747134-1117-4535-94E7-0E8DE7AFA66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91387" y="533400"/>
            <a:ext cx="7867803" cy="908539"/>
          </a:xfrm>
          <a:custGeom>
            <a:avLst/>
            <a:gdLst>
              <a:gd name="connsiteX0" fmla="*/ 0 w 8153401"/>
              <a:gd name="connsiteY0" fmla="*/ 139700 h 838200"/>
              <a:gd name="connsiteX1" fmla="*/ 139700 w 8153401"/>
              <a:gd name="connsiteY1" fmla="*/ 0 h 838200"/>
              <a:gd name="connsiteX2" fmla="*/ 8013701 w 8153401"/>
              <a:gd name="connsiteY2" fmla="*/ 0 h 838200"/>
              <a:gd name="connsiteX3" fmla="*/ 8153401 w 8153401"/>
              <a:gd name="connsiteY3" fmla="*/ 139700 h 838200"/>
              <a:gd name="connsiteX4" fmla="*/ 8153401 w 8153401"/>
              <a:gd name="connsiteY4" fmla="*/ 698500 h 838200"/>
              <a:gd name="connsiteX5" fmla="*/ 8013701 w 8153401"/>
              <a:gd name="connsiteY5" fmla="*/ 838200 h 838200"/>
              <a:gd name="connsiteX6" fmla="*/ 139700 w 8153401"/>
              <a:gd name="connsiteY6" fmla="*/ 838200 h 838200"/>
              <a:gd name="connsiteX7" fmla="*/ 0 w 8153401"/>
              <a:gd name="connsiteY7" fmla="*/ 698500 h 838200"/>
              <a:gd name="connsiteX8" fmla="*/ 0 w 8153401"/>
              <a:gd name="connsiteY8" fmla="*/ 139700 h 838200"/>
              <a:gd name="connsiteX0" fmla="*/ 0 w 8153401"/>
              <a:gd name="connsiteY0" fmla="*/ 139700 h 838200"/>
              <a:gd name="connsiteX1" fmla="*/ 167835 w 8153401"/>
              <a:gd name="connsiteY1" fmla="*/ 14067 h 838200"/>
              <a:gd name="connsiteX2" fmla="*/ 8013701 w 8153401"/>
              <a:gd name="connsiteY2" fmla="*/ 0 h 838200"/>
              <a:gd name="connsiteX3" fmla="*/ 8153401 w 8153401"/>
              <a:gd name="connsiteY3" fmla="*/ 139700 h 838200"/>
              <a:gd name="connsiteX4" fmla="*/ 8153401 w 8153401"/>
              <a:gd name="connsiteY4" fmla="*/ 698500 h 838200"/>
              <a:gd name="connsiteX5" fmla="*/ 8013701 w 8153401"/>
              <a:gd name="connsiteY5" fmla="*/ 838200 h 838200"/>
              <a:gd name="connsiteX6" fmla="*/ 139700 w 8153401"/>
              <a:gd name="connsiteY6" fmla="*/ 838200 h 838200"/>
              <a:gd name="connsiteX7" fmla="*/ 0 w 8153401"/>
              <a:gd name="connsiteY7" fmla="*/ 698500 h 838200"/>
              <a:gd name="connsiteX8" fmla="*/ 0 w 8153401"/>
              <a:gd name="connsiteY8" fmla="*/ 139700 h 838200"/>
              <a:gd name="connsiteX0" fmla="*/ 0 w 8153401"/>
              <a:gd name="connsiteY0" fmla="*/ 139700 h 908539"/>
              <a:gd name="connsiteX1" fmla="*/ 167835 w 8153401"/>
              <a:gd name="connsiteY1" fmla="*/ 14067 h 908539"/>
              <a:gd name="connsiteX2" fmla="*/ 8013701 w 8153401"/>
              <a:gd name="connsiteY2" fmla="*/ 0 h 908539"/>
              <a:gd name="connsiteX3" fmla="*/ 8153401 w 8153401"/>
              <a:gd name="connsiteY3" fmla="*/ 139700 h 908539"/>
              <a:gd name="connsiteX4" fmla="*/ 8153401 w 8153401"/>
              <a:gd name="connsiteY4" fmla="*/ 698500 h 908539"/>
              <a:gd name="connsiteX5" fmla="*/ 8013701 w 8153401"/>
              <a:gd name="connsiteY5" fmla="*/ 838200 h 908539"/>
              <a:gd name="connsiteX6" fmla="*/ 181903 w 8153401"/>
              <a:gd name="connsiteY6" fmla="*/ 908539 h 908539"/>
              <a:gd name="connsiteX7" fmla="*/ 0 w 8153401"/>
              <a:gd name="connsiteY7" fmla="*/ 698500 h 908539"/>
              <a:gd name="connsiteX8" fmla="*/ 0 w 8153401"/>
              <a:gd name="connsiteY8" fmla="*/ 139700 h 908539"/>
              <a:gd name="connsiteX0" fmla="*/ 0 w 8153401"/>
              <a:gd name="connsiteY0" fmla="*/ 139700 h 908539"/>
              <a:gd name="connsiteX1" fmla="*/ 167835 w 8153401"/>
              <a:gd name="connsiteY1" fmla="*/ 14067 h 908539"/>
              <a:gd name="connsiteX2" fmla="*/ 8013701 w 8153401"/>
              <a:gd name="connsiteY2" fmla="*/ 0 h 908539"/>
              <a:gd name="connsiteX3" fmla="*/ 8153401 w 8153401"/>
              <a:gd name="connsiteY3" fmla="*/ 139700 h 908539"/>
              <a:gd name="connsiteX4" fmla="*/ 8153401 w 8153401"/>
              <a:gd name="connsiteY4" fmla="*/ 698500 h 908539"/>
              <a:gd name="connsiteX5" fmla="*/ 8013701 w 8153401"/>
              <a:gd name="connsiteY5" fmla="*/ 838200 h 908539"/>
              <a:gd name="connsiteX6" fmla="*/ 181903 w 8153401"/>
              <a:gd name="connsiteY6" fmla="*/ 908539 h 908539"/>
              <a:gd name="connsiteX7" fmla="*/ 0 w 8153401"/>
              <a:gd name="connsiteY7" fmla="*/ 698500 h 908539"/>
              <a:gd name="connsiteX8" fmla="*/ 0 w 8153401"/>
              <a:gd name="connsiteY8" fmla="*/ 139700 h 908539"/>
              <a:gd name="connsiteX0" fmla="*/ 0 w 8153401"/>
              <a:gd name="connsiteY0" fmla="*/ 139700 h 908539"/>
              <a:gd name="connsiteX1" fmla="*/ 167835 w 8153401"/>
              <a:gd name="connsiteY1" fmla="*/ 14067 h 908539"/>
              <a:gd name="connsiteX2" fmla="*/ 8013701 w 8153401"/>
              <a:gd name="connsiteY2" fmla="*/ 0 h 908539"/>
              <a:gd name="connsiteX3" fmla="*/ 8153401 w 8153401"/>
              <a:gd name="connsiteY3" fmla="*/ 139700 h 908539"/>
              <a:gd name="connsiteX4" fmla="*/ 8153401 w 8153401"/>
              <a:gd name="connsiteY4" fmla="*/ 698500 h 908539"/>
              <a:gd name="connsiteX5" fmla="*/ 8013701 w 8153401"/>
              <a:gd name="connsiteY5" fmla="*/ 838200 h 908539"/>
              <a:gd name="connsiteX6" fmla="*/ 181903 w 8153401"/>
              <a:gd name="connsiteY6" fmla="*/ 908539 h 908539"/>
              <a:gd name="connsiteX7" fmla="*/ 548640 w 8153401"/>
              <a:gd name="connsiteY7" fmla="*/ 403078 h 908539"/>
              <a:gd name="connsiteX8" fmla="*/ 0 w 8153401"/>
              <a:gd name="connsiteY8" fmla="*/ 139700 h 908539"/>
              <a:gd name="connsiteX0" fmla="*/ 348151 w 7995115"/>
              <a:gd name="connsiteY0" fmla="*/ 111565 h 908539"/>
              <a:gd name="connsiteX1" fmla="*/ 9549 w 7995115"/>
              <a:gd name="connsiteY1" fmla="*/ 14067 h 908539"/>
              <a:gd name="connsiteX2" fmla="*/ 7855415 w 7995115"/>
              <a:gd name="connsiteY2" fmla="*/ 0 h 908539"/>
              <a:gd name="connsiteX3" fmla="*/ 7995115 w 7995115"/>
              <a:gd name="connsiteY3" fmla="*/ 139700 h 908539"/>
              <a:gd name="connsiteX4" fmla="*/ 7995115 w 7995115"/>
              <a:gd name="connsiteY4" fmla="*/ 698500 h 908539"/>
              <a:gd name="connsiteX5" fmla="*/ 7855415 w 7995115"/>
              <a:gd name="connsiteY5" fmla="*/ 838200 h 908539"/>
              <a:gd name="connsiteX6" fmla="*/ 23617 w 7995115"/>
              <a:gd name="connsiteY6" fmla="*/ 908539 h 908539"/>
              <a:gd name="connsiteX7" fmla="*/ 390354 w 7995115"/>
              <a:gd name="connsiteY7" fmla="*/ 403078 h 908539"/>
              <a:gd name="connsiteX8" fmla="*/ 348151 w 7995115"/>
              <a:gd name="connsiteY8" fmla="*/ 111565 h 908539"/>
              <a:gd name="connsiteX0" fmla="*/ 348151 w 7995115"/>
              <a:gd name="connsiteY0" fmla="*/ 111565 h 908539"/>
              <a:gd name="connsiteX1" fmla="*/ 9549 w 7995115"/>
              <a:gd name="connsiteY1" fmla="*/ 14067 h 908539"/>
              <a:gd name="connsiteX2" fmla="*/ 7855415 w 7995115"/>
              <a:gd name="connsiteY2" fmla="*/ 0 h 908539"/>
              <a:gd name="connsiteX3" fmla="*/ 7995115 w 7995115"/>
              <a:gd name="connsiteY3" fmla="*/ 139700 h 908539"/>
              <a:gd name="connsiteX4" fmla="*/ 7995115 w 7995115"/>
              <a:gd name="connsiteY4" fmla="*/ 698500 h 908539"/>
              <a:gd name="connsiteX5" fmla="*/ 7855415 w 7995115"/>
              <a:gd name="connsiteY5" fmla="*/ 838200 h 908539"/>
              <a:gd name="connsiteX6" fmla="*/ 23617 w 7995115"/>
              <a:gd name="connsiteY6" fmla="*/ 908539 h 908539"/>
              <a:gd name="connsiteX7" fmla="*/ 348151 w 7995115"/>
              <a:gd name="connsiteY7" fmla="*/ 614093 h 908539"/>
              <a:gd name="connsiteX8" fmla="*/ 348151 w 7995115"/>
              <a:gd name="connsiteY8" fmla="*/ 111565 h 908539"/>
              <a:gd name="connsiteX0" fmla="*/ 293184 w 7996419"/>
              <a:gd name="connsiteY0" fmla="*/ 210039 h 908539"/>
              <a:gd name="connsiteX1" fmla="*/ 10853 w 7996419"/>
              <a:gd name="connsiteY1" fmla="*/ 14067 h 908539"/>
              <a:gd name="connsiteX2" fmla="*/ 7856719 w 7996419"/>
              <a:gd name="connsiteY2" fmla="*/ 0 h 908539"/>
              <a:gd name="connsiteX3" fmla="*/ 7996419 w 7996419"/>
              <a:gd name="connsiteY3" fmla="*/ 139700 h 908539"/>
              <a:gd name="connsiteX4" fmla="*/ 7996419 w 7996419"/>
              <a:gd name="connsiteY4" fmla="*/ 698500 h 908539"/>
              <a:gd name="connsiteX5" fmla="*/ 7856719 w 7996419"/>
              <a:gd name="connsiteY5" fmla="*/ 838200 h 908539"/>
              <a:gd name="connsiteX6" fmla="*/ 24921 w 7996419"/>
              <a:gd name="connsiteY6" fmla="*/ 908539 h 908539"/>
              <a:gd name="connsiteX7" fmla="*/ 349455 w 7996419"/>
              <a:gd name="connsiteY7" fmla="*/ 614093 h 908539"/>
              <a:gd name="connsiteX8" fmla="*/ 293184 w 7996419"/>
              <a:gd name="connsiteY8" fmla="*/ 210039 h 908539"/>
              <a:gd name="connsiteX0" fmla="*/ 293184 w 7996419"/>
              <a:gd name="connsiteY0" fmla="*/ 210039 h 908539"/>
              <a:gd name="connsiteX1" fmla="*/ 10853 w 7996419"/>
              <a:gd name="connsiteY1" fmla="*/ 14067 h 908539"/>
              <a:gd name="connsiteX2" fmla="*/ 7856719 w 7996419"/>
              <a:gd name="connsiteY2" fmla="*/ 0 h 908539"/>
              <a:gd name="connsiteX3" fmla="*/ 7996419 w 7996419"/>
              <a:gd name="connsiteY3" fmla="*/ 139700 h 908539"/>
              <a:gd name="connsiteX4" fmla="*/ 7996419 w 7996419"/>
              <a:gd name="connsiteY4" fmla="*/ 698500 h 908539"/>
              <a:gd name="connsiteX5" fmla="*/ 7856719 w 7996419"/>
              <a:gd name="connsiteY5" fmla="*/ 838200 h 908539"/>
              <a:gd name="connsiteX6" fmla="*/ 24921 w 7996419"/>
              <a:gd name="connsiteY6" fmla="*/ 908539 h 908539"/>
              <a:gd name="connsiteX7" fmla="*/ 279117 w 7996419"/>
              <a:gd name="connsiteY7" fmla="*/ 628160 h 908539"/>
              <a:gd name="connsiteX8" fmla="*/ 293184 w 7996419"/>
              <a:gd name="connsiteY8" fmla="*/ 210039 h 908539"/>
              <a:gd name="connsiteX0" fmla="*/ 293184 w 7996419"/>
              <a:gd name="connsiteY0" fmla="*/ 210039 h 908539"/>
              <a:gd name="connsiteX1" fmla="*/ 10853 w 7996419"/>
              <a:gd name="connsiteY1" fmla="*/ 14067 h 908539"/>
              <a:gd name="connsiteX2" fmla="*/ 7856719 w 7996419"/>
              <a:gd name="connsiteY2" fmla="*/ 0 h 908539"/>
              <a:gd name="connsiteX3" fmla="*/ 7996419 w 7996419"/>
              <a:gd name="connsiteY3" fmla="*/ 139700 h 908539"/>
              <a:gd name="connsiteX4" fmla="*/ 7700998 w 7996419"/>
              <a:gd name="connsiteY4" fmla="*/ 670364 h 908539"/>
              <a:gd name="connsiteX5" fmla="*/ 7856719 w 7996419"/>
              <a:gd name="connsiteY5" fmla="*/ 838200 h 908539"/>
              <a:gd name="connsiteX6" fmla="*/ 24921 w 7996419"/>
              <a:gd name="connsiteY6" fmla="*/ 908539 h 908539"/>
              <a:gd name="connsiteX7" fmla="*/ 279117 w 7996419"/>
              <a:gd name="connsiteY7" fmla="*/ 628160 h 908539"/>
              <a:gd name="connsiteX8" fmla="*/ 293184 w 7996419"/>
              <a:gd name="connsiteY8" fmla="*/ 210039 h 908539"/>
              <a:gd name="connsiteX0" fmla="*/ 293184 w 7872386"/>
              <a:gd name="connsiteY0" fmla="*/ 210039 h 908539"/>
              <a:gd name="connsiteX1" fmla="*/ 10853 w 7872386"/>
              <a:gd name="connsiteY1" fmla="*/ 14067 h 908539"/>
              <a:gd name="connsiteX2" fmla="*/ 7856719 w 7872386"/>
              <a:gd name="connsiteY2" fmla="*/ 0 h 908539"/>
              <a:gd name="connsiteX3" fmla="*/ 7588456 w 7872386"/>
              <a:gd name="connsiteY3" fmla="*/ 139700 h 908539"/>
              <a:gd name="connsiteX4" fmla="*/ 7700998 w 7872386"/>
              <a:gd name="connsiteY4" fmla="*/ 670364 h 908539"/>
              <a:gd name="connsiteX5" fmla="*/ 7856719 w 7872386"/>
              <a:gd name="connsiteY5" fmla="*/ 838200 h 908539"/>
              <a:gd name="connsiteX6" fmla="*/ 24921 w 7872386"/>
              <a:gd name="connsiteY6" fmla="*/ 908539 h 908539"/>
              <a:gd name="connsiteX7" fmla="*/ 279117 w 7872386"/>
              <a:gd name="connsiteY7" fmla="*/ 628160 h 908539"/>
              <a:gd name="connsiteX8" fmla="*/ 293184 w 7872386"/>
              <a:gd name="connsiteY8" fmla="*/ 210039 h 908539"/>
              <a:gd name="connsiteX0" fmla="*/ 293184 w 7868811"/>
              <a:gd name="connsiteY0" fmla="*/ 210039 h 908539"/>
              <a:gd name="connsiteX1" fmla="*/ 10853 w 7868811"/>
              <a:gd name="connsiteY1" fmla="*/ 14067 h 908539"/>
              <a:gd name="connsiteX2" fmla="*/ 7856719 w 7868811"/>
              <a:gd name="connsiteY2" fmla="*/ 0 h 908539"/>
              <a:gd name="connsiteX3" fmla="*/ 7588456 w 7868811"/>
              <a:gd name="connsiteY3" fmla="*/ 139700 h 908539"/>
              <a:gd name="connsiteX4" fmla="*/ 7616592 w 7868811"/>
              <a:gd name="connsiteY4" fmla="*/ 698500 h 908539"/>
              <a:gd name="connsiteX5" fmla="*/ 7856719 w 7868811"/>
              <a:gd name="connsiteY5" fmla="*/ 838200 h 908539"/>
              <a:gd name="connsiteX6" fmla="*/ 24921 w 7868811"/>
              <a:gd name="connsiteY6" fmla="*/ 908539 h 908539"/>
              <a:gd name="connsiteX7" fmla="*/ 279117 w 7868811"/>
              <a:gd name="connsiteY7" fmla="*/ 628160 h 908539"/>
              <a:gd name="connsiteX8" fmla="*/ 293184 w 7868811"/>
              <a:gd name="connsiteY8" fmla="*/ 210039 h 908539"/>
              <a:gd name="connsiteX0" fmla="*/ 293184 w 7868811"/>
              <a:gd name="connsiteY0" fmla="*/ 210039 h 908539"/>
              <a:gd name="connsiteX1" fmla="*/ 10853 w 7868811"/>
              <a:gd name="connsiteY1" fmla="*/ 14067 h 908539"/>
              <a:gd name="connsiteX2" fmla="*/ 7856719 w 7868811"/>
              <a:gd name="connsiteY2" fmla="*/ 0 h 908539"/>
              <a:gd name="connsiteX3" fmla="*/ 7588456 w 7868811"/>
              <a:gd name="connsiteY3" fmla="*/ 139700 h 908539"/>
              <a:gd name="connsiteX4" fmla="*/ 7616592 w 7868811"/>
              <a:gd name="connsiteY4" fmla="*/ 698500 h 908539"/>
              <a:gd name="connsiteX5" fmla="*/ 7856719 w 7868811"/>
              <a:gd name="connsiteY5" fmla="*/ 838200 h 908539"/>
              <a:gd name="connsiteX6" fmla="*/ 24921 w 7868811"/>
              <a:gd name="connsiteY6" fmla="*/ 908539 h 908539"/>
              <a:gd name="connsiteX7" fmla="*/ 279117 w 7868811"/>
              <a:gd name="connsiteY7" fmla="*/ 628160 h 908539"/>
              <a:gd name="connsiteX8" fmla="*/ 293184 w 7868811"/>
              <a:gd name="connsiteY8" fmla="*/ 210039 h 908539"/>
              <a:gd name="connsiteX0" fmla="*/ 293184 w 7868811"/>
              <a:gd name="connsiteY0" fmla="*/ 210039 h 908539"/>
              <a:gd name="connsiteX1" fmla="*/ 10853 w 7868811"/>
              <a:gd name="connsiteY1" fmla="*/ 14067 h 908539"/>
              <a:gd name="connsiteX2" fmla="*/ 7856719 w 7868811"/>
              <a:gd name="connsiteY2" fmla="*/ 0 h 908539"/>
              <a:gd name="connsiteX3" fmla="*/ 7588456 w 7868811"/>
              <a:gd name="connsiteY3" fmla="*/ 139700 h 908539"/>
              <a:gd name="connsiteX4" fmla="*/ 7616592 w 7868811"/>
              <a:gd name="connsiteY4" fmla="*/ 698500 h 908539"/>
              <a:gd name="connsiteX5" fmla="*/ 7856719 w 7868811"/>
              <a:gd name="connsiteY5" fmla="*/ 838200 h 908539"/>
              <a:gd name="connsiteX6" fmla="*/ 24921 w 7868811"/>
              <a:gd name="connsiteY6" fmla="*/ 908539 h 908539"/>
              <a:gd name="connsiteX7" fmla="*/ 279117 w 7868811"/>
              <a:gd name="connsiteY7" fmla="*/ 628160 h 908539"/>
              <a:gd name="connsiteX8" fmla="*/ 293184 w 7868811"/>
              <a:gd name="connsiteY8" fmla="*/ 210039 h 908539"/>
              <a:gd name="connsiteX0" fmla="*/ 293184 w 7868811"/>
              <a:gd name="connsiteY0" fmla="*/ 210039 h 908539"/>
              <a:gd name="connsiteX1" fmla="*/ 10853 w 7868811"/>
              <a:gd name="connsiteY1" fmla="*/ 14067 h 908539"/>
              <a:gd name="connsiteX2" fmla="*/ 7856719 w 7868811"/>
              <a:gd name="connsiteY2" fmla="*/ 0 h 908539"/>
              <a:gd name="connsiteX3" fmla="*/ 7588456 w 7868811"/>
              <a:gd name="connsiteY3" fmla="*/ 139700 h 908539"/>
              <a:gd name="connsiteX4" fmla="*/ 7616592 w 7868811"/>
              <a:gd name="connsiteY4" fmla="*/ 698500 h 908539"/>
              <a:gd name="connsiteX5" fmla="*/ 7856719 w 7868811"/>
              <a:gd name="connsiteY5" fmla="*/ 838200 h 908539"/>
              <a:gd name="connsiteX6" fmla="*/ 24921 w 7868811"/>
              <a:gd name="connsiteY6" fmla="*/ 908539 h 908539"/>
              <a:gd name="connsiteX7" fmla="*/ 349456 w 7868811"/>
              <a:gd name="connsiteY7" fmla="*/ 628160 h 908539"/>
              <a:gd name="connsiteX8" fmla="*/ 293184 w 7868811"/>
              <a:gd name="connsiteY8" fmla="*/ 210039 h 908539"/>
              <a:gd name="connsiteX0" fmla="*/ 334379 w 7867803"/>
              <a:gd name="connsiteY0" fmla="*/ 181904 h 908539"/>
              <a:gd name="connsiteX1" fmla="*/ 9845 w 7867803"/>
              <a:gd name="connsiteY1" fmla="*/ 14067 h 908539"/>
              <a:gd name="connsiteX2" fmla="*/ 7855711 w 7867803"/>
              <a:gd name="connsiteY2" fmla="*/ 0 h 908539"/>
              <a:gd name="connsiteX3" fmla="*/ 7587448 w 7867803"/>
              <a:gd name="connsiteY3" fmla="*/ 139700 h 908539"/>
              <a:gd name="connsiteX4" fmla="*/ 7615584 w 7867803"/>
              <a:gd name="connsiteY4" fmla="*/ 698500 h 908539"/>
              <a:gd name="connsiteX5" fmla="*/ 7855711 w 7867803"/>
              <a:gd name="connsiteY5" fmla="*/ 838200 h 908539"/>
              <a:gd name="connsiteX6" fmla="*/ 23913 w 7867803"/>
              <a:gd name="connsiteY6" fmla="*/ 908539 h 908539"/>
              <a:gd name="connsiteX7" fmla="*/ 348448 w 7867803"/>
              <a:gd name="connsiteY7" fmla="*/ 628160 h 908539"/>
              <a:gd name="connsiteX8" fmla="*/ 334379 w 7867803"/>
              <a:gd name="connsiteY8" fmla="*/ 181904 h 908539"/>
              <a:gd name="connsiteX0" fmla="*/ 334379 w 7867803"/>
              <a:gd name="connsiteY0" fmla="*/ 181904 h 908539"/>
              <a:gd name="connsiteX1" fmla="*/ 9845 w 7867803"/>
              <a:gd name="connsiteY1" fmla="*/ 14067 h 908539"/>
              <a:gd name="connsiteX2" fmla="*/ 7855711 w 7867803"/>
              <a:gd name="connsiteY2" fmla="*/ 0 h 908539"/>
              <a:gd name="connsiteX3" fmla="*/ 7545245 w 7867803"/>
              <a:gd name="connsiteY3" fmla="*/ 167835 h 908539"/>
              <a:gd name="connsiteX4" fmla="*/ 7615584 w 7867803"/>
              <a:gd name="connsiteY4" fmla="*/ 698500 h 908539"/>
              <a:gd name="connsiteX5" fmla="*/ 7855711 w 7867803"/>
              <a:gd name="connsiteY5" fmla="*/ 838200 h 908539"/>
              <a:gd name="connsiteX6" fmla="*/ 23913 w 7867803"/>
              <a:gd name="connsiteY6" fmla="*/ 908539 h 908539"/>
              <a:gd name="connsiteX7" fmla="*/ 348448 w 7867803"/>
              <a:gd name="connsiteY7" fmla="*/ 628160 h 908539"/>
              <a:gd name="connsiteX8" fmla="*/ 334379 w 7867803"/>
              <a:gd name="connsiteY8" fmla="*/ 181904 h 908539"/>
              <a:gd name="connsiteX0" fmla="*/ 334379 w 7867803"/>
              <a:gd name="connsiteY0" fmla="*/ 181904 h 908539"/>
              <a:gd name="connsiteX1" fmla="*/ 9845 w 7867803"/>
              <a:gd name="connsiteY1" fmla="*/ 14067 h 908539"/>
              <a:gd name="connsiteX2" fmla="*/ 7855711 w 7867803"/>
              <a:gd name="connsiteY2" fmla="*/ 0 h 908539"/>
              <a:gd name="connsiteX3" fmla="*/ 7545245 w 7867803"/>
              <a:gd name="connsiteY3" fmla="*/ 167835 h 908539"/>
              <a:gd name="connsiteX4" fmla="*/ 7615584 w 7867803"/>
              <a:gd name="connsiteY4" fmla="*/ 698500 h 908539"/>
              <a:gd name="connsiteX5" fmla="*/ 7855711 w 7867803"/>
              <a:gd name="connsiteY5" fmla="*/ 838200 h 908539"/>
              <a:gd name="connsiteX6" fmla="*/ 23913 w 7867803"/>
              <a:gd name="connsiteY6" fmla="*/ 908539 h 908539"/>
              <a:gd name="connsiteX7" fmla="*/ 348448 w 7867803"/>
              <a:gd name="connsiteY7" fmla="*/ 628160 h 908539"/>
              <a:gd name="connsiteX8" fmla="*/ 334379 w 7867803"/>
              <a:gd name="connsiteY8" fmla="*/ 181904 h 90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67803" h="908539">
                <a:moveTo>
                  <a:pt x="334379" y="181904"/>
                </a:moveTo>
                <a:cubicBezTo>
                  <a:pt x="334379" y="104750"/>
                  <a:pt x="-67309" y="14067"/>
                  <a:pt x="9845" y="14067"/>
                </a:cubicBezTo>
                <a:lnTo>
                  <a:pt x="7855711" y="0"/>
                </a:lnTo>
                <a:cubicBezTo>
                  <a:pt x="7932865" y="0"/>
                  <a:pt x="7545245" y="90681"/>
                  <a:pt x="7545245" y="167835"/>
                </a:cubicBezTo>
                <a:cubicBezTo>
                  <a:pt x="7512421" y="396305"/>
                  <a:pt x="7507732" y="540368"/>
                  <a:pt x="7615584" y="698500"/>
                </a:cubicBezTo>
                <a:cubicBezTo>
                  <a:pt x="7615584" y="775654"/>
                  <a:pt x="7932865" y="838200"/>
                  <a:pt x="7855711" y="838200"/>
                </a:cubicBezTo>
                <a:lnTo>
                  <a:pt x="23913" y="908539"/>
                </a:lnTo>
                <a:cubicBezTo>
                  <a:pt x="-53241" y="908539"/>
                  <a:pt x="348448" y="705314"/>
                  <a:pt x="348448" y="628160"/>
                </a:cubicBezTo>
                <a:lnTo>
                  <a:pt x="334379" y="181904"/>
                </a:lnTo>
                <a:close/>
              </a:path>
            </a:pathLst>
          </a:cu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en-US" u="sng" dirty="0" err="1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মাদকদ্রব্যের</a:t>
            </a:r>
            <a:r>
              <a:rPr lang="en-US" altLang="en-US" u="sng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u="sng" dirty="0" err="1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কুফল</a:t>
            </a:r>
            <a:endParaRPr lang="en-US" altLang="en-US" u="sng" dirty="0">
              <a:blipFill>
                <a:blip r:embed="rId2"/>
                <a:tile tx="0" ty="0" sx="100000" sy="100000" flip="none" algn="tl"/>
              </a:blipFill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graphicFrame>
        <p:nvGraphicFramePr>
          <p:cNvPr id="13315" name="Content Placeholder 5">
            <a:hlinkClick r:id="" action="ppaction://ole?verb=0"/>
            <a:extLst>
              <a:ext uri="{FF2B5EF4-FFF2-40B4-BE49-F238E27FC236}">
                <a16:creationId xmlns:a16="http://schemas.microsoft.com/office/drawing/2014/main" id="{12C935F7-43EE-42ED-A7C5-487C305BD7E2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09287406"/>
              </p:ext>
            </p:extLst>
          </p:nvPr>
        </p:nvGraphicFramePr>
        <p:xfrm>
          <a:off x="533398" y="2048150"/>
          <a:ext cx="10318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1074960" imgH="440280" progId="Package">
                  <p:embed/>
                </p:oleObj>
              </mc:Choice>
              <mc:Fallback>
                <p:oleObj name="Packager Shell Object" showAsIcon="1" r:id="rId3" imgW="1074960" imgH="440280" progId="Package">
                  <p:embed/>
                  <p:pic>
                    <p:nvPicPr>
                      <p:cNvPr id="0" name="Content Placeholder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98" y="2048150"/>
                        <a:ext cx="10318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Content Placeholder 17">
            <a:extLst>
              <a:ext uri="{FF2B5EF4-FFF2-40B4-BE49-F238E27FC236}">
                <a16:creationId xmlns:a16="http://schemas.microsoft.com/office/drawing/2014/main" id="{80D30FB5-AC1A-4584-AF93-D5B0517D6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0" y="2209800"/>
            <a:ext cx="7239000" cy="3733800"/>
          </a:xfrm>
        </p:spPr>
        <p:txBody>
          <a:bodyPr/>
          <a:lstStyle/>
          <a:p>
            <a:pPr eaLnBrk="1" hangingPunct="1"/>
            <a:r>
              <a:rPr lang="en-US" altLang="en-US" sz="4800" dirty="0" err="1">
                <a:solidFill>
                  <a:srgbClr val="0070C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মহানবী</a:t>
            </a:r>
            <a:r>
              <a:rPr lang="en-US" altLang="en-US" sz="4800" dirty="0">
                <a:solidFill>
                  <a:srgbClr val="0070C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(স) </a:t>
            </a:r>
            <a:r>
              <a:rPr lang="en-US" altLang="en-US" sz="4800" dirty="0" err="1">
                <a:solidFill>
                  <a:srgbClr val="0070C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বলেন</a:t>
            </a:r>
            <a:r>
              <a:rPr lang="en-US" altLang="en-US" sz="4800" dirty="0">
                <a:solidFill>
                  <a:srgbClr val="0070C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,“</a:t>
            </a:r>
            <a:r>
              <a:rPr lang="en-US" altLang="en-US" sz="4800" dirty="0" err="1">
                <a:solidFill>
                  <a:srgbClr val="0070C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মাদকাসক্ত</a:t>
            </a:r>
            <a:r>
              <a:rPr lang="en-US" altLang="en-US" sz="4800" dirty="0">
                <a:solidFill>
                  <a:srgbClr val="0070C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rgbClr val="0070C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ব্যক্তি</a:t>
            </a:r>
            <a:r>
              <a:rPr lang="en-US" altLang="en-US" sz="4800" dirty="0">
                <a:solidFill>
                  <a:srgbClr val="0070C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rgbClr val="0070C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জান্নাতে</a:t>
            </a:r>
            <a:r>
              <a:rPr lang="en-US" altLang="en-US" sz="4800" dirty="0">
                <a:solidFill>
                  <a:srgbClr val="0070C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rgbClr val="0070C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প্রবেশ</a:t>
            </a:r>
            <a:r>
              <a:rPr lang="en-US" altLang="en-US" sz="4800" dirty="0">
                <a:solidFill>
                  <a:srgbClr val="0070C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rgbClr val="0070C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করবে</a:t>
            </a:r>
            <a:r>
              <a:rPr lang="en-US" altLang="en-US" sz="4800" dirty="0">
                <a:solidFill>
                  <a:srgbClr val="0070C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rgbClr val="0070C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না</a:t>
            </a:r>
            <a:r>
              <a:rPr lang="en-US" altLang="en-US" sz="4800" dirty="0">
                <a:solidFill>
                  <a:srgbClr val="0070C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”।“</a:t>
            </a:r>
            <a:r>
              <a:rPr lang="en-US" altLang="en-US" sz="4800" dirty="0" err="1">
                <a:solidFill>
                  <a:srgbClr val="0070C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মদ্যপায়ী</a:t>
            </a:r>
            <a:r>
              <a:rPr lang="en-US" altLang="en-US" sz="4800" dirty="0">
                <a:solidFill>
                  <a:srgbClr val="0070C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rgbClr val="0070C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ব্যক্তি</a:t>
            </a:r>
            <a:r>
              <a:rPr lang="en-US" altLang="en-US" sz="4800" dirty="0">
                <a:solidFill>
                  <a:srgbClr val="0070C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rgbClr val="0070C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মুত্যুর</a:t>
            </a:r>
            <a:r>
              <a:rPr lang="en-US" altLang="en-US" sz="4800" dirty="0">
                <a:solidFill>
                  <a:srgbClr val="0070C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rgbClr val="0070C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পর</a:t>
            </a:r>
            <a:r>
              <a:rPr lang="en-US" altLang="en-US" sz="4800" dirty="0">
                <a:solidFill>
                  <a:srgbClr val="0070C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rgbClr val="0070C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মূর্তিপুজারীর</a:t>
            </a:r>
            <a:r>
              <a:rPr lang="en-US" altLang="en-US" sz="4800" dirty="0">
                <a:solidFill>
                  <a:srgbClr val="0070C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rgbClr val="0070C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ন্যায়</a:t>
            </a:r>
            <a:r>
              <a:rPr lang="en-US" altLang="en-US" sz="4800" dirty="0">
                <a:solidFill>
                  <a:srgbClr val="0070C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rgbClr val="0070C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আল্লাহর</a:t>
            </a:r>
            <a:r>
              <a:rPr lang="en-US" altLang="en-US" sz="4800" dirty="0">
                <a:solidFill>
                  <a:srgbClr val="0070C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rgbClr val="0070C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সাথে</a:t>
            </a:r>
            <a:r>
              <a:rPr lang="en-US" altLang="en-US" sz="4800" dirty="0">
                <a:solidFill>
                  <a:srgbClr val="0070C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rgbClr val="0070C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সাক্ষাত</a:t>
            </a:r>
            <a:r>
              <a:rPr lang="en-US" altLang="en-US" sz="4800" dirty="0">
                <a:solidFill>
                  <a:srgbClr val="0070C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rgbClr val="0070C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করবে</a:t>
            </a:r>
            <a:r>
              <a:rPr lang="en-US" altLang="en-US" sz="4800" dirty="0">
                <a:solidFill>
                  <a:srgbClr val="0070C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”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081F09D-210C-4956-8DD3-118CD2C493DF}"/>
              </a:ext>
            </a:extLst>
          </p:cNvPr>
          <p:cNvGrpSpPr/>
          <p:nvPr/>
        </p:nvGrpSpPr>
        <p:grpSpPr>
          <a:xfrm>
            <a:off x="-24063" y="0"/>
            <a:ext cx="9144000" cy="6858000"/>
            <a:chOff x="0" y="0"/>
            <a:chExt cx="9144000" cy="68580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C110D1E-F86C-4CBE-BCEC-438C30252EA8}"/>
                </a:ext>
              </a:extLst>
            </p:cNvPr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Frame 4">
                <a:extLst>
                  <a:ext uri="{FF2B5EF4-FFF2-40B4-BE49-F238E27FC236}">
                    <a16:creationId xmlns:a16="http://schemas.microsoft.com/office/drawing/2014/main" id="{ECCA918F-D410-4B96-96B0-83DC4DCEC218}"/>
                  </a:ext>
                </a:extLst>
              </p:cNvPr>
              <p:cNvSpPr/>
              <p:nvPr/>
            </p:nvSpPr>
            <p:spPr>
              <a:xfrm>
                <a:off x="76200" y="152400"/>
                <a:ext cx="8955258" cy="6553200"/>
              </a:xfrm>
              <a:prstGeom prst="frame">
                <a:avLst>
                  <a:gd name="adj1" fmla="val 2466"/>
                </a:avLst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Frame 5">
                <a:extLst>
                  <a:ext uri="{FF2B5EF4-FFF2-40B4-BE49-F238E27FC236}">
                    <a16:creationId xmlns:a16="http://schemas.microsoft.com/office/drawing/2014/main" id="{7C5AA354-50B8-4671-9EB2-E307B99A4A59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1797"/>
                </a:avLst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A2B6336-9177-4ECF-A740-BADE853FC993}"/>
                </a:ext>
              </a:extLst>
            </p:cNvPr>
            <p:cNvSpPr txBox="1"/>
            <p:nvPr/>
          </p:nvSpPr>
          <p:spPr>
            <a:xfrm>
              <a:off x="533400" y="6248400"/>
              <a:ext cx="815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2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79A5AE-EE0D-44F1-8A22-562A39FA414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26E783-054B-4D4E-AC73-604B3CE783D0}"/>
              </a:ext>
            </a:extLst>
          </p:cNvPr>
          <p:cNvSpPr txBox="1"/>
          <p:nvPr/>
        </p:nvSpPr>
        <p:spPr>
          <a:xfrm>
            <a:off x="381000" y="1752600"/>
            <a:ext cx="8382000" cy="2076171"/>
          </a:xfrm>
          <a:custGeom>
            <a:avLst/>
            <a:gdLst>
              <a:gd name="connsiteX0" fmla="*/ 0 w 8458200"/>
              <a:gd name="connsiteY0" fmla="*/ 0 h 2062103"/>
              <a:gd name="connsiteX1" fmla="*/ 8458200 w 8458200"/>
              <a:gd name="connsiteY1" fmla="*/ 0 h 2062103"/>
              <a:gd name="connsiteX2" fmla="*/ 8458200 w 8458200"/>
              <a:gd name="connsiteY2" fmla="*/ 2062103 h 2062103"/>
              <a:gd name="connsiteX3" fmla="*/ 0 w 8458200"/>
              <a:gd name="connsiteY3" fmla="*/ 2062103 h 2062103"/>
              <a:gd name="connsiteX4" fmla="*/ 0 w 8458200"/>
              <a:gd name="connsiteY4" fmla="*/ 0 h 2062103"/>
              <a:gd name="connsiteX0" fmla="*/ 0 w 8458200"/>
              <a:gd name="connsiteY0" fmla="*/ 0 h 2090238"/>
              <a:gd name="connsiteX1" fmla="*/ 8458200 w 8458200"/>
              <a:gd name="connsiteY1" fmla="*/ 0 h 2090238"/>
              <a:gd name="connsiteX2" fmla="*/ 8331591 w 8458200"/>
              <a:gd name="connsiteY2" fmla="*/ 2090238 h 2090238"/>
              <a:gd name="connsiteX3" fmla="*/ 0 w 8458200"/>
              <a:gd name="connsiteY3" fmla="*/ 2062103 h 2090238"/>
              <a:gd name="connsiteX4" fmla="*/ 0 w 8458200"/>
              <a:gd name="connsiteY4" fmla="*/ 0 h 2090238"/>
              <a:gd name="connsiteX0" fmla="*/ 0 w 8458200"/>
              <a:gd name="connsiteY0" fmla="*/ 0 h 2090238"/>
              <a:gd name="connsiteX1" fmla="*/ 8458200 w 8458200"/>
              <a:gd name="connsiteY1" fmla="*/ 0 h 2090238"/>
              <a:gd name="connsiteX2" fmla="*/ 8331591 w 8458200"/>
              <a:gd name="connsiteY2" fmla="*/ 2090238 h 2090238"/>
              <a:gd name="connsiteX3" fmla="*/ 239150 w 8458200"/>
              <a:gd name="connsiteY3" fmla="*/ 2048036 h 2090238"/>
              <a:gd name="connsiteX4" fmla="*/ 0 w 8458200"/>
              <a:gd name="connsiteY4" fmla="*/ 0 h 2090238"/>
              <a:gd name="connsiteX0" fmla="*/ 0 w 8458200"/>
              <a:gd name="connsiteY0" fmla="*/ 0 h 2076170"/>
              <a:gd name="connsiteX1" fmla="*/ 8458200 w 8458200"/>
              <a:gd name="connsiteY1" fmla="*/ 0 h 2076170"/>
              <a:gd name="connsiteX2" fmla="*/ 8233117 w 8458200"/>
              <a:gd name="connsiteY2" fmla="*/ 2076170 h 2076170"/>
              <a:gd name="connsiteX3" fmla="*/ 239150 w 8458200"/>
              <a:gd name="connsiteY3" fmla="*/ 2048036 h 2076170"/>
              <a:gd name="connsiteX4" fmla="*/ 0 w 8458200"/>
              <a:gd name="connsiteY4" fmla="*/ 0 h 207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8200" h="2076170">
                <a:moveTo>
                  <a:pt x="0" y="0"/>
                </a:moveTo>
                <a:lnTo>
                  <a:pt x="8458200" y="0"/>
                </a:lnTo>
                <a:lnTo>
                  <a:pt x="8233117" y="2076170"/>
                </a:lnTo>
                <a:lnTo>
                  <a:pt x="239150" y="2048036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as-IN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as-IN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ইরশাদ</a:t>
            </a:r>
            <a:r>
              <a:rPr lang="en-US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as-IN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ি:</a:t>
            </a:r>
            <a:r>
              <a:rPr lang="as-IN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ন্দেহে</a:t>
            </a:r>
            <a:r>
              <a:rPr lang="en-US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অপচয়কারীরা</a:t>
            </a:r>
            <a:r>
              <a:rPr lang="en-US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শয়তানের</a:t>
            </a:r>
            <a:r>
              <a:rPr lang="en-US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as-IN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”(ইসরা-২৭)। </a:t>
            </a:r>
            <a:r>
              <a:rPr lang="as-IN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ক্তিত্ব</a:t>
            </a:r>
            <a:r>
              <a:rPr lang="en-US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বিনষ্ট</a:t>
            </a:r>
            <a:r>
              <a:rPr lang="en-US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  <a:p>
            <a:r>
              <a:rPr lang="en-US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ইহা</a:t>
            </a:r>
            <a:r>
              <a:rPr lang="en-US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</a:t>
            </a:r>
            <a:r>
              <a:rPr lang="as-IN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থ্যের</a:t>
            </a:r>
            <a:r>
              <a:rPr lang="en-US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,আত্</a:t>
            </a:r>
            <a:r>
              <a:rPr lang="as-IN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32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মারাত্মক</a:t>
            </a:r>
            <a:r>
              <a:rPr lang="en-US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ক্ষতিকারক</a:t>
            </a:r>
            <a:r>
              <a:rPr lang="en-US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95256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107922-1D39-420E-9ECB-D5F533C1AB2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itle 1">
            <a:extLst>
              <a:ext uri="{FF2B5EF4-FFF2-40B4-BE49-F238E27FC236}">
                <a16:creationId xmlns:a16="http://schemas.microsoft.com/office/drawing/2014/main" id="{7E9511E1-3D3E-4CB8-90BF-88F30703ED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92162"/>
          </a:xfrm>
        </p:spPr>
        <p:txBody>
          <a:bodyPr/>
          <a:lstStyle/>
          <a:p>
            <a:pPr algn="l" eaLnBrk="1" hangingPunct="1"/>
            <a:r>
              <a:rPr lang="en-US" altLang="en-US" sz="3600">
                <a:latin typeface="SutonnyMJ" pitchFamily="2" charset="0"/>
                <a:ea typeface="SutonnyMJ" pitchFamily="2" charset="0"/>
                <a:cs typeface="SutonnyMJ" pitchFamily="2" charset="0"/>
              </a:rPr>
              <a:t>      ag©xq 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AD0CBD-41CF-4FDC-A6BA-1E5CD810E539}"/>
              </a:ext>
            </a:extLst>
          </p:cNvPr>
          <p:cNvSpPr/>
          <p:nvPr/>
        </p:nvSpPr>
        <p:spPr>
          <a:xfrm>
            <a:off x="3733800" y="2819400"/>
            <a:ext cx="1752600" cy="167640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92" name="TextBox 8">
            <a:extLst>
              <a:ext uri="{FF2B5EF4-FFF2-40B4-BE49-F238E27FC236}">
                <a16:creationId xmlns:a16="http://schemas.microsoft.com/office/drawing/2014/main" id="{353A6AC2-434B-446F-92FA-E8F9372EA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1365" y="3004572"/>
            <a:ext cx="1016617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b="1" dirty="0" err="1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মহানবী</a:t>
            </a:r>
            <a:r>
              <a:rPr lang="en-US" altLang="en-US" sz="2700" b="1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(স) </a:t>
            </a:r>
            <a:r>
              <a:rPr lang="en-US" altLang="en-US" sz="2700" b="1" dirty="0" err="1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altLang="en-US" sz="2700" b="1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700" b="1" dirty="0" err="1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লানত</a:t>
            </a:r>
            <a:endParaRPr lang="en-US" altLang="en-US" sz="2700" b="1" dirty="0">
              <a:blipFill>
                <a:blip r:embed="rId2"/>
                <a:tile tx="0" ty="0" sx="100000" sy="100000" flip="none" algn="tl"/>
              </a:blipFill>
              <a:latin typeface="SutonnyMJ" pitchFamily="2" charset="0"/>
            </a:endParaRPr>
          </a:p>
        </p:txBody>
      </p:sp>
      <p:sp>
        <p:nvSpPr>
          <p:cNvPr id="24" name="Flowchart: Merge 23">
            <a:extLst>
              <a:ext uri="{FF2B5EF4-FFF2-40B4-BE49-F238E27FC236}">
                <a16:creationId xmlns:a16="http://schemas.microsoft.com/office/drawing/2014/main" id="{EC66E765-9AC9-4E94-B9C9-8120F3B3AA06}"/>
              </a:ext>
            </a:extLst>
          </p:cNvPr>
          <p:cNvSpPr/>
          <p:nvPr/>
        </p:nvSpPr>
        <p:spPr>
          <a:xfrm rot="291529">
            <a:off x="3909317" y="489562"/>
            <a:ext cx="1701198" cy="2328462"/>
          </a:xfrm>
          <a:prstGeom prst="flowChartMerg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প্র্রস্তুতকারী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6" name="Flowchart: Merge 25">
            <a:extLst>
              <a:ext uri="{FF2B5EF4-FFF2-40B4-BE49-F238E27FC236}">
                <a16:creationId xmlns:a16="http://schemas.microsoft.com/office/drawing/2014/main" id="{5555DE72-770E-4240-9A7A-DF117C5228BB}"/>
              </a:ext>
            </a:extLst>
          </p:cNvPr>
          <p:cNvSpPr/>
          <p:nvPr/>
        </p:nvSpPr>
        <p:spPr>
          <a:xfrm rot="2324689">
            <a:off x="4983503" y="833443"/>
            <a:ext cx="1539238" cy="2343246"/>
          </a:xfrm>
          <a:prstGeom prst="flowChartMerg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পানকারী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7" name="Flowchart: Merge 26">
            <a:extLst>
              <a:ext uri="{FF2B5EF4-FFF2-40B4-BE49-F238E27FC236}">
                <a16:creationId xmlns:a16="http://schemas.microsoft.com/office/drawing/2014/main" id="{4DE52097-ABB8-4E57-96EC-6B1D49D424ED}"/>
              </a:ext>
            </a:extLst>
          </p:cNvPr>
          <p:cNvSpPr/>
          <p:nvPr/>
        </p:nvSpPr>
        <p:spPr>
          <a:xfrm rot="4120003">
            <a:off x="5641058" y="1731273"/>
            <a:ext cx="1637491" cy="2268542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Kivq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8" name="Flowchart: Merge 27">
            <a:extLst>
              <a:ext uri="{FF2B5EF4-FFF2-40B4-BE49-F238E27FC236}">
                <a16:creationId xmlns:a16="http://schemas.microsoft.com/office/drawing/2014/main" id="{39C2E50E-DB83-468B-B5E4-E8A9978950C0}"/>
              </a:ext>
            </a:extLst>
          </p:cNvPr>
          <p:cNvSpPr/>
          <p:nvPr/>
        </p:nvSpPr>
        <p:spPr>
          <a:xfrm rot="19517382">
            <a:off x="2505572" y="872413"/>
            <a:ext cx="2105162" cy="2232022"/>
          </a:xfrm>
          <a:prstGeom prst="flowChartMerg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6699"/>
              </a:solidFill>
              <a:latin typeface="SutonnyMJ" pitchFamily="2" charset="0"/>
              <a:cs typeface="SutonnyMJ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FF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solidFill>
                  <a:srgbClr val="FF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নির্যাস</a:t>
            </a:r>
            <a:r>
              <a:rPr lang="en-US" sz="2400" dirty="0">
                <a:solidFill>
                  <a:srgbClr val="FF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400" dirty="0">
                <a:solidFill>
                  <a:srgbClr val="FF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2400" dirty="0">
              <a:solidFill>
                <a:srgbClr val="FF6699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1" name="Flowchart: Merge 30">
            <a:extLst>
              <a:ext uri="{FF2B5EF4-FFF2-40B4-BE49-F238E27FC236}">
                <a16:creationId xmlns:a16="http://schemas.microsoft.com/office/drawing/2014/main" id="{6D9B2458-3B7D-4D4B-BA73-5756A42B9191}"/>
              </a:ext>
            </a:extLst>
          </p:cNvPr>
          <p:cNvSpPr/>
          <p:nvPr/>
        </p:nvSpPr>
        <p:spPr>
          <a:xfrm rot="6094784">
            <a:off x="5619530" y="2897119"/>
            <a:ext cx="1811337" cy="2216318"/>
          </a:xfrm>
          <a:prstGeom prst="flowChartMerg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SutonnyMJ" pitchFamily="2" charset="0"/>
                <a:cs typeface="SutonnyMJ" pitchFamily="2" charset="0"/>
              </a:rPr>
              <a:t>Avg`vwb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KviK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2" name="Flowchart: Merge 31">
            <a:extLst>
              <a:ext uri="{FF2B5EF4-FFF2-40B4-BE49-F238E27FC236}">
                <a16:creationId xmlns:a16="http://schemas.microsoft.com/office/drawing/2014/main" id="{A600D9B4-EC5A-467E-B8C7-47A1EF5C8281}"/>
              </a:ext>
            </a:extLst>
          </p:cNvPr>
          <p:cNvSpPr/>
          <p:nvPr/>
        </p:nvSpPr>
        <p:spPr>
          <a:xfrm rot="8075083">
            <a:off x="5006708" y="4029386"/>
            <a:ext cx="1770062" cy="2246334"/>
          </a:xfrm>
          <a:prstGeom prst="flowChartMerg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SutonnyMJ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SutonnyMJ" pitchFamily="2" charset="0"/>
                <a:cs typeface="Arial" charset="0"/>
              </a:rPr>
              <a:t>hvi</a:t>
            </a:r>
            <a:r>
              <a:rPr lang="en-US" sz="2000" dirty="0">
                <a:solidFill>
                  <a:srgbClr val="FFFFFF"/>
                </a:solidFill>
                <a:latin typeface="SutonnyMJ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SutonnyMJ" pitchFamily="2" charset="0"/>
                <a:cs typeface="Arial" charset="0"/>
              </a:rPr>
              <a:t>Rb</a:t>
            </a:r>
            <a:r>
              <a:rPr lang="en-US" sz="2000" dirty="0">
                <a:solidFill>
                  <a:srgbClr val="FFFFFF"/>
                </a:solidFill>
                <a:latin typeface="SutonnyMJ" pitchFamily="2" charset="0"/>
                <a:cs typeface="Arial" charset="0"/>
              </a:rPr>
              <a:t>¨ </a:t>
            </a:r>
            <a:r>
              <a:rPr lang="en-US" sz="2000" dirty="0" err="1">
                <a:solidFill>
                  <a:srgbClr val="FFFFFF"/>
                </a:solidFill>
                <a:latin typeface="SutonnyMJ" pitchFamily="2" charset="0"/>
                <a:cs typeface="Arial" charset="0"/>
              </a:rPr>
              <a:t>Avg`vwb</a:t>
            </a:r>
            <a:r>
              <a:rPr lang="en-US" sz="2000" dirty="0">
                <a:solidFill>
                  <a:srgbClr val="FFFFFF"/>
                </a:solidFill>
                <a:latin typeface="SutonnyMJ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SutonnyMJ" pitchFamily="2" charset="0"/>
                <a:cs typeface="Arial" charset="0"/>
              </a:rPr>
              <a:t>Kiv</a:t>
            </a:r>
            <a:r>
              <a:rPr lang="en-US" sz="2000" dirty="0">
                <a:solidFill>
                  <a:srgbClr val="FFFFFF"/>
                </a:solidFill>
                <a:latin typeface="SutonnyMJ" pitchFamily="2" charset="0"/>
                <a:cs typeface="Arial" charset="0"/>
              </a:rPr>
              <a:t> nq</a:t>
            </a:r>
          </a:p>
        </p:txBody>
      </p:sp>
      <p:sp>
        <p:nvSpPr>
          <p:cNvPr id="33" name="Flowchart: Merge 32">
            <a:extLst>
              <a:ext uri="{FF2B5EF4-FFF2-40B4-BE49-F238E27FC236}">
                <a16:creationId xmlns:a16="http://schemas.microsoft.com/office/drawing/2014/main" id="{99BE874A-F864-43FC-B7A5-C8C40F45B272}"/>
              </a:ext>
            </a:extLst>
          </p:cNvPr>
          <p:cNvSpPr/>
          <p:nvPr/>
        </p:nvSpPr>
        <p:spPr>
          <a:xfrm rot="10800000">
            <a:off x="3657600" y="4495799"/>
            <a:ext cx="1752600" cy="2057400"/>
          </a:xfrm>
          <a:prstGeom prst="flowChartMerg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SutonnyMJ" pitchFamily="2" charset="0"/>
                <a:cs typeface="SutonnyMJ" pitchFamily="2" charset="0"/>
              </a:rPr>
              <a:t>we‡KªZv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4" name="Flowchart: Merge 33">
            <a:extLst>
              <a:ext uri="{FF2B5EF4-FFF2-40B4-BE49-F238E27FC236}">
                <a16:creationId xmlns:a16="http://schemas.microsoft.com/office/drawing/2014/main" id="{55A6E20E-97FC-4077-A78D-9B0FF5660197}"/>
              </a:ext>
            </a:extLst>
          </p:cNvPr>
          <p:cNvSpPr/>
          <p:nvPr/>
        </p:nvSpPr>
        <p:spPr>
          <a:xfrm rot="13057196">
            <a:off x="2445556" y="4031897"/>
            <a:ext cx="1864541" cy="2163965"/>
          </a:xfrm>
          <a:prstGeom prst="flowChartMer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µ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5" name="Flowchart: Merge 34">
            <a:extLst>
              <a:ext uri="{FF2B5EF4-FFF2-40B4-BE49-F238E27FC236}">
                <a16:creationId xmlns:a16="http://schemas.microsoft.com/office/drawing/2014/main" id="{9B1D759C-DDD5-4E1F-9FB6-0832948C2B4D}"/>
              </a:ext>
            </a:extLst>
          </p:cNvPr>
          <p:cNvSpPr/>
          <p:nvPr/>
        </p:nvSpPr>
        <p:spPr>
          <a:xfrm rot="15105872">
            <a:off x="1939015" y="3020607"/>
            <a:ext cx="1537702" cy="2295572"/>
          </a:xfrm>
          <a:prstGeom prst="flowChartMer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SutonnyMJ" pitchFamily="2" charset="0"/>
                <a:cs typeface="SutonnyMJ" pitchFamily="2" charset="0"/>
              </a:rPr>
              <a:t>mieivn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Kvix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6" name="Flowchart: Merge 35">
            <a:extLst>
              <a:ext uri="{FF2B5EF4-FFF2-40B4-BE49-F238E27FC236}">
                <a16:creationId xmlns:a16="http://schemas.microsoft.com/office/drawing/2014/main" id="{22C52444-F9D2-4BD2-B7FE-469BC6ECF514}"/>
              </a:ext>
            </a:extLst>
          </p:cNvPr>
          <p:cNvSpPr/>
          <p:nvPr/>
        </p:nvSpPr>
        <p:spPr>
          <a:xfrm rot="17099654">
            <a:off x="1789415" y="1821372"/>
            <a:ext cx="1901825" cy="2292697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লভ্যাংশ</a:t>
            </a:r>
            <a:r>
              <a:rPr lang="en-US" sz="20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ভোগকারী</a:t>
            </a:r>
            <a:endParaRPr lang="en-US" sz="2000" b="1" dirty="0">
              <a:solidFill>
                <a:srgbClr val="00FFFF"/>
              </a:solidFill>
              <a:latin typeface="SutonnyMJ" pitchFamily="2" charset="0"/>
              <a:cs typeface="Arial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073952-5766-4238-B365-C12AE0F4218E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7758E80-6C1C-4F51-8CFB-A13B0BA451CE}"/>
                </a:ext>
              </a:extLst>
            </p:cNvPr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6" name="Frame 15">
                <a:extLst>
                  <a:ext uri="{FF2B5EF4-FFF2-40B4-BE49-F238E27FC236}">
                    <a16:creationId xmlns:a16="http://schemas.microsoft.com/office/drawing/2014/main" id="{B59444AA-F126-4FF5-B93F-56E9A70C5EB9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1797"/>
                </a:avLst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ame 16">
                <a:extLst>
                  <a:ext uri="{FF2B5EF4-FFF2-40B4-BE49-F238E27FC236}">
                    <a16:creationId xmlns:a16="http://schemas.microsoft.com/office/drawing/2014/main" id="{52C6F666-D3F2-49FB-B86C-5099567EF1B8}"/>
                  </a:ext>
                </a:extLst>
              </p:cNvPr>
              <p:cNvSpPr/>
              <p:nvPr/>
            </p:nvSpPr>
            <p:spPr>
              <a:xfrm>
                <a:off x="84406" y="100445"/>
                <a:ext cx="8983394" cy="6657109"/>
              </a:xfrm>
              <a:prstGeom prst="frame">
                <a:avLst>
                  <a:gd name="adj1" fmla="val 2466"/>
                </a:avLst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97C4AB9-D09F-4ED3-B0A2-087C6FE75913}"/>
                </a:ext>
              </a:extLst>
            </p:cNvPr>
            <p:cNvSpPr txBox="1"/>
            <p:nvPr/>
          </p:nvSpPr>
          <p:spPr>
            <a:xfrm>
              <a:off x="533400" y="6477000"/>
              <a:ext cx="815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292" grpId="0"/>
      <p:bldP spid="24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B2B13E1-402C-46C1-9C17-BB5C0C57D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solidFill>
                  <a:srgbClr val="00B05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    </a:t>
            </a:r>
            <a:r>
              <a:rPr lang="en-US" altLang="en-US" dirty="0" err="1">
                <a:solidFill>
                  <a:srgbClr val="00B05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দৈহিক</a:t>
            </a:r>
            <a:endParaRPr lang="en-US" altLang="en-US" dirty="0">
              <a:solidFill>
                <a:srgbClr val="00B050"/>
              </a:solidFill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5EA26F46-AE45-4033-9DB7-18AE4B784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হজম</a:t>
            </a:r>
            <a:r>
              <a:rPr lang="en-US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শক্তি</a:t>
            </a:r>
            <a:r>
              <a:rPr lang="en-US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নষ্ট</a:t>
            </a:r>
            <a:r>
              <a:rPr lang="en-US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</a:p>
          <a:p>
            <a:pPr eaLnBrk="1" hangingPunct="1"/>
            <a:r>
              <a:rPr lang="en-US" alt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খাবারে</a:t>
            </a:r>
            <a:r>
              <a:rPr lang="en-US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অরুচি</a:t>
            </a:r>
            <a:r>
              <a:rPr lang="en-US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</a:p>
          <a:p>
            <a:pPr eaLnBrk="1" hangingPunct="1"/>
            <a:r>
              <a:rPr lang="en-US" alt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ক্রমাগত</a:t>
            </a:r>
            <a:r>
              <a:rPr lang="en-US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অপুষ্টিতে</a:t>
            </a:r>
            <a:r>
              <a:rPr lang="en-US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থাকা</a:t>
            </a:r>
            <a:r>
              <a:rPr lang="en-US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</a:p>
          <a:p>
            <a:pPr eaLnBrk="1" hangingPunct="1"/>
            <a:r>
              <a:rPr lang="en-US" alt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স্থায়ী</a:t>
            </a:r>
            <a:r>
              <a:rPr lang="en-US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কফ,কাশি</a:t>
            </a:r>
            <a:r>
              <a:rPr lang="en-US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এবং</a:t>
            </a:r>
            <a:r>
              <a:rPr lang="en-US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মারাত্নক</a:t>
            </a:r>
            <a:r>
              <a:rPr lang="en-US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</a:p>
          <a:p>
            <a:pPr marL="0" indent="0" eaLnBrk="1" hangingPunct="1">
              <a:buNone/>
            </a:pPr>
            <a:r>
              <a:rPr lang="en-US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  </a:t>
            </a:r>
            <a:r>
              <a:rPr lang="en-US" alt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যক্ষা</a:t>
            </a:r>
            <a:r>
              <a:rPr lang="en-US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রোগের</a:t>
            </a:r>
            <a:r>
              <a:rPr lang="en-US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সৃষ্টিসন্তান</a:t>
            </a:r>
            <a:r>
              <a:rPr lang="en-US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দুর্বল</a:t>
            </a:r>
            <a:r>
              <a:rPr lang="en-US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</a:p>
          <a:p>
            <a:pPr marL="0" indent="0" eaLnBrk="1" hangingPunct="1">
              <a:buNone/>
            </a:pPr>
            <a:r>
              <a:rPr lang="en-US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  ও </a:t>
            </a:r>
            <a:r>
              <a:rPr lang="en-US" alt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নির্বোধ</a:t>
            </a:r>
            <a:r>
              <a:rPr lang="en-US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হয়</a:t>
            </a:r>
            <a:r>
              <a:rPr lang="en-US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।</a:t>
            </a:r>
            <a:endParaRPr lang="en-US" alt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ea typeface="SutonnyMJ" pitchFamily="2" charset="0"/>
              <a:cs typeface="SutonnyMJ" pitchFamily="2" charset="0"/>
            </a:endParaRPr>
          </a:p>
          <a:p>
            <a:pPr eaLnBrk="1" hangingPunct="1"/>
            <a:r>
              <a:rPr lang="en-US" alt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লিভার</a:t>
            </a:r>
            <a:r>
              <a:rPr lang="en-US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কিডনি</a:t>
            </a:r>
            <a:r>
              <a:rPr lang="en-US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নষ্ট</a:t>
            </a:r>
            <a:r>
              <a:rPr lang="en-US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হয়</a:t>
            </a:r>
            <a:r>
              <a:rPr lang="en-US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।</a:t>
            </a:r>
            <a:endParaRPr lang="en-US" alt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Tuderculosis1.jpg">
            <a:extLst>
              <a:ext uri="{FF2B5EF4-FFF2-40B4-BE49-F238E27FC236}">
                <a16:creationId xmlns:a16="http://schemas.microsoft.com/office/drawing/2014/main" id="{2FF23222-9719-4B36-A46D-1737E7FAD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"/>
            <a:ext cx="4114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C:\Users\M.A.Kamal\Documents\New Briefcase\Masud sir\Fun Picture 1\29.jpg">
            <a:extLst>
              <a:ext uri="{FF2B5EF4-FFF2-40B4-BE49-F238E27FC236}">
                <a16:creationId xmlns:a16="http://schemas.microsoft.com/office/drawing/2014/main" id="{8CE82B4B-620C-45D5-B287-3781CB459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3433763"/>
            <a:ext cx="3533775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2F1562-BDB9-4CE8-A34A-47AFEC29C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33400"/>
            <a:ext cx="655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SutonnyMJ" pitchFamily="2" charset="0"/>
              </a:rPr>
              <a:t>hÿv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797EEF2-0324-452B-A3A7-46DDC95A8AA7}"/>
              </a:ext>
            </a:extLst>
          </p:cNvPr>
          <p:cNvSpPr/>
          <p:nvPr/>
        </p:nvSpPr>
        <p:spPr>
          <a:xfrm>
            <a:off x="-76200" y="0"/>
            <a:ext cx="92202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47AB91-A5D8-4871-A6B9-176DDC2FC5E3}"/>
              </a:ext>
            </a:extLst>
          </p:cNvPr>
          <p:cNvSpPr txBox="1"/>
          <p:nvPr/>
        </p:nvSpPr>
        <p:spPr>
          <a:xfrm>
            <a:off x="1143000" y="878058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BF8571-5030-40F3-88E4-204D1BD8B0F7}"/>
              </a:ext>
            </a:extLst>
          </p:cNvPr>
          <p:cNvSpPr txBox="1"/>
          <p:nvPr/>
        </p:nvSpPr>
        <p:spPr>
          <a:xfrm>
            <a:off x="1447800" y="4272148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Symbol" panose="05050102010706020507" pitchFamily="18" charset="2"/>
              <a:buChar char="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ঝ 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1B198F7-79D6-4930-BC35-DFDF2E2113A2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CF030E8-43F7-4557-B736-A7D41052F013}"/>
                </a:ext>
              </a:extLst>
            </p:cNvPr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3" name="Frame 2">
                <a:extLst>
                  <a:ext uri="{FF2B5EF4-FFF2-40B4-BE49-F238E27FC236}">
                    <a16:creationId xmlns:a16="http://schemas.microsoft.com/office/drawing/2014/main" id="{558D9DE7-6F41-46E6-8CDD-3B0E61CEDDED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1797"/>
                </a:avLst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>
                <a:extLst>
                  <a:ext uri="{FF2B5EF4-FFF2-40B4-BE49-F238E27FC236}">
                    <a16:creationId xmlns:a16="http://schemas.microsoft.com/office/drawing/2014/main" id="{ADF2630F-06F1-4000-B8D5-E39C5B37CE24}"/>
                  </a:ext>
                </a:extLst>
              </p:cNvPr>
              <p:cNvSpPr/>
              <p:nvPr/>
            </p:nvSpPr>
            <p:spPr>
              <a:xfrm>
                <a:off x="76200" y="152400"/>
                <a:ext cx="9067800" cy="6629400"/>
              </a:xfrm>
              <a:prstGeom prst="frame">
                <a:avLst>
                  <a:gd name="adj1" fmla="val 2466"/>
                </a:avLst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332F42D-46CB-415B-A1DA-80FD09C9A189}"/>
                </a:ext>
              </a:extLst>
            </p:cNvPr>
            <p:cNvSpPr txBox="1"/>
            <p:nvPr/>
          </p:nvSpPr>
          <p:spPr>
            <a:xfrm>
              <a:off x="533400" y="6324600"/>
              <a:ext cx="815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6E0BDC2-EC71-445C-B148-DB0395230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31" y="1964688"/>
            <a:ext cx="2214738" cy="1990271"/>
          </a:xfrm>
          <a:prstGeom prst="rect">
            <a:avLst/>
          </a:prstGeom>
          <a:ln w="22225">
            <a:solidFill>
              <a:srgbClr val="009900"/>
            </a:solidFill>
          </a:ln>
        </p:spPr>
      </p:pic>
    </p:spTree>
    <p:extLst>
      <p:ext uri="{BB962C8B-B14F-4D97-AF65-F5344CB8AC3E}">
        <p14:creationId xmlns:p14="http://schemas.microsoft.com/office/powerpoint/2010/main" val="3105145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A08D8E-9798-4AF6-8558-CFFBC5B2BB8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itle 1">
            <a:extLst>
              <a:ext uri="{FF2B5EF4-FFF2-40B4-BE49-F238E27FC236}">
                <a16:creationId xmlns:a16="http://schemas.microsoft.com/office/drawing/2014/main" id="{1CE21638-59AD-4C5C-B0B0-DD0BF41E7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 err="1">
                <a:solidFill>
                  <a:srgbClr val="00206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মানসিক</a:t>
            </a:r>
            <a:endParaRPr lang="en-US" altLang="en-US" sz="4800" dirty="0">
              <a:solidFill>
                <a:srgbClr val="002060"/>
              </a:solidFill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 descr="drug_addiction.jpg">
            <a:extLst>
              <a:ext uri="{FF2B5EF4-FFF2-40B4-BE49-F238E27FC236}">
                <a16:creationId xmlns:a16="http://schemas.microsoft.com/office/drawing/2014/main" id="{D0F230E5-A517-42E1-B35F-34287E2383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828800"/>
            <a:ext cx="6324600" cy="3937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CD50B17-4D32-4C2D-9F61-0ABBF50E0630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1B69B3A-205E-4710-894F-7C27D438AEFE}"/>
                </a:ext>
              </a:extLst>
            </p:cNvPr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6" name="Frame 5">
                <a:extLst>
                  <a:ext uri="{FF2B5EF4-FFF2-40B4-BE49-F238E27FC236}">
                    <a16:creationId xmlns:a16="http://schemas.microsoft.com/office/drawing/2014/main" id="{53863CAE-4478-4F06-ABC1-79565B4C6D73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1797"/>
                </a:avLst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Frame 6">
                <a:extLst>
                  <a:ext uri="{FF2B5EF4-FFF2-40B4-BE49-F238E27FC236}">
                    <a16:creationId xmlns:a16="http://schemas.microsoft.com/office/drawing/2014/main" id="{C1FF9CCA-3B44-454E-B50A-5FE70EA59362}"/>
                  </a:ext>
                </a:extLst>
              </p:cNvPr>
              <p:cNvSpPr/>
              <p:nvPr/>
            </p:nvSpPr>
            <p:spPr>
              <a:xfrm>
                <a:off x="152400" y="152400"/>
                <a:ext cx="8839200" cy="6553200"/>
              </a:xfrm>
              <a:prstGeom prst="frame">
                <a:avLst>
                  <a:gd name="adj1" fmla="val 2466"/>
                </a:avLst>
              </a:prstGeom>
              <a:gradFill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59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CCCD10-BA97-406E-9626-DA7935B86F7B}"/>
                </a:ext>
              </a:extLst>
            </p:cNvPr>
            <p:cNvSpPr txBox="1"/>
            <p:nvPr/>
          </p:nvSpPr>
          <p:spPr>
            <a:xfrm>
              <a:off x="533400" y="6172200"/>
              <a:ext cx="815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aaa1.jpg">
            <a:extLst>
              <a:ext uri="{FF2B5EF4-FFF2-40B4-BE49-F238E27FC236}">
                <a16:creationId xmlns:a16="http://schemas.microsoft.com/office/drawing/2014/main" id="{8D2FDC9E-F62F-4285-B3CC-5B03396163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52600"/>
            <a:ext cx="38862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1283454140razsha.jpg">
            <a:extLst>
              <a:ext uri="{FF2B5EF4-FFF2-40B4-BE49-F238E27FC236}">
                <a16:creationId xmlns:a16="http://schemas.microsoft.com/office/drawing/2014/main" id="{90083EA7-1B6C-48A8-96F7-4974CFA90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1752600"/>
            <a:ext cx="4267200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E299A1-F292-4D25-BAAD-5C4BFB9F5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" y="5534025"/>
            <a:ext cx="16466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নৃসংশ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endParaRPr lang="en-US" altLang="en-US" dirty="0">
              <a:latin typeface="SutonnyMJ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B5BA8B-5986-4E59-AA2C-865222379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758" y="5410200"/>
            <a:ext cx="18450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মারামারি</a:t>
            </a:r>
            <a:endParaRPr lang="en-US" altLang="en-US" dirty="0">
              <a:latin typeface="SutonnyMJ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23CEBE2-3E9F-4C94-A21F-141DEF66F36F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40B34E5A-3370-4B53-BA2C-BFAD277C2615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797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DF936FA4-8916-40F8-AB6E-834C23B5DD59}"/>
                </a:ext>
              </a:extLst>
            </p:cNvPr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2466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A223997-1200-4594-AEEB-B42D46D4FFC1}"/>
              </a:ext>
            </a:extLst>
          </p:cNvPr>
          <p:cNvSpPr txBox="1"/>
          <p:nvPr/>
        </p:nvSpPr>
        <p:spPr>
          <a:xfrm>
            <a:off x="761999" y="533400"/>
            <a:ext cx="7772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93107E-A83D-4644-8825-B191F8BB2AF2}"/>
              </a:ext>
            </a:extLst>
          </p:cNvPr>
          <p:cNvSpPr/>
          <p:nvPr/>
        </p:nvSpPr>
        <p:spPr>
          <a:xfrm>
            <a:off x="0" y="0"/>
            <a:ext cx="92202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CECF870-4E23-4306-A24A-AF0F601A0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আর্থিক</a:t>
            </a:r>
            <a:endParaRPr lang="en-US" altLang="en-US" dirty="0"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 descr="148827_1527368938542_1064230210_31226027_6612580_n.jpg">
            <a:extLst>
              <a:ext uri="{FF2B5EF4-FFF2-40B4-BE49-F238E27FC236}">
                <a16:creationId xmlns:a16="http://schemas.microsoft.com/office/drawing/2014/main" id="{702065BC-E94D-4FA5-A042-4458BFA91C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295400"/>
            <a:ext cx="4114800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F6C7BC-DE03-4156-BAE1-1AC813F6E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3000"/>
            <a:ext cx="2169184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endParaRPr lang="en-US" sz="32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AA2DCD-0A16-4B91-ABB7-2ECB3CFE7EF7}"/>
              </a:ext>
            </a:extLst>
          </p:cNvPr>
          <p:cNvSpPr/>
          <p:nvPr/>
        </p:nvSpPr>
        <p:spPr>
          <a:xfrm>
            <a:off x="4800600" y="1322388"/>
            <a:ext cx="3886200" cy="4621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6EECDE-6B97-4921-81BE-FB1DB9B24C8C}"/>
              </a:ext>
            </a:extLst>
          </p:cNvPr>
          <p:cNvSpPr/>
          <p:nvPr/>
        </p:nvSpPr>
        <p:spPr>
          <a:xfrm>
            <a:off x="5334000" y="1295400"/>
            <a:ext cx="1981200" cy="5032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পরিনতি</a:t>
            </a:r>
            <a:endParaRPr lang="en-US" sz="32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DF99048-4E58-4923-B9C9-5B42BF482D00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0EEBA46-60A7-498B-B2A9-2C3B317B9E32}"/>
                </a:ext>
              </a:extLst>
            </p:cNvPr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9" name="Frame 8">
                <a:extLst>
                  <a:ext uri="{FF2B5EF4-FFF2-40B4-BE49-F238E27FC236}">
                    <a16:creationId xmlns:a16="http://schemas.microsoft.com/office/drawing/2014/main" id="{002A87D6-D92E-4AD9-9E02-DB77DF8D1781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1797"/>
                </a:avLst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ame 9">
                <a:extLst>
                  <a:ext uri="{FF2B5EF4-FFF2-40B4-BE49-F238E27FC236}">
                    <a16:creationId xmlns:a16="http://schemas.microsoft.com/office/drawing/2014/main" id="{936F7A52-0818-46BC-B853-B53D2BBA935E}"/>
                  </a:ext>
                </a:extLst>
              </p:cNvPr>
              <p:cNvSpPr/>
              <p:nvPr/>
            </p:nvSpPr>
            <p:spPr>
              <a:xfrm>
                <a:off x="152400" y="152400"/>
                <a:ext cx="8839200" cy="6553200"/>
              </a:xfrm>
              <a:prstGeom prst="frame">
                <a:avLst>
                  <a:gd name="adj1" fmla="val 2466"/>
                </a:avLst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682F54-8D29-409B-8993-2C5A8C0FC9DC}"/>
                </a:ext>
              </a:extLst>
            </p:cNvPr>
            <p:cNvSpPr txBox="1"/>
            <p:nvPr/>
          </p:nvSpPr>
          <p:spPr>
            <a:xfrm>
              <a:off x="533400" y="6172200"/>
              <a:ext cx="815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63F80C0-134F-4410-8D9B-B24112CC043E}"/>
              </a:ext>
            </a:extLst>
          </p:cNvPr>
          <p:cNvGrpSpPr/>
          <p:nvPr/>
        </p:nvGrpSpPr>
        <p:grpSpPr>
          <a:xfrm>
            <a:off x="35169" y="0"/>
            <a:ext cx="9144000" cy="6858000"/>
            <a:chOff x="0" y="0"/>
            <a:chExt cx="9144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5B0E7AC-4F2B-437F-8514-A2CC138CE99F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3243AD-5631-4098-92EF-F0427E7B92FF}"/>
                </a:ext>
              </a:extLst>
            </p:cNvPr>
            <p:cNvSpPr txBox="1"/>
            <p:nvPr/>
          </p:nvSpPr>
          <p:spPr>
            <a:xfrm>
              <a:off x="533400" y="6248400"/>
              <a:ext cx="815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FBC8AD-9F33-4E46-B8AC-00E3BE9F61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197" y="599262"/>
            <a:ext cx="8229602" cy="924738"/>
          </a:xfrm>
          <a:custGeom>
            <a:avLst/>
            <a:gdLst>
              <a:gd name="connsiteX0" fmla="*/ 0 w 8229600"/>
              <a:gd name="connsiteY0" fmla="*/ 154123 h 924738"/>
              <a:gd name="connsiteX1" fmla="*/ 154123 w 8229600"/>
              <a:gd name="connsiteY1" fmla="*/ 0 h 924738"/>
              <a:gd name="connsiteX2" fmla="*/ 8075477 w 8229600"/>
              <a:gd name="connsiteY2" fmla="*/ 0 h 924738"/>
              <a:gd name="connsiteX3" fmla="*/ 8229600 w 8229600"/>
              <a:gd name="connsiteY3" fmla="*/ 154123 h 924738"/>
              <a:gd name="connsiteX4" fmla="*/ 8229600 w 8229600"/>
              <a:gd name="connsiteY4" fmla="*/ 770615 h 924738"/>
              <a:gd name="connsiteX5" fmla="*/ 8075477 w 8229600"/>
              <a:gd name="connsiteY5" fmla="*/ 924738 h 924738"/>
              <a:gd name="connsiteX6" fmla="*/ 154123 w 8229600"/>
              <a:gd name="connsiteY6" fmla="*/ 924738 h 924738"/>
              <a:gd name="connsiteX7" fmla="*/ 0 w 8229600"/>
              <a:gd name="connsiteY7" fmla="*/ 770615 h 924738"/>
              <a:gd name="connsiteX8" fmla="*/ 0 w 8229600"/>
              <a:gd name="connsiteY8" fmla="*/ 154123 h 924738"/>
              <a:gd name="connsiteX0" fmla="*/ 1 w 8229601"/>
              <a:gd name="connsiteY0" fmla="*/ 154123 h 924738"/>
              <a:gd name="connsiteX1" fmla="*/ 154124 w 8229601"/>
              <a:gd name="connsiteY1" fmla="*/ 0 h 924738"/>
              <a:gd name="connsiteX2" fmla="*/ 8075478 w 8229601"/>
              <a:gd name="connsiteY2" fmla="*/ 0 h 924738"/>
              <a:gd name="connsiteX3" fmla="*/ 8229601 w 8229601"/>
              <a:gd name="connsiteY3" fmla="*/ 154123 h 924738"/>
              <a:gd name="connsiteX4" fmla="*/ 8229601 w 8229601"/>
              <a:gd name="connsiteY4" fmla="*/ 770615 h 924738"/>
              <a:gd name="connsiteX5" fmla="*/ 8075478 w 8229601"/>
              <a:gd name="connsiteY5" fmla="*/ 924738 h 924738"/>
              <a:gd name="connsiteX6" fmla="*/ 154124 w 8229601"/>
              <a:gd name="connsiteY6" fmla="*/ 924738 h 924738"/>
              <a:gd name="connsiteX7" fmla="*/ 1 w 8229601"/>
              <a:gd name="connsiteY7" fmla="*/ 770615 h 924738"/>
              <a:gd name="connsiteX8" fmla="*/ 2370407 w 8229601"/>
              <a:gd name="connsiteY8" fmla="*/ 413612 h 924738"/>
              <a:gd name="connsiteX9" fmla="*/ 1 w 8229601"/>
              <a:gd name="connsiteY9" fmla="*/ 154123 h 924738"/>
              <a:gd name="connsiteX0" fmla="*/ 2 w 8229602"/>
              <a:gd name="connsiteY0" fmla="*/ 154123 h 924738"/>
              <a:gd name="connsiteX1" fmla="*/ 154125 w 8229602"/>
              <a:gd name="connsiteY1" fmla="*/ 0 h 924738"/>
              <a:gd name="connsiteX2" fmla="*/ 8075479 w 8229602"/>
              <a:gd name="connsiteY2" fmla="*/ 0 h 924738"/>
              <a:gd name="connsiteX3" fmla="*/ 8229602 w 8229602"/>
              <a:gd name="connsiteY3" fmla="*/ 154123 h 924738"/>
              <a:gd name="connsiteX4" fmla="*/ 8229602 w 8229602"/>
              <a:gd name="connsiteY4" fmla="*/ 770615 h 924738"/>
              <a:gd name="connsiteX5" fmla="*/ 8075479 w 8229602"/>
              <a:gd name="connsiteY5" fmla="*/ 924738 h 924738"/>
              <a:gd name="connsiteX6" fmla="*/ 154125 w 8229602"/>
              <a:gd name="connsiteY6" fmla="*/ 924738 h 924738"/>
              <a:gd name="connsiteX7" fmla="*/ 2 w 8229602"/>
              <a:gd name="connsiteY7" fmla="*/ 770615 h 924738"/>
              <a:gd name="connsiteX8" fmla="*/ 1962445 w 8229602"/>
              <a:gd name="connsiteY8" fmla="*/ 441748 h 924738"/>
              <a:gd name="connsiteX9" fmla="*/ 2 w 8229602"/>
              <a:gd name="connsiteY9" fmla="*/ 154123 h 92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29602" h="924738">
                <a:moveTo>
                  <a:pt x="2" y="154123"/>
                </a:moveTo>
                <a:cubicBezTo>
                  <a:pt x="2" y="69003"/>
                  <a:pt x="69005" y="0"/>
                  <a:pt x="154125" y="0"/>
                </a:cubicBezTo>
                <a:lnTo>
                  <a:pt x="8075479" y="0"/>
                </a:lnTo>
                <a:cubicBezTo>
                  <a:pt x="8160599" y="0"/>
                  <a:pt x="8229602" y="69003"/>
                  <a:pt x="8229602" y="154123"/>
                </a:cubicBezTo>
                <a:lnTo>
                  <a:pt x="8229602" y="770615"/>
                </a:lnTo>
                <a:cubicBezTo>
                  <a:pt x="8229602" y="855735"/>
                  <a:pt x="8160599" y="924738"/>
                  <a:pt x="8075479" y="924738"/>
                </a:cubicBezTo>
                <a:lnTo>
                  <a:pt x="154125" y="924738"/>
                </a:lnTo>
                <a:cubicBezTo>
                  <a:pt x="69005" y="924738"/>
                  <a:pt x="2" y="855735"/>
                  <a:pt x="2" y="770615"/>
                </a:cubicBezTo>
                <a:cubicBezTo>
                  <a:pt x="-2343" y="665682"/>
                  <a:pt x="1964790" y="546681"/>
                  <a:pt x="1962445" y="441748"/>
                </a:cubicBezTo>
                <a:cubicBezTo>
                  <a:pt x="1964790" y="341184"/>
                  <a:pt x="-2343" y="254687"/>
                  <a:pt x="2" y="154123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1" hangingPunct="1"/>
            <a:r>
              <a:rPr lang="en-US" altLang="en-US" sz="4800" dirty="0">
                <a:latin typeface="SutonnyMJ" pitchFamily="2" charset="0"/>
                <a:ea typeface="SutonnyMJ" pitchFamily="2" charset="0"/>
                <a:cs typeface="SutonnyMJ" pitchFamily="2" charset="0"/>
              </a:rPr>
              <a:t>              </a:t>
            </a:r>
            <a:r>
              <a:rPr lang="en-US" altLang="en-US" sz="48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জোড়ায়</a:t>
            </a:r>
            <a:r>
              <a:rPr lang="en-US" altLang="en-US" sz="48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কাজ</a:t>
            </a:r>
            <a:r>
              <a:rPr lang="en-US" altLang="en-US" sz="48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  </a:t>
            </a:r>
            <a:r>
              <a:rPr lang="en-US" altLang="en-US" sz="36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(</a:t>
            </a:r>
            <a:r>
              <a:rPr lang="en-US" altLang="en-US" sz="36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সময়</a:t>
            </a:r>
            <a:r>
              <a:rPr lang="en-US" altLang="en-US" sz="36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: ৫ </a:t>
            </a:r>
            <a:r>
              <a:rPr lang="en-US" altLang="en-US" sz="36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মি</a:t>
            </a:r>
            <a:r>
              <a:rPr lang="en-US" altLang="en-US" sz="36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.)</a:t>
            </a:r>
            <a:endParaRPr lang="en-US" altLang="en-US" sz="4800" dirty="0"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B66A9491-60A1-40BA-BE8E-166970C21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568" y="4267200"/>
            <a:ext cx="8058443" cy="1477962"/>
          </a:xfrm>
        </p:spPr>
        <p:txBody>
          <a:bodyPr/>
          <a:lstStyle/>
          <a:p>
            <a:pPr algn="ctr" eaLnBrk="1" hangingPunct="1"/>
            <a:r>
              <a:rPr lang="en-US" altLang="en-US" sz="44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মাদকাসক্তির</a:t>
            </a:r>
            <a:r>
              <a:rPr lang="en-US" altLang="en-US" sz="44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ফলে</a:t>
            </a:r>
            <a:r>
              <a:rPr lang="en-US" altLang="en-US" sz="44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মানসিক,নৈতিক</a:t>
            </a:r>
            <a:r>
              <a:rPr lang="en-US" altLang="en-US" sz="44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44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সামাজিক</a:t>
            </a:r>
            <a:r>
              <a:rPr lang="en-US" altLang="en-US" sz="44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অবক্ষয়ের</a:t>
            </a:r>
            <a:r>
              <a:rPr lang="en-US" altLang="en-US" sz="44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বিবরণ</a:t>
            </a:r>
            <a:r>
              <a:rPr lang="en-US" altLang="en-US" sz="44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দাও</a:t>
            </a:r>
            <a:r>
              <a:rPr lang="en-US" altLang="en-US" sz="44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।</a:t>
            </a:r>
            <a:endParaRPr lang="en-US" altLang="en-US" sz="4400" dirty="0"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6EE073-C1EA-4539-B086-7DAEF5EA33D0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DF122716-DD70-4478-95DD-3F668D984B05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797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B41066D6-55DD-479F-9E92-93239E179AAA}"/>
                </a:ext>
              </a:extLst>
            </p:cNvPr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2466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3382DC-F908-4953-AF1D-85788734BB6B}"/>
              </a:ext>
            </a:extLst>
          </p:cNvPr>
          <p:cNvGrpSpPr/>
          <p:nvPr/>
        </p:nvGrpSpPr>
        <p:grpSpPr>
          <a:xfrm>
            <a:off x="2635493" y="1570038"/>
            <a:ext cx="3917707" cy="2392362"/>
            <a:chOff x="4237148" y="2232918"/>
            <a:chExt cx="3825028" cy="226877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AC36085-5C1C-4FCF-97CD-E09DBFD26735}"/>
                </a:ext>
              </a:extLst>
            </p:cNvPr>
            <p:cNvGrpSpPr/>
            <p:nvPr/>
          </p:nvGrpSpPr>
          <p:grpSpPr>
            <a:xfrm>
              <a:off x="6059218" y="2232918"/>
              <a:ext cx="2002958" cy="2268771"/>
              <a:chOff x="4333447" y="1967263"/>
              <a:chExt cx="3522080" cy="2462997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A2FC231-AD9D-436F-98DE-C3988D0D76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33447" y="1967263"/>
                <a:ext cx="3522080" cy="2462997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421372B-1204-48C6-93AE-F9A63F376B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20598399">
                <a:off x="5058594" y="2420807"/>
                <a:ext cx="962310" cy="65351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FEA1A25-50D5-4D9D-98B3-2D6FAC93271D}"/>
                </a:ext>
              </a:extLst>
            </p:cNvPr>
            <p:cNvGrpSpPr/>
            <p:nvPr/>
          </p:nvGrpSpPr>
          <p:grpSpPr>
            <a:xfrm flipH="1">
              <a:off x="4237148" y="2232919"/>
              <a:ext cx="2040065" cy="2268770"/>
              <a:chOff x="-718777" y="2183309"/>
              <a:chExt cx="3522080" cy="2462997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23F4CF2-1D0E-48DB-B1CD-FD41259E2F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718777" y="2183309"/>
                <a:ext cx="3522080" cy="2462997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E112D9F-2277-44A3-8828-26972265F5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20598399">
                <a:off x="-14767" y="2733019"/>
                <a:ext cx="962310" cy="65351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4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9EDDC1-8908-4D87-B2AB-CFA42A9F032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2" name="Title 1">
            <a:extLst>
              <a:ext uri="{FF2B5EF4-FFF2-40B4-BE49-F238E27FC236}">
                <a16:creationId xmlns:a16="http://schemas.microsoft.com/office/drawing/2014/main" id="{8816ADEF-26F5-411B-8077-EC3F3910C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া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দ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া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স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</a:t>
            </a:r>
            <a:r>
              <a:rPr lang="en-US" altLang="en-US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্তির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প্রতিকার</a:t>
            </a:r>
            <a:endParaRPr lang="en-US" altLang="en-US" dirty="0"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4DF670-37D0-4259-A530-E9EE409D65C2}"/>
              </a:ext>
            </a:extLst>
          </p:cNvPr>
          <p:cNvSpPr/>
          <p:nvPr/>
        </p:nvSpPr>
        <p:spPr>
          <a:xfrm>
            <a:off x="762000" y="1371600"/>
            <a:ext cx="3505200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393023-70D5-42DB-A5F1-86AD9C90D6BD}"/>
              </a:ext>
            </a:extLst>
          </p:cNvPr>
          <p:cNvSpPr/>
          <p:nvPr/>
        </p:nvSpPr>
        <p:spPr>
          <a:xfrm>
            <a:off x="4572000" y="1350498"/>
            <a:ext cx="3810000" cy="23833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1AFA9C-6F4D-426F-B008-9A95A75C6885}"/>
              </a:ext>
            </a:extLst>
          </p:cNvPr>
          <p:cNvSpPr/>
          <p:nvPr/>
        </p:nvSpPr>
        <p:spPr>
          <a:xfrm>
            <a:off x="762000" y="4038600"/>
            <a:ext cx="3505200" cy="2133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1A6C02-104A-41B2-AF3F-72455FC9647D}"/>
              </a:ext>
            </a:extLst>
          </p:cNvPr>
          <p:cNvSpPr/>
          <p:nvPr/>
        </p:nvSpPr>
        <p:spPr>
          <a:xfrm>
            <a:off x="4572000" y="4038600"/>
            <a:ext cx="3810000" cy="2133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99A21A0-9350-44A7-9E6B-7E059E208E46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49DD3DC-A73B-4D20-B9DE-246FF3579FF0}"/>
                </a:ext>
              </a:extLst>
            </p:cNvPr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0" name="Frame 9">
                <a:extLst>
                  <a:ext uri="{FF2B5EF4-FFF2-40B4-BE49-F238E27FC236}">
                    <a16:creationId xmlns:a16="http://schemas.microsoft.com/office/drawing/2014/main" id="{FAA94E77-B46F-44FB-8505-628FDB56B57B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1797"/>
                </a:avLst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ame 10">
                <a:extLst>
                  <a:ext uri="{FF2B5EF4-FFF2-40B4-BE49-F238E27FC236}">
                    <a16:creationId xmlns:a16="http://schemas.microsoft.com/office/drawing/2014/main" id="{67552687-95C8-499C-A316-623241894574}"/>
                  </a:ext>
                </a:extLst>
              </p:cNvPr>
              <p:cNvSpPr/>
              <p:nvPr/>
            </p:nvSpPr>
            <p:spPr>
              <a:xfrm>
                <a:off x="152400" y="152400"/>
                <a:ext cx="8839200" cy="6553200"/>
              </a:xfrm>
              <a:prstGeom prst="frame">
                <a:avLst>
                  <a:gd name="adj1" fmla="val 2466"/>
                </a:avLst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E32438-84FA-45BD-B06C-30D4EC59E027}"/>
                </a:ext>
              </a:extLst>
            </p:cNvPr>
            <p:cNvSpPr txBox="1"/>
            <p:nvPr/>
          </p:nvSpPr>
          <p:spPr>
            <a:xfrm>
              <a:off x="533400" y="6248400"/>
              <a:ext cx="815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90D0A-767C-4EF7-9F1A-4BF52F67D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/>
              <a:t>খিলবাইছা রাহঃফাজিল মাদরাসা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6C3DCE-CD94-4669-AC83-E709B4479D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1495"/>
            <a:ext cx="8229600" cy="4123372"/>
          </a:xfrm>
        </p:spPr>
      </p:pic>
    </p:spTree>
    <p:extLst>
      <p:ext uri="{BB962C8B-B14F-4D97-AF65-F5344CB8AC3E}">
        <p14:creationId xmlns:p14="http://schemas.microsoft.com/office/powerpoint/2010/main" val="1763757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0E95CE-7D34-4455-A022-AD78742A9D22}"/>
              </a:ext>
            </a:extLst>
          </p:cNvPr>
          <p:cNvSpPr/>
          <p:nvPr/>
        </p:nvSpPr>
        <p:spPr>
          <a:xfrm>
            <a:off x="3810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E0068021-0733-43BD-8B4D-B0BA69AA1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4876800"/>
            <a:ext cx="8229600" cy="914400"/>
          </a:xfr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48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মাদকাসক্তি</a:t>
            </a:r>
            <a:r>
              <a:rPr lang="en-US" altLang="en-US" sz="48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প্রতিকারের</a:t>
            </a:r>
            <a:r>
              <a:rPr lang="en-US" altLang="en-US" sz="48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উপায়</a:t>
            </a:r>
            <a:r>
              <a:rPr lang="en-US" altLang="en-US" sz="48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লিখ</a:t>
            </a:r>
            <a:r>
              <a:rPr lang="en-US" altLang="en-US" sz="48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D9A2CEF-601E-4892-8D1F-06C9664CCD57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6258E8D-D995-4EEC-8266-29C31D8EF22A}"/>
                </a:ext>
              </a:extLst>
            </p:cNvPr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Frame 4">
                <a:extLst>
                  <a:ext uri="{FF2B5EF4-FFF2-40B4-BE49-F238E27FC236}">
                    <a16:creationId xmlns:a16="http://schemas.microsoft.com/office/drawing/2014/main" id="{72679229-72FC-484C-9077-F21F3A5390F3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1797"/>
                </a:avLst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Frame 5">
                <a:extLst>
                  <a:ext uri="{FF2B5EF4-FFF2-40B4-BE49-F238E27FC236}">
                    <a16:creationId xmlns:a16="http://schemas.microsoft.com/office/drawing/2014/main" id="{453B2E93-0F8C-4CB3-BBF0-6C3866518881}"/>
                  </a:ext>
                </a:extLst>
              </p:cNvPr>
              <p:cNvSpPr/>
              <p:nvPr/>
            </p:nvSpPr>
            <p:spPr>
              <a:xfrm>
                <a:off x="152400" y="152400"/>
                <a:ext cx="8839200" cy="6553200"/>
              </a:xfrm>
              <a:prstGeom prst="frame">
                <a:avLst>
                  <a:gd name="adj1" fmla="val 2466"/>
                </a:avLst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382333-D2F3-4F6D-90E2-D613FE4BC7A5}"/>
                </a:ext>
              </a:extLst>
            </p:cNvPr>
            <p:cNvSpPr txBox="1"/>
            <p:nvPr/>
          </p:nvSpPr>
          <p:spPr>
            <a:xfrm>
              <a:off x="533400" y="6172200"/>
              <a:ext cx="815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4656744-0AF3-48F9-8F1F-55BCE51C4E14}"/>
              </a:ext>
            </a:extLst>
          </p:cNvPr>
          <p:cNvSpPr txBox="1"/>
          <p:nvPr/>
        </p:nvSpPr>
        <p:spPr>
          <a:xfrm>
            <a:off x="419100" y="413027"/>
            <a:ext cx="8267700" cy="1415773"/>
          </a:xfrm>
          <a:custGeom>
            <a:avLst/>
            <a:gdLst>
              <a:gd name="connsiteX0" fmla="*/ 0 w 8267700"/>
              <a:gd name="connsiteY0" fmla="*/ 0 h 1415772"/>
              <a:gd name="connsiteX1" fmla="*/ 8267700 w 8267700"/>
              <a:gd name="connsiteY1" fmla="*/ 0 h 1415772"/>
              <a:gd name="connsiteX2" fmla="*/ 8267700 w 8267700"/>
              <a:gd name="connsiteY2" fmla="*/ 1415772 h 1415772"/>
              <a:gd name="connsiteX3" fmla="*/ 0 w 8267700"/>
              <a:gd name="connsiteY3" fmla="*/ 1415772 h 1415772"/>
              <a:gd name="connsiteX4" fmla="*/ 0 w 8267700"/>
              <a:gd name="connsiteY4" fmla="*/ 0 h 1415772"/>
              <a:gd name="connsiteX0" fmla="*/ 829994 w 8267700"/>
              <a:gd name="connsiteY0" fmla="*/ 0 h 1415772"/>
              <a:gd name="connsiteX1" fmla="*/ 8267700 w 8267700"/>
              <a:gd name="connsiteY1" fmla="*/ 0 h 1415772"/>
              <a:gd name="connsiteX2" fmla="*/ 8267700 w 8267700"/>
              <a:gd name="connsiteY2" fmla="*/ 1415772 h 1415772"/>
              <a:gd name="connsiteX3" fmla="*/ 0 w 8267700"/>
              <a:gd name="connsiteY3" fmla="*/ 1415772 h 1415772"/>
              <a:gd name="connsiteX4" fmla="*/ 829994 w 8267700"/>
              <a:gd name="connsiteY4" fmla="*/ 0 h 1415772"/>
              <a:gd name="connsiteX0" fmla="*/ 829994 w 8267700"/>
              <a:gd name="connsiteY0" fmla="*/ 0 h 1415772"/>
              <a:gd name="connsiteX1" fmla="*/ 7114149 w 8267700"/>
              <a:gd name="connsiteY1" fmla="*/ 0 h 1415772"/>
              <a:gd name="connsiteX2" fmla="*/ 8267700 w 8267700"/>
              <a:gd name="connsiteY2" fmla="*/ 1415772 h 1415772"/>
              <a:gd name="connsiteX3" fmla="*/ 0 w 8267700"/>
              <a:gd name="connsiteY3" fmla="*/ 1415772 h 1415772"/>
              <a:gd name="connsiteX4" fmla="*/ 829994 w 8267700"/>
              <a:gd name="connsiteY4" fmla="*/ 0 h 1415772"/>
              <a:gd name="connsiteX0" fmla="*/ 829994 w 8267700"/>
              <a:gd name="connsiteY0" fmla="*/ 14068 h 1429840"/>
              <a:gd name="connsiteX1" fmla="*/ 7226691 w 8267700"/>
              <a:gd name="connsiteY1" fmla="*/ 0 h 1429840"/>
              <a:gd name="connsiteX2" fmla="*/ 8267700 w 8267700"/>
              <a:gd name="connsiteY2" fmla="*/ 1429840 h 1429840"/>
              <a:gd name="connsiteX3" fmla="*/ 0 w 8267700"/>
              <a:gd name="connsiteY3" fmla="*/ 1429840 h 1429840"/>
              <a:gd name="connsiteX4" fmla="*/ 829994 w 8267700"/>
              <a:gd name="connsiteY4" fmla="*/ 14068 h 1429840"/>
              <a:gd name="connsiteX0" fmla="*/ 970671 w 8267700"/>
              <a:gd name="connsiteY0" fmla="*/ 70339 h 1429840"/>
              <a:gd name="connsiteX1" fmla="*/ 7226691 w 8267700"/>
              <a:gd name="connsiteY1" fmla="*/ 0 h 1429840"/>
              <a:gd name="connsiteX2" fmla="*/ 8267700 w 8267700"/>
              <a:gd name="connsiteY2" fmla="*/ 1429840 h 1429840"/>
              <a:gd name="connsiteX3" fmla="*/ 0 w 8267700"/>
              <a:gd name="connsiteY3" fmla="*/ 1429840 h 1429840"/>
              <a:gd name="connsiteX4" fmla="*/ 970671 w 8267700"/>
              <a:gd name="connsiteY4" fmla="*/ 70339 h 1429840"/>
              <a:gd name="connsiteX0" fmla="*/ 970671 w 8267700"/>
              <a:gd name="connsiteY0" fmla="*/ 56272 h 1415773"/>
              <a:gd name="connsiteX1" fmla="*/ 7156353 w 8267700"/>
              <a:gd name="connsiteY1" fmla="*/ 0 h 1415773"/>
              <a:gd name="connsiteX2" fmla="*/ 8267700 w 8267700"/>
              <a:gd name="connsiteY2" fmla="*/ 1415773 h 1415773"/>
              <a:gd name="connsiteX3" fmla="*/ 0 w 8267700"/>
              <a:gd name="connsiteY3" fmla="*/ 1415773 h 1415773"/>
              <a:gd name="connsiteX4" fmla="*/ 970671 w 8267700"/>
              <a:gd name="connsiteY4" fmla="*/ 56272 h 1415773"/>
              <a:gd name="connsiteX0" fmla="*/ 970671 w 8267700"/>
              <a:gd name="connsiteY0" fmla="*/ 56272 h 1415773"/>
              <a:gd name="connsiteX1" fmla="*/ 7156353 w 8267700"/>
              <a:gd name="connsiteY1" fmla="*/ 0 h 1415773"/>
              <a:gd name="connsiteX2" fmla="*/ 8267700 w 8267700"/>
              <a:gd name="connsiteY2" fmla="*/ 1415773 h 1415773"/>
              <a:gd name="connsiteX3" fmla="*/ 0 w 8267700"/>
              <a:gd name="connsiteY3" fmla="*/ 1415773 h 1415773"/>
              <a:gd name="connsiteX4" fmla="*/ 970671 w 8267700"/>
              <a:gd name="connsiteY4" fmla="*/ 56272 h 1415773"/>
              <a:gd name="connsiteX0" fmla="*/ 970671 w 8267700"/>
              <a:gd name="connsiteY0" fmla="*/ 56272 h 1415773"/>
              <a:gd name="connsiteX1" fmla="*/ 7156353 w 8267700"/>
              <a:gd name="connsiteY1" fmla="*/ 0 h 1415773"/>
              <a:gd name="connsiteX2" fmla="*/ 8267700 w 8267700"/>
              <a:gd name="connsiteY2" fmla="*/ 1415773 h 1415773"/>
              <a:gd name="connsiteX3" fmla="*/ 0 w 8267700"/>
              <a:gd name="connsiteY3" fmla="*/ 1415773 h 1415773"/>
              <a:gd name="connsiteX4" fmla="*/ 970671 w 8267700"/>
              <a:gd name="connsiteY4" fmla="*/ 56272 h 1415773"/>
              <a:gd name="connsiteX0" fmla="*/ 970671 w 8267700"/>
              <a:gd name="connsiteY0" fmla="*/ 56272 h 1415773"/>
              <a:gd name="connsiteX1" fmla="*/ 7156353 w 8267700"/>
              <a:gd name="connsiteY1" fmla="*/ 0 h 1415773"/>
              <a:gd name="connsiteX2" fmla="*/ 8267700 w 8267700"/>
              <a:gd name="connsiteY2" fmla="*/ 1415773 h 1415773"/>
              <a:gd name="connsiteX3" fmla="*/ 0 w 8267700"/>
              <a:gd name="connsiteY3" fmla="*/ 1415773 h 1415773"/>
              <a:gd name="connsiteX4" fmla="*/ 970671 w 8267700"/>
              <a:gd name="connsiteY4" fmla="*/ 56272 h 1415773"/>
              <a:gd name="connsiteX0" fmla="*/ 970671 w 8267700"/>
              <a:gd name="connsiteY0" fmla="*/ 56272 h 1415773"/>
              <a:gd name="connsiteX1" fmla="*/ 7156353 w 8267700"/>
              <a:gd name="connsiteY1" fmla="*/ 0 h 1415773"/>
              <a:gd name="connsiteX2" fmla="*/ 8267700 w 8267700"/>
              <a:gd name="connsiteY2" fmla="*/ 1415773 h 1415773"/>
              <a:gd name="connsiteX3" fmla="*/ 0 w 8267700"/>
              <a:gd name="connsiteY3" fmla="*/ 1415773 h 1415773"/>
              <a:gd name="connsiteX4" fmla="*/ 970671 w 8267700"/>
              <a:gd name="connsiteY4" fmla="*/ 56272 h 1415773"/>
              <a:gd name="connsiteX0" fmla="*/ 970671 w 8267700"/>
              <a:gd name="connsiteY0" fmla="*/ 56272 h 1415773"/>
              <a:gd name="connsiteX1" fmla="*/ 7156353 w 8267700"/>
              <a:gd name="connsiteY1" fmla="*/ 0 h 1415773"/>
              <a:gd name="connsiteX2" fmla="*/ 8267700 w 8267700"/>
              <a:gd name="connsiteY2" fmla="*/ 1415773 h 1415773"/>
              <a:gd name="connsiteX3" fmla="*/ 0 w 8267700"/>
              <a:gd name="connsiteY3" fmla="*/ 1415773 h 1415773"/>
              <a:gd name="connsiteX4" fmla="*/ 970671 w 8267700"/>
              <a:gd name="connsiteY4" fmla="*/ 56272 h 1415773"/>
              <a:gd name="connsiteX0" fmla="*/ 970671 w 8267700"/>
              <a:gd name="connsiteY0" fmla="*/ 56272 h 1415773"/>
              <a:gd name="connsiteX1" fmla="*/ 7156353 w 8267700"/>
              <a:gd name="connsiteY1" fmla="*/ 0 h 1415773"/>
              <a:gd name="connsiteX2" fmla="*/ 8267700 w 8267700"/>
              <a:gd name="connsiteY2" fmla="*/ 1415773 h 1415773"/>
              <a:gd name="connsiteX3" fmla="*/ 0 w 8267700"/>
              <a:gd name="connsiteY3" fmla="*/ 1415773 h 1415773"/>
              <a:gd name="connsiteX4" fmla="*/ 970671 w 8267700"/>
              <a:gd name="connsiteY4" fmla="*/ 56272 h 1415773"/>
              <a:gd name="connsiteX0" fmla="*/ 1083213 w 8267700"/>
              <a:gd name="connsiteY0" fmla="*/ 56272 h 1415773"/>
              <a:gd name="connsiteX1" fmla="*/ 7156353 w 8267700"/>
              <a:gd name="connsiteY1" fmla="*/ 0 h 1415773"/>
              <a:gd name="connsiteX2" fmla="*/ 8267700 w 8267700"/>
              <a:gd name="connsiteY2" fmla="*/ 1415773 h 1415773"/>
              <a:gd name="connsiteX3" fmla="*/ 0 w 8267700"/>
              <a:gd name="connsiteY3" fmla="*/ 1415773 h 1415773"/>
              <a:gd name="connsiteX4" fmla="*/ 1083213 w 8267700"/>
              <a:gd name="connsiteY4" fmla="*/ 56272 h 1415773"/>
              <a:gd name="connsiteX0" fmla="*/ 1083213 w 8267700"/>
              <a:gd name="connsiteY0" fmla="*/ 56272 h 1415773"/>
              <a:gd name="connsiteX1" fmla="*/ 7156353 w 8267700"/>
              <a:gd name="connsiteY1" fmla="*/ 0 h 1415773"/>
              <a:gd name="connsiteX2" fmla="*/ 8267700 w 8267700"/>
              <a:gd name="connsiteY2" fmla="*/ 1415773 h 1415773"/>
              <a:gd name="connsiteX3" fmla="*/ 0 w 8267700"/>
              <a:gd name="connsiteY3" fmla="*/ 1415773 h 1415773"/>
              <a:gd name="connsiteX4" fmla="*/ 1083213 w 8267700"/>
              <a:gd name="connsiteY4" fmla="*/ 56272 h 1415773"/>
              <a:gd name="connsiteX0" fmla="*/ 1083213 w 8267700"/>
              <a:gd name="connsiteY0" fmla="*/ 56272 h 1415773"/>
              <a:gd name="connsiteX1" fmla="*/ 7156353 w 8267700"/>
              <a:gd name="connsiteY1" fmla="*/ 0 h 1415773"/>
              <a:gd name="connsiteX2" fmla="*/ 8267700 w 8267700"/>
              <a:gd name="connsiteY2" fmla="*/ 1415773 h 1415773"/>
              <a:gd name="connsiteX3" fmla="*/ 5812888 w 8267700"/>
              <a:gd name="connsiteY3" fmla="*/ 1401705 h 1415773"/>
              <a:gd name="connsiteX4" fmla="*/ 0 w 8267700"/>
              <a:gd name="connsiteY4" fmla="*/ 1415773 h 1415773"/>
              <a:gd name="connsiteX5" fmla="*/ 1083213 w 8267700"/>
              <a:gd name="connsiteY5" fmla="*/ 56272 h 1415773"/>
              <a:gd name="connsiteX0" fmla="*/ 1083213 w 8267700"/>
              <a:gd name="connsiteY0" fmla="*/ 56272 h 1415773"/>
              <a:gd name="connsiteX1" fmla="*/ 7156353 w 8267700"/>
              <a:gd name="connsiteY1" fmla="*/ 0 h 1415773"/>
              <a:gd name="connsiteX2" fmla="*/ 8267700 w 8267700"/>
              <a:gd name="connsiteY2" fmla="*/ 1415773 h 1415773"/>
              <a:gd name="connsiteX3" fmla="*/ 5812888 w 8267700"/>
              <a:gd name="connsiteY3" fmla="*/ 1401705 h 1415773"/>
              <a:gd name="connsiteX4" fmla="*/ 0 w 8267700"/>
              <a:gd name="connsiteY4" fmla="*/ 1415773 h 1415773"/>
              <a:gd name="connsiteX5" fmla="*/ 1083213 w 8267700"/>
              <a:gd name="connsiteY5" fmla="*/ 56272 h 1415773"/>
              <a:gd name="connsiteX0" fmla="*/ 1083213 w 8267700"/>
              <a:gd name="connsiteY0" fmla="*/ 56272 h 1415773"/>
              <a:gd name="connsiteX1" fmla="*/ 7156353 w 8267700"/>
              <a:gd name="connsiteY1" fmla="*/ 0 h 1415773"/>
              <a:gd name="connsiteX2" fmla="*/ 8267700 w 8267700"/>
              <a:gd name="connsiteY2" fmla="*/ 1415773 h 1415773"/>
              <a:gd name="connsiteX3" fmla="*/ 5812888 w 8267700"/>
              <a:gd name="connsiteY3" fmla="*/ 1401705 h 1415773"/>
              <a:gd name="connsiteX4" fmla="*/ 0 w 8267700"/>
              <a:gd name="connsiteY4" fmla="*/ 1415773 h 1415773"/>
              <a:gd name="connsiteX5" fmla="*/ 1083213 w 8267700"/>
              <a:gd name="connsiteY5" fmla="*/ 56272 h 1415773"/>
              <a:gd name="connsiteX0" fmla="*/ 1083213 w 8267700"/>
              <a:gd name="connsiteY0" fmla="*/ 56272 h 1415773"/>
              <a:gd name="connsiteX1" fmla="*/ 7156353 w 8267700"/>
              <a:gd name="connsiteY1" fmla="*/ 0 h 1415773"/>
              <a:gd name="connsiteX2" fmla="*/ 8267700 w 8267700"/>
              <a:gd name="connsiteY2" fmla="*/ 1415773 h 1415773"/>
              <a:gd name="connsiteX3" fmla="*/ 5812888 w 8267700"/>
              <a:gd name="connsiteY3" fmla="*/ 1401705 h 1415773"/>
              <a:gd name="connsiteX4" fmla="*/ 0 w 8267700"/>
              <a:gd name="connsiteY4" fmla="*/ 1415773 h 1415773"/>
              <a:gd name="connsiteX5" fmla="*/ 1083213 w 8267700"/>
              <a:gd name="connsiteY5" fmla="*/ 56272 h 141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67700" h="1415773">
                <a:moveTo>
                  <a:pt x="1083213" y="56272"/>
                </a:moveTo>
                <a:lnTo>
                  <a:pt x="7156353" y="0"/>
                </a:lnTo>
                <a:cubicBezTo>
                  <a:pt x="6907824" y="668871"/>
                  <a:pt x="7897251" y="943849"/>
                  <a:pt x="8267700" y="1415773"/>
                </a:cubicBezTo>
                <a:lnTo>
                  <a:pt x="5812888" y="1401705"/>
                </a:lnTo>
                <a:lnTo>
                  <a:pt x="0" y="1415773"/>
                </a:lnTo>
                <a:cubicBezTo>
                  <a:pt x="323557" y="962606"/>
                  <a:pt x="1519313" y="959604"/>
                  <a:pt x="1083213" y="56272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১০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621D69-B1DA-42D2-981E-6F7E4C33CCAA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27136"/>
            <a:ext cx="6019800" cy="2421064"/>
          </a:xfrm>
          <a:prstGeom prst="rect">
            <a:avLst/>
          </a:prstGeom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6F3BF8-75BC-418E-B304-9954072980F0}"/>
              </a:ext>
            </a:extLst>
          </p:cNvPr>
          <p:cNvSpPr/>
          <p:nvPr/>
        </p:nvSpPr>
        <p:spPr>
          <a:xfrm>
            <a:off x="0" y="0"/>
            <a:ext cx="89916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2" name="Title 1">
            <a:extLst>
              <a:ext uri="{FF2B5EF4-FFF2-40B4-BE49-F238E27FC236}">
                <a16:creationId xmlns:a16="http://schemas.microsoft.com/office/drawing/2014/main" id="{F3229079-F247-438F-AAAE-7E1C20ACF51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0570" y="762000"/>
            <a:ext cx="7740444" cy="914400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700 w 20825"/>
              <a:gd name="connsiteY0" fmla="*/ 0 h 21600"/>
              <a:gd name="connsiteX1" fmla="*/ 17350 w 20825"/>
              <a:gd name="connsiteY1" fmla="*/ 0 h 21600"/>
              <a:gd name="connsiteX2" fmla="*/ 20825 w 20825"/>
              <a:gd name="connsiteY2" fmla="*/ 10800 h 21600"/>
              <a:gd name="connsiteX3" fmla="*/ 17350 w 20825"/>
              <a:gd name="connsiteY3" fmla="*/ 21600 h 21600"/>
              <a:gd name="connsiteX4" fmla="*/ 2700 w 20825"/>
              <a:gd name="connsiteY4" fmla="*/ 21600 h 21600"/>
              <a:gd name="connsiteX5" fmla="*/ 0 w 20825"/>
              <a:gd name="connsiteY5" fmla="*/ 10800 h 21600"/>
              <a:gd name="connsiteX6" fmla="*/ 2700 w 20825"/>
              <a:gd name="connsiteY6" fmla="*/ 0 h 21600"/>
              <a:gd name="connsiteX0" fmla="*/ 2700 w 19680"/>
              <a:gd name="connsiteY0" fmla="*/ 0 h 21600"/>
              <a:gd name="connsiteX1" fmla="*/ 17350 w 19680"/>
              <a:gd name="connsiteY1" fmla="*/ 0 h 21600"/>
              <a:gd name="connsiteX2" fmla="*/ 19680 w 19680"/>
              <a:gd name="connsiteY2" fmla="*/ 11693 h 21600"/>
              <a:gd name="connsiteX3" fmla="*/ 17350 w 19680"/>
              <a:gd name="connsiteY3" fmla="*/ 21600 h 21600"/>
              <a:gd name="connsiteX4" fmla="*/ 2700 w 19680"/>
              <a:gd name="connsiteY4" fmla="*/ 21600 h 21600"/>
              <a:gd name="connsiteX5" fmla="*/ 0 w 19680"/>
              <a:gd name="connsiteY5" fmla="*/ 10800 h 21600"/>
              <a:gd name="connsiteX6" fmla="*/ 2700 w 19680"/>
              <a:gd name="connsiteY6" fmla="*/ 0 h 21600"/>
              <a:gd name="connsiteX0" fmla="*/ 2626 w 19680"/>
              <a:gd name="connsiteY0" fmla="*/ 2381 h 21600"/>
              <a:gd name="connsiteX1" fmla="*/ 17350 w 19680"/>
              <a:gd name="connsiteY1" fmla="*/ 0 h 21600"/>
              <a:gd name="connsiteX2" fmla="*/ 19680 w 19680"/>
              <a:gd name="connsiteY2" fmla="*/ 11693 h 21600"/>
              <a:gd name="connsiteX3" fmla="*/ 17350 w 19680"/>
              <a:gd name="connsiteY3" fmla="*/ 21600 h 21600"/>
              <a:gd name="connsiteX4" fmla="*/ 2700 w 19680"/>
              <a:gd name="connsiteY4" fmla="*/ 21600 h 21600"/>
              <a:gd name="connsiteX5" fmla="*/ 0 w 19680"/>
              <a:gd name="connsiteY5" fmla="*/ 10800 h 21600"/>
              <a:gd name="connsiteX6" fmla="*/ 2626 w 19680"/>
              <a:gd name="connsiteY6" fmla="*/ 2381 h 21600"/>
              <a:gd name="connsiteX0" fmla="*/ 2626 w 19680"/>
              <a:gd name="connsiteY0" fmla="*/ 595 h 19814"/>
              <a:gd name="connsiteX1" fmla="*/ 17387 w 19680"/>
              <a:gd name="connsiteY1" fmla="*/ 0 h 19814"/>
              <a:gd name="connsiteX2" fmla="*/ 19680 w 19680"/>
              <a:gd name="connsiteY2" fmla="*/ 9907 h 19814"/>
              <a:gd name="connsiteX3" fmla="*/ 17350 w 19680"/>
              <a:gd name="connsiteY3" fmla="*/ 19814 h 19814"/>
              <a:gd name="connsiteX4" fmla="*/ 2700 w 19680"/>
              <a:gd name="connsiteY4" fmla="*/ 19814 h 19814"/>
              <a:gd name="connsiteX5" fmla="*/ 0 w 19680"/>
              <a:gd name="connsiteY5" fmla="*/ 9014 h 19814"/>
              <a:gd name="connsiteX6" fmla="*/ 2626 w 19680"/>
              <a:gd name="connsiteY6" fmla="*/ 595 h 19814"/>
              <a:gd name="connsiteX0" fmla="*/ 1286 w 18340"/>
              <a:gd name="connsiteY0" fmla="*/ 595 h 19814"/>
              <a:gd name="connsiteX1" fmla="*/ 16047 w 18340"/>
              <a:gd name="connsiteY1" fmla="*/ 0 h 19814"/>
              <a:gd name="connsiteX2" fmla="*/ 18340 w 18340"/>
              <a:gd name="connsiteY2" fmla="*/ 9907 h 19814"/>
              <a:gd name="connsiteX3" fmla="*/ 16010 w 18340"/>
              <a:gd name="connsiteY3" fmla="*/ 19814 h 19814"/>
              <a:gd name="connsiteX4" fmla="*/ 1360 w 18340"/>
              <a:gd name="connsiteY4" fmla="*/ 19814 h 19814"/>
              <a:gd name="connsiteX5" fmla="*/ 174 w 18340"/>
              <a:gd name="connsiteY5" fmla="*/ 10800 h 19814"/>
              <a:gd name="connsiteX6" fmla="*/ 1286 w 18340"/>
              <a:gd name="connsiteY6" fmla="*/ 595 h 19814"/>
              <a:gd name="connsiteX0" fmla="*/ 1286 w 17602"/>
              <a:gd name="connsiteY0" fmla="*/ 595 h 19814"/>
              <a:gd name="connsiteX1" fmla="*/ 16047 w 17602"/>
              <a:gd name="connsiteY1" fmla="*/ 0 h 19814"/>
              <a:gd name="connsiteX2" fmla="*/ 17565 w 17602"/>
              <a:gd name="connsiteY2" fmla="*/ 10502 h 19814"/>
              <a:gd name="connsiteX3" fmla="*/ 16010 w 17602"/>
              <a:gd name="connsiteY3" fmla="*/ 19814 h 19814"/>
              <a:gd name="connsiteX4" fmla="*/ 1360 w 17602"/>
              <a:gd name="connsiteY4" fmla="*/ 19814 h 19814"/>
              <a:gd name="connsiteX5" fmla="*/ 174 w 17602"/>
              <a:gd name="connsiteY5" fmla="*/ 10800 h 19814"/>
              <a:gd name="connsiteX6" fmla="*/ 1286 w 17602"/>
              <a:gd name="connsiteY6" fmla="*/ 595 h 19814"/>
              <a:gd name="connsiteX0" fmla="*/ 1286 w 17074"/>
              <a:gd name="connsiteY0" fmla="*/ 595 h 19814"/>
              <a:gd name="connsiteX1" fmla="*/ 16047 w 17074"/>
              <a:gd name="connsiteY1" fmla="*/ 0 h 19814"/>
              <a:gd name="connsiteX2" fmla="*/ 16605 w 17074"/>
              <a:gd name="connsiteY2" fmla="*/ 9014 h 19814"/>
              <a:gd name="connsiteX3" fmla="*/ 16010 w 17074"/>
              <a:gd name="connsiteY3" fmla="*/ 19814 h 19814"/>
              <a:gd name="connsiteX4" fmla="*/ 1360 w 17074"/>
              <a:gd name="connsiteY4" fmla="*/ 19814 h 19814"/>
              <a:gd name="connsiteX5" fmla="*/ 174 w 17074"/>
              <a:gd name="connsiteY5" fmla="*/ 10800 h 19814"/>
              <a:gd name="connsiteX6" fmla="*/ 1286 w 17074"/>
              <a:gd name="connsiteY6" fmla="*/ 595 h 19814"/>
              <a:gd name="connsiteX0" fmla="*/ 680 w 16468"/>
              <a:gd name="connsiteY0" fmla="*/ 595 h 19814"/>
              <a:gd name="connsiteX1" fmla="*/ 15441 w 16468"/>
              <a:gd name="connsiteY1" fmla="*/ 0 h 19814"/>
              <a:gd name="connsiteX2" fmla="*/ 15999 w 16468"/>
              <a:gd name="connsiteY2" fmla="*/ 9014 h 19814"/>
              <a:gd name="connsiteX3" fmla="*/ 15404 w 16468"/>
              <a:gd name="connsiteY3" fmla="*/ 19814 h 19814"/>
              <a:gd name="connsiteX4" fmla="*/ 754 w 16468"/>
              <a:gd name="connsiteY4" fmla="*/ 19814 h 19814"/>
              <a:gd name="connsiteX5" fmla="*/ 1525 w 16468"/>
              <a:gd name="connsiteY5" fmla="*/ 11991 h 19814"/>
              <a:gd name="connsiteX6" fmla="*/ 680 w 16468"/>
              <a:gd name="connsiteY6" fmla="*/ 595 h 19814"/>
              <a:gd name="connsiteX0" fmla="*/ 680 w 16296"/>
              <a:gd name="connsiteY0" fmla="*/ 595 h 19814"/>
              <a:gd name="connsiteX1" fmla="*/ 15441 w 16296"/>
              <a:gd name="connsiteY1" fmla="*/ 0 h 19814"/>
              <a:gd name="connsiteX2" fmla="*/ 15445 w 16296"/>
              <a:gd name="connsiteY2" fmla="*/ 10205 h 19814"/>
              <a:gd name="connsiteX3" fmla="*/ 15404 w 16296"/>
              <a:gd name="connsiteY3" fmla="*/ 19814 h 19814"/>
              <a:gd name="connsiteX4" fmla="*/ 754 w 16296"/>
              <a:gd name="connsiteY4" fmla="*/ 19814 h 19814"/>
              <a:gd name="connsiteX5" fmla="*/ 1525 w 16296"/>
              <a:gd name="connsiteY5" fmla="*/ 11991 h 19814"/>
              <a:gd name="connsiteX6" fmla="*/ 680 w 16296"/>
              <a:gd name="connsiteY6" fmla="*/ 595 h 19814"/>
              <a:gd name="connsiteX0" fmla="*/ 680 w 16296"/>
              <a:gd name="connsiteY0" fmla="*/ 595 h 19814"/>
              <a:gd name="connsiteX1" fmla="*/ 15441 w 16296"/>
              <a:gd name="connsiteY1" fmla="*/ 0 h 19814"/>
              <a:gd name="connsiteX2" fmla="*/ 15445 w 16296"/>
              <a:gd name="connsiteY2" fmla="*/ 10205 h 19814"/>
              <a:gd name="connsiteX3" fmla="*/ 15404 w 16296"/>
              <a:gd name="connsiteY3" fmla="*/ 19814 h 19814"/>
              <a:gd name="connsiteX4" fmla="*/ 754 w 16296"/>
              <a:gd name="connsiteY4" fmla="*/ 19814 h 19814"/>
              <a:gd name="connsiteX5" fmla="*/ 1525 w 16296"/>
              <a:gd name="connsiteY5" fmla="*/ 11991 h 19814"/>
              <a:gd name="connsiteX6" fmla="*/ 680 w 16296"/>
              <a:gd name="connsiteY6" fmla="*/ 595 h 19814"/>
              <a:gd name="connsiteX0" fmla="*/ 657 w 16273"/>
              <a:gd name="connsiteY0" fmla="*/ 595 h 19814"/>
              <a:gd name="connsiteX1" fmla="*/ 15418 w 16273"/>
              <a:gd name="connsiteY1" fmla="*/ 0 h 19814"/>
              <a:gd name="connsiteX2" fmla="*/ 15422 w 16273"/>
              <a:gd name="connsiteY2" fmla="*/ 10205 h 19814"/>
              <a:gd name="connsiteX3" fmla="*/ 15381 w 16273"/>
              <a:gd name="connsiteY3" fmla="*/ 19814 h 19814"/>
              <a:gd name="connsiteX4" fmla="*/ 731 w 16273"/>
              <a:gd name="connsiteY4" fmla="*/ 19814 h 19814"/>
              <a:gd name="connsiteX5" fmla="*/ 1649 w 16273"/>
              <a:gd name="connsiteY5" fmla="*/ 8638 h 19814"/>
              <a:gd name="connsiteX6" fmla="*/ 657 w 16273"/>
              <a:gd name="connsiteY6" fmla="*/ 595 h 19814"/>
              <a:gd name="connsiteX0" fmla="*/ 657 w 16229"/>
              <a:gd name="connsiteY0" fmla="*/ 595 h 19814"/>
              <a:gd name="connsiteX1" fmla="*/ 15418 w 16229"/>
              <a:gd name="connsiteY1" fmla="*/ 0 h 19814"/>
              <a:gd name="connsiteX2" fmla="*/ 15245 w 16229"/>
              <a:gd name="connsiteY2" fmla="*/ 8071 h 19814"/>
              <a:gd name="connsiteX3" fmla="*/ 15381 w 16229"/>
              <a:gd name="connsiteY3" fmla="*/ 19814 h 19814"/>
              <a:gd name="connsiteX4" fmla="*/ 731 w 16229"/>
              <a:gd name="connsiteY4" fmla="*/ 19814 h 19814"/>
              <a:gd name="connsiteX5" fmla="*/ 1649 w 16229"/>
              <a:gd name="connsiteY5" fmla="*/ 8638 h 19814"/>
              <a:gd name="connsiteX6" fmla="*/ 657 w 16229"/>
              <a:gd name="connsiteY6" fmla="*/ 595 h 1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29" h="19814">
                <a:moveTo>
                  <a:pt x="657" y="595"/>
                </a:moveTo>
                <a:lnTo>
                  <a:pt x="15418" y="0"/>
                </a:lnTo>
                <a:cubicBezTo>
                  <a:pt x="17337" y="0"/>
                  <a:pt x="15251" y="4769"/>
                  <a:pt x="15245" y="8071"/>
                </a:cubicBezTo>
                <a:cubicBezTo>
                  <a:pt x="15239" y="11373"/>
                  <a:pt x="17300" y="19814"/>
                  <a:pt x="15381" y="19814"/>
                </a:cubicBezTo>
                <a:lnTo>
                  <a:pt x="731" y="19814"/>
                </a:lnTo>
                <a:cubicBezTo>
                  <a:pt x="-1188" y="19814"/>
                  <a:pt x="1661" y="11841"/>
                  <a:pt x="1649" y="8638"/>
                </a:cubicBezTo>
                <a:cubicBezTo>
                  <a:pt x="1637" y="5435"/>
                  <a:pt x="-1262" y="595"/>
                  <a:pt x="657" y="595"/>
                </a:cubicBezTo>
                <a:close/>
              </a:path>
            </a:pathLst>
          </a:cu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sz="54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            </a:t>
            </a:r>
            <a:r>
              <a:rPr lang="en-US" altLang="en-US" sz="54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মূল্যায়ন</a:t>
            </a:r>
            <a:r>
              <a:rPr lang="en-US" altLang="en-US" sz="6600" dirty="0">
                <a:latin typeface="SutonnyMJ" pitchFamily="2" charset="0"/>
                <a:ea typeface="SutonnyMJ" pitchFamily="2" charset="0"/>
                <a:cs typeface="NikoshBAN" panose="02000000000000000000" pitchFamily="2" charset="0"/>
              </a:rPr>
              <a:t>   </a:t>
            </a:r>
            <a:r>
              <a:rPr lang="en-US" altLang="en-US" sz="3200" dirty="0">
                <a:latin typeface="SutonnyMJ" pitchFamily="2" charset="0"/>
                <a:ea typeface="SutonnyMJ" pitchFamily="2" charset="0"/>
                <a:cs typeface="SutonnyMJ" pitchFamily="2" charset="0"/>
              </a:rPr>
              <a:t>(</a:t>
            </a:r>
            <a:r>
              <a:rPr lang="en-US" altLang="en-US" sz="32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সময়</a:t>
            </a:r>
            <a:r>
              <a:rPr lang="en-US" altLang="en-US" sz="32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: ৫ </a:t>
            </a:r>
            <a:r>
              <a:rPr lang="en-US" altLang="en-US" sz="32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মিনিটি</a:t>
            </a:r>
            <a:r>
              <a:rPr lang="en-US" altLang="en-US" sz="3200" dirty="0">
                <a:latin typeface="SutonnyMJ" pitchFamily="2" charset="0"/>
                <a:ea typeface="SutonnyMJ" pitchFamily="2" charset="0"/>
                <a:cs typeface="SutonnyMJ" pitchFamily="2" charset="0"/>
              </a:rPr>
              <a:t>)</a:t>
            </a:r>
            <a:endParaRPr lang="en-US" altLang="en-US" sz="6600" dirty="0"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6429E9-D84C-4091-996A-F16EBB33015C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3051520-0179-4367-BEDB-72A7E09EA99F}"/>
                </a:ext>
              </a:extLst>
            </p:cNvPr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Frame 4">
                <a:extLst>
                  <a:ext uri="{FF2B5EF4-FFF2-40B4-BE49-F238E27FC236}">
                    <a16:creationId xmlns:a16="http://schemas.microsoft.com/office/drawing/2014/main" id="{9FB0D9B2-EC08-4E1D-95B1-63E92D9A05B5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1797"/>
                </a:avLst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Frame 5">
                <a:extLst>
                  <a:ext uri="{FF2B5EF4-FFF2-40B4-BE49-F238E27FC236}">
                    <a16:creationId xmlns:a16="http://schemas.microsoft.com/office/drawing/2014/main" id="{806C0C71-95B6-4D91-AA86-25C3AC29BA43}"/>
                  </a:ext>
                </a:extLst>
              </p:cNvPr>
              <p:cNvSpPr/>
              <p:nvPr/>
            </p:nvSpPr>
            <p:spPr>
              <a:xfrm>
                <a:off x="152400" y="152400"/>
                <a:ext cx="8839200" cy="6553200"/>
              </a:xfrm>
              <a:prstGeom prst="frame">
                <a:avLst>
                  <a:gd name="adj1" fmla="val 2466"/>
                </a:avLst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F481FC-2453-4924-995F-EE0E172E67DA}"/>
                </a:ext>
              </a:extLst>
            </p:cNvPr>
            <p:cNvSpPr txBox="1"/>
            <p:nvPr/>
          </p:nvSpPr>
          <p:spPr>
            <a:xfrm>
              <a:off x="533400" y="6248400"/>
              <a:ext cx="815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E9169A8-BD70-4444-8B75-BAA7944BC807}"/>
              </a:ext>
            </a:extLst>
          </p:cNvPr>
          <p:cNvSpPr txBox="1"/>
          <p:nvPr/>
        </p:nvSpPr>
        <p:spPr>
          <a:xfrm>
            <a:off x="762000" y="292614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47E139-1D3A-45C7-A279-94B4B3C6C56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utonnyMJ" pitchFamily="2" charset="0"/>
            </a:endParaRPr>
          </a:p>
        </p:txBody>
      </p:sp>
      <p:sp>
        <p:nvSpPr>
          <p:cNvPr id="19458" name="Title 1">
            <a:extLst>
              <a:ext uri="{FF2B5EF4-FFF2-40B4-BE49-F238E27FC236}">
                <a16:creationId xmlns:a16="http://schemas.microsoft.com/office/drawing/2014/main" id="{478DB3F5-D443-4D94-910E-2DFA27008C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85181" y="569696"/>
            <a:ext cx="8201619" cy="87810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496 w 10000"/>
              <a:gd name="connsiteY0" fmla="*/ 56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96 w 10000"/>
              <a:gd name="connsiteY4" fmla="*/ 568 h 10000"/>
              <a:gd name="connsiteX0" fmla="*/ 496 w 10000"/>
              <a:gd name="connsiteY0" fmla="*/ 568 h 10000"/>
              <a:gd name="connsiteX1" fmla="*/ 9521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96 w 10000"/>
              <a:gd name="connsiteY4" fmla="*/ 568 h 10000"/>
              <a:gd name="connsiteX0" fmla="*/ 496 w 10000"/>
              <a:gd name="connsiteY0" fmla="*/ 142 h 9574"/>
              <a:gd name="connsiteX1" fmla="*/ 9333 w 10000"/>
              <a:gd name="connsiteY1" fmla="*/ 0 h 9574"/>
              <a:gd name="connsiteX2" fmla="*/ 10000 w 10000"/>
              <a:gd name="connsiteY2" fmla="*/ 9574 h 9574"/>
              <a:gd name="connsiteX3" fmla="*/ 0 w 10000"/>
              <a:gd name="connsiteY3" fmla="*/ 9574 h 9574"/>
              <a:gd name="connsiteX4" fmla="*/ 496 w 10000"/>
              <a:gd name="connsiteY4" fmla="*/ 142 h 9574"/>
              <a:gd name="connsiteX0" fmla="*/ 599 w 10000"/>
              <a:gd name="connsiteY0" fmla="*/ 445 h 10000"/>
              <a:gd name="connsiteX1" fmla="*/ 9333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99 w 10000"/>
              <a:gd name="connsiteY4" fmla="*/ 445 h 10000"/>
              <a:gd name="connsiteX0" fmla="*/ 599 w 10000"/>
              <a:gd name="connsiteY0" fmla="*/ 0 h 9555"/>
              <a:gd name="connsiteX1" fmla="*/ 9282 w 10000"/>
              <a:gd name="connsiteY1" fmla="*/ 297 h 9555"/>
              <a:gd name="connsiteX2" fmla="*/ 10000 w 10000"/>
              <a:gd name="connsiteY2" fmla="*/ 9555 h 9555"/>
              <a:gd name="connsiteX3" fmla="*/ 0 w 10000"/>
              <a:gd name="connsiteY3" fmla="*/ 9555 h 9555"/>
              <a:gd name="connsiteX4" fmla="*/ 599 w 10000"/>
              <a:gd name="connsiteY4" fmla="*/ 0 h 9555"/>
              <a:gd name="connsiteX0" fmla="*/ 599 w 10000"/>
              <a:gd name="connsiteY0" fmla="*/ 0 h 10000"/>
              <a:gd name="connsiteX1" fmla="*/ 9367 w 10000"/>
              <a:gd name="connsiteY1" fmla="*/ 311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99 w 10000"/>
              <a:gd name="connsiteY4" fmla="*/ 0 h 10000"/>
              <a:gd name="connsiteX0" fmla="*/ 599 w 10000"/>
              <a:gd name="connsiteY0" fmla="*/ 0 h 10000"/>
              <a:gd name="connsiteX1" fmla="*/ 9367 w 10000"/>
              <a:gd name="connsiteY1" fmla="*/ 311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99 w 10000"/>
              <a:gd name="connsiteY4" fmla="*/ 0 h 10000"/>
              <a:gd name="connsiteX0" fmla="*/ 582 w 10000"/>
              <a:gd name="connsiteY0" fmla="*/ 0 h 9690"/>
              <a:gd name="connsiteX1" fmla="*/ 9367 w 10000"/>
              <a:gd name="connsiteY1" fmla="*/ 1 h 9690"/>
              <a:gd name="connsiteX2" fmla="*/ 10000 w 10000"/>
              <a:gd name="connsiteY2" fmla="*/ 9690 h 9690"/>
              <a:gd name="connsiteX3" fmla="*/ 0 w 10000"/>
              <a:gd name="connsiteY3" fmla="*/ 9690 h 9690"/>
              <a:gd name="connsiteX4" fmla="*/ 582 w 10000"/>
              <a:gd name="connsiteY4" fmla="*/ 0 h 9690"/>
              <a:gd name="connsiteX0" fmla="*/ 548 w 9966"/>
              <a:gd name="connsiteY0" fmla="*/ 0 h 10000"/>
              <a:gd name="connsiteX1" fmla="*/ 9333 w 9966"/>
              <a:gd name="connsiteY1" fmla="*/ 1 h 10000"/>
              <a:gd name="connsiteX2" fmla="*/ 9966 w 9966"/>
              <a:gd name="connsiteY2" fmla="*/ 10000 h 10000"/>
              <a:gd name="connsiteX3" fmla="*/ 0 w 9966"/>
              <a:gd name="connsiteY3" fmla="*/ 9359 h 10000"/>
              <a:gd name="connsiteX4" fmla="*/ 548 w 9966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6" h="10000">
                <a:moveTo>
                  <a:pt x="548" y="0"/>
                </a:moveTo>
                <a:lnTo>
                  <a:pt x="9333" y="1"/>
                </a:lnTo>
                <a:cubicBezTo>
                  <a:pt x="9596" y="3441"/>
                  <a:pt x="9806" y="6240"/>
                  <a:pt x="9966" y="10000"/>
                </a:cubicBezTo>
                <a:lnTo>
                  <a:pt x="0" y="9359"/>
                </a:lnTo>
                <a:cubicBezTo>
                  <a:pt x="165" y="5812"/>
                  <a:pt x="383" y="3547"/>
                  <a:pt x="548" y="0"/>
                </a:cubicBezTo>
                <a:close/>
              </a:path>
            </a:pathLst>
          </a:cu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en-US" b="1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          </a:t>
            </a:r>
            <a:r>
              <a:rPr lang="en-US" altLang="en-US" sz="4800" b="1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বাড়ির</a:t>
            </a:r>
            <a:r>
              <a:rPr lang="en-US" altLang="en-US" sz="4800" b="1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b="1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কাজ</a:t>
            </a:r>
            <a:r>
              <a:rPr lang="en-US" altLang="en-US" sz="4800" b="1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  </a:t>
            </a:r>
            <a:r>
              <a:rPr lang="en-US" altLang="en-US" sz="3200" b="1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(</a:t>
            </a:r>
            <a:r>
              <a:rPr lang="en-US" altLang="en-US" sz="3200" b="1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সময়</a:t>
            </a:r>
            <a:r>
              <a:rPr lang="en-US" altLang="en-US" sz="3200" b="1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: ১ </a:t>
            </a:r>
            <a:r>
              <a:rPr lang="en-US" altLang="en-US" sz="3200" b="1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মিনিট</a:t>
            </a:r>
            <a:r>
              <a:rPr lang="en-US" altLang="en-US" sz="3200" b="1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)</a:t>
            </a:r>
            <a:endParaRPr lang="en-US" altLang="en-US" dirty="0">
              <a:latin typeface="SutonnyMJ" pitchFamily="2" charset="0"/>
              <a:ea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42AFF2F8-F479-439B-AE69-A39C2093E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209800"/>
          </a:xfrm>
          <a:ln w="28575"/>
        </p:spPr>
        <p:txBody>
          <a:bodyPr/>
          <a:lstStyle/>
          <a:p>
            <a:pPr marL="0" indent="0" algn="just" eaLnBrk="1" hangingPunct="1">
              <a:buNone/>
            </a:pPr>
            <a:r>
              <a:rPr lang="en-US" altLang="en-US" sz="40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ইসলামের</a:t>
            </a:r>
            <a:r>
              <a:rPr lang="en-US" altLang="en-US" sz="40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দৃষ্টিতে</a:t>
            </a:r>
            <a:r>
              <a:rPr lang="en-US" altLang="en-US" sz="40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মাদকাসক্তির</a:t>
            </a:r>
            <a:r>
              <a:rPr lang="en-US" altLang="en-US" sz="40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মারাত্নক</a:t>
            </a:r>
            <a:r>
              <a:rPr lang="en-US" altLang="en-US" sz="40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কুঅভ্যাস</a:t>
            </a:r>
            <a:r>
              <a:rPr lang="en-US" altLang="en-US" sz="40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থেকে</a:t>
            </a:r>
            <a:r>
              <a:rPr lang="en-US" altLang="en-US" sz="40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নিজেকে</a:t>
            </a:r>
            <a:r>
              <a:rPr lang="en-US" altLang="en-US" sz="40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মুক্ত</a:t>
            </a:r>
            <a:r>
              <a:rPr lang="en-US" altLang="en-US" sz="40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রাখার</a:t>
            </a:r>
            <a:r>
              <a:rPr lang="en-US" altLang="en-US" sz="40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জন্য</a:t>
            </a:r>
            <a:r>
              <a:rPr lang="en-US" altLang="en-US" sz="40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করনীয়</a:t>
            </a:r>
            <a:r>
              <a:rPr lang="en-US" altLang="en-US" sz="40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কাজগুলি</a:t>
            </a:r>
            <a:r>
              <a:rPr lang="en-US" altLang="en-US" sz="40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লিখ</a:t>
            </a:r>
            <a:r>
              <a:rPr lang="en-US" altLang="en-US" sz="40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।–</a:t>
            </a:r>
            <a:r>
              <a:rPr lang="en-US" altLang="en-US" sz="40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কাজটি</a:t>
            </a:r>
            <a:r>
              <a:rPr lang="en-US" altLang="en-US" sz="40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আগামী</a:t>
            </a:r>
            <a:r>
              <a:rPr lang="en-US" altLang="en-US" sz="40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ক্লাসে</a:t>
            </a:r>
            <a:r>
              <a:rPr lang="en-US" altLang="en-US" sz="40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জমা</a:t>
            </a:r>
            <a:r>
              <a:rPr lang="en-US" altLang="en-US" sz="40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দিবে</a:t>
            </a:r>
            <a:r>
              <a:rPr lang="en-US" altLang="en-US" sz="40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।</a:t>
            </a:r>
            <a:endParaRPr lang="en-US" altLang="en-US" sz="4000" dirty="0"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7AEEE9B-4BA2-47B5-9B9A-71E460968D1F}"/>
              </a:ext>
            </a:extLst>
          </p:cNvPr>
          <p:cNvGrpSpPr/>
          <p:nvPr/>
        </p:nvGrpSpPr>
        <p:grpSpPr>
          <a:xfrm>
            <a:off x="-17585" y="0"/>
            <a:ext cx="9144000" cy="6858000"/>
            <a:chOff x="0" y="0"/>
            <a:chExt cx="9144000" cy="6858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D4A1B83-50A9-48E0-9DF3-91194053631F}"/>
                </a:ext>
              </a:extLst>
            </p:cNvPr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Frame 4">
                <a:extLst>
                  <a:ext uri="{FF2B5EF4-FFF2-40B4-BE49-F238E27FC236}">
                    <a16:creationId xmlns:a16="http://schemas.microsoft.com/office/drawing/2014/main" id="{91D6AFF3-A8FB-4A45-AB20-E0D2C16ED94F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1797"/>
                </a:avLst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Frame 5">
                <a:extLst>
                  <a:ext uri="{FF2B5EF4-FFF2-40B4-BE49-F238E27FC236}">
                    <a16:creationId xmlns:a16="http://schemas.microsoft.com/office/drawing/2014/main" id="{9F20C0CA-C4B0-40EA-A1F3-B876B27868D1}"/>
                  </a:ext>
                </a:extLst>
              </p:cNvPr>
              <p:cNvSpPr/>
              <p:nvPr/>
            </p:nvSpPr>
            <p:spPr>
              <a:xfrm>
                <a:off x="152400" y="152400"/>
                <a:ext cx="8839200" cy="6553200"/>
              </a:xfrm>
              <a:prstGeom prst="frame">
                <a:avLst>
                  <a:gd name="adj1" fmla="val 2466"/>
                </a:avLst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21B4992-3A3E-4031-ABFC-201AF81195AC}"/>
                </a:ext>
              </a:extLst>
            </p:cNvPr>
            <p:cNvSpPr txBox="1"/>
            <p:nvPr/>
          </p:nvSpPr>
          <p:spPr>
            <a:xfrm>
              <a:off x="533400" y="6248400"/>
              <a:ext cx="815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2D8B72F-69A4-4F2C-9C5E-2CBAAFE56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415" y="1809465"/>
            <a:ext cx="3886200" cy="1695735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340A3E-D1C1-462D-B157-A6D8DBAFD779}"/>
              </a:ext>
            </a:extLst>
          </p:cNvPr>
          <p:cNvSpPr/>
          <p:nvPr/>
        </p:nvSpPr>
        <p:spPr>
          <a:xfrm flipH="1">
            <a:off x="-152400" y="62163"/>
            <a:ext cx="90678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19C8BD-5357-4587-B582-E50F94247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/>
          <a:p>
            <a:endParaRPr lang="en-US" altLang="en-US" sz="8800" dirty="0">
              <a:blipFill>
                <a:blip r:embed="rId2"/>
                <a:tile tx="0" ty="0" sx="100000" sy="100000" flip="none" algn="tl"/>
              </a:blipFill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F83600-782E-4B8C-AD01-E3FD8EA6C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903288"/>
            <a:ext cx="6324600" cy="1470025"/>
          </a:xfrm>
        </p:spPr>
        <p:txBody>
          <a:bodyPr/>
          <a:lstStyle/>
          <a:p>
            <a:r>
              <a:rPr lang="bn-IN" altLang="en-US" sz="8800" dirty="0">
                <a:solidFill>
                  <a:srgbClr val="FF000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    </a:t>
            </a:r>
            <a:endParaRPr lang="en-US" altLang="en-US" sz="8800" dirty="0">
              <a:solidFill>
                <a:srgbClr val="FF0000"/>
              </a:solidFill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DCB972-7F6A-470B-9E1F-EED4D1589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2705100"/>
            <a:ext cx="10363200" cy="4343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953E73-FC2E-420C-8CC9-D61CE305EE87}"/>
              </a:ext>
            </a:extLst>
          </p:cNvPr>
          <p:cNvSpPr/>
          <p:nvPr/>
        </p:nvSpPr>
        <p:spPr>
          <a:xfrm>
            <a:off x="838200" y="661737"/>
            <a:ext cx="6553200" cy="1470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0000"/>
                </a:solidFill>
              </a:rPr>
              <a:t>আল্লাহ হাফেজ 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885 -0.01111 L -0.60885 -0.01111 L -0.50417 -0.00926 C -0.50208 -0.00903 -0.5 -0.00764 -0.49792 -0.00718 C -0.49549 -0.00648 -0.49288 -0.00556 -0.49028 -0.00509 C -0.46319 0.00092 -0.49948 -0.00833 -0.46424 0.00116 C -0.46181 0.00162 -0.4592 0.00231 -0.4566 0.00301 C -0.45451 0.0037 -0.45243 0.0044 -0.45052 0.00509 C -0.44896 0.00579 -0.4474 0.00694 -0.44583 0.00717 C -0.43976 0.00833 -0.43351 0.00856 -0.42743 0.00926 C -0.42083 0.01227 -0.4191 0.01296 -0.41042 0.01528 C -0.40799 0.01597 -0.40538 0.01667 -0.40278 0.01736 C -0.38906 0.02153 -0.40556 0.01759 -0.38733 0.02153 L -0.32274 0.01944 C -0.31302 0.01898 -0.31372 0.01759 -0.3059 0.01528 C -0.30278 0.01458 -0.29965 0.01435 -0.2967 0.01342 C -0.2934 0.01227 -0.29045 0.01018 -0.28733 0.00926 C -0.28542 0.00856 -0.28333 0.00787 -0.28125 0.00717 C -0.27483 0.00532 -0.27101 0.00463 -0.26424 0.00301 L -0.18889 0.00509 C -0.17587 0.00579 -0.18646 0.0088 -0.17205 0.01134 L -0.15972 0.01342 C -0.1566 0.01458 -0.15365 0.0169 -0.15052 0.01736 C -0.13299 0.01991 -0.14115 0.01852 -0.12587 0.02153 C -0.07049 0.04606 -0.12743 0.02153 0.03872 0.02569 C 0.04097 0.02569 0.04288 0.02755 0.04497 0.02755 L 0.51267 0.02963 C 0.51979 0.03148 0.52517 0.03333 0.53264 0.0338 C 0.54861 0.03495 0.56441 0.03518 0.58038 0.03588 C 0.59271 0.03727 0.61354 0.03981 0.625 0.04005 C 0.65208 0.04051 0.67934 0.04005 0.7066 0.04005 L 0.7066 0.04005 " pathEditMode="relative" ptsTypes="AAAAAAAAAAAAAAAAAAAAAAAAAAAAAAAA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D5DDC1-B3AD-4E6B-98B8-B3F4D89F66B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Title 4">
            <a:extLst>
              <a:ext uri="{FF2B5EF4-FFF2-40B4-BE49-F238E27FC236}">
                <a16:creationId xmlns:a16="http://schemas.microsoft.com/office/drawing/2014/main" id="{486DC682-CFFF-4E6E-ABF4-C1E1F617A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0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বিসমিল্লাহির</a:t>
            </a:r>
            <a:r>
              <a:rPr lang="en-US" altLang="en-US" sz="60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60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রাহমানির</a:t>
            </a:r>
            <a:r>
              <a:rPr lang="en-US" altLang="en-US" sz="60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60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রাহিম</a:t>
            </a:r>
            <a:endParaRPr lang="en-US" altLang="en-US" sz="6000" dirty="0"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 descr="cl0058.jpg">
            <a:extLst>
              <a:ext uri="{FF2B5EF4-FFF2-40B4-BE49-F238E27FC236}">
                <a16:creationId xmlns:a16="http://schemas.microsoft.com/office/drawing/2014/main" id="{F0273175-D7FA-4C50-9010-031B4A4D2A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828800"/>
            <a:ext cx="6705600" cy="3976688"/>
          </a:xfr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4904A250-BBC5-4C62-BFCB-129C246903A4}"/>
              </a:ext>
            </a:extLst>
          </p:cNvPr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509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36EFE0-3592-4577-9353-5AA451EE3036}"/>
              </a:ext>
            </a:extLst>
          </p:cNvPr>
          <p:cNvSpPr/>
          <p:nvPr/>
        </p:nvSpPr>
        <p:spPr>
          <a:xfrm>
            <a:off x="152400" y="-152400"/>
            <a:ext cx="97536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862C04-6EA6-46DE-B6D5-F105ADDC4B42}"/>
              </a:ext>
            </a:extLst>
          </p:cNvPr>
          <p:cNvSpPr/>
          <p:nvPr/>
        </p:nvSpPr>
        <p:spPr>
          <a:xfrm>
            <a:off x="1219200" y="1305193"/>
            <a:ext cx="76962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u="sng" dirty="0">
                <a:ln w="0"/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800" u="sng" dirty="0">
                <a:ln w="0"/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u="sng" dirty="0">
                <a:ln w="0"/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u="sng" dirty="0">
                <a:ln w="0"/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u="sng" dirty="0">
                <a:ln w="0"/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800" u="sng" dirty="0">
                <a:ln w="0"/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u="sng" dirty="0">
                <a:ln w="0"/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u="sng" dirty="0">
                <a:ln w="0"/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u="sng" dirty="0">
                <a:ln w="0"/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u="sng" dirty="0">
                <a:ln w="0"/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u="sng" dirty="0">
                <a:ln w="0"/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800" u="sng" dirty="0">
                <a:ln w="0"/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u="sng" dirty="0">
                <a:ln w="0"/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u="sng" dirty="0">
                <a:ln w="0"/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800" u="sng" dirty="0">
              <a:ln w="0"/>
              <a:blipFill dpi="0" rotWithShape="1">
                <a:blip r:embed="rId2"/>
                <a:srcRect/>
                <a:tile tx="0" ty="0" sx="100000" sy="100000" flip="none" algn="tl"/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endParaRPr lang="en-US" sz="4000" dirty="0">
              <a:ln w="0"/>
              <a:solidFill>
                <a:srgbClr val="00CC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4400" dirty="0">
                <a:ln w="0"/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মোঃমুরশিদুর রাহমান </a:t>
            </a:r>
          </a:p>
          <a:p>
            <a:pPr algn="ctr">
              <a:defRPr/>
            </a:pPr>
            <a:r>
              <a:rPr lang="bn-IN" sz="4400" dirty="0">
                <a:ln w="0"/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>
              <a:defRPr/>
            </a:pPr>
            <a:r>
              <a:rPr lang="bn-IN" sz="4400" dirty="0">
                <a:ln w="0"/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খিলবাইছা রাহমানিয়া ফাযিল মাদরাসা </a:t>
            </a:r>
          </a:p>
          <a:p>
            <a:pPr algn="ctr">
              <a:defRPr/>
            </a:pPr>
            <a:r>
              <a:rPr lang="bn-IN" sz="4400" dirty="0">
                <a:ln w="0"/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সদর  লক্ষীপুর </a:t>
            </a:r>
            <a:r>
              <a:rPr lang="bn-IN" sz="2400" dirty="0">
                <a:ln w="0"/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dirty="0">
              <a:ln w="0"/>
              <a:solidFill>
                <a:srgbClr val="00CC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AE75FA1-ADEB-41EF-A8D3-3FF5E32E5DD1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19931C3C-BA0A-4620-B4F5-F2B4C1061994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449"/>
              </a:avLst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0EA062F3-8D3C-4608-BBED-1B3F02BB7642}"/>
                </a:ext>
              </a:extLst>
            </p:cNvPr>
            <p:cNvSpPr/>
            <p:nvPr/>
          </p:nvSpPr>
          <p:spPr>
            <a:xfrm>
              <a:off x="152400" y="182880"/>
              <a:ext cx="8839200" cy="6522720"/>
            </a:xfrm>
            <a:prstGeom prst="frame">
              <a:avLst>
                <a:gd name="adj1" fmla="val 224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3B8972D-CA50-46A3-BBE4-28A7CE61DEFC}"/>
                </a:ext>
              </a:extLst>
            </p:cNvPr>
            <p:cNvSpPr txBox="1"/>
            <p:nvPr/>
          </p:nvSpPr>
          <p:spPr>
            <a:xfrm>
              <a:off x="533400" y="6248400"/>
              <a:ext cx="815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4338" name="Picture 2">
            <a:extLst>
              <a:ext uri="{FF2B5EF4-FFF2-40B4-BE49-F238E27FC236}">
                <a16:creationId xmlns:a16="http://schemas.microsoft.com/office/drawing/2014/main" id="{C2A95622-1C98-4656-B1CB-FF56565F0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162697"/>
            <a:ext cx="3990474" cy="392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6FA157-DE29-401C-BCA2-F8A5412554A2}"/>
              </a:ext>
            </a:extLst>
          </p:cNvPr>
          <p:cNvSpPr/>
          <p:nvPr/>
        </p:nvSpPr>
        <p:spPr>
          <a:xfrm>
            <a:off x="0" y="0"/>
            <a:ext cx="9144000" cy="708542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Title 4">
            <a:extLst>
              <a:ext uri="{FF2B5EF4-FFF2-40B4-BE49-F238E27FC236}">
                <a16:creationId xmlns:a16="http://schemas.microsoft.com/office/drawing/2014/main" id="{941FAAD6-888C-48E9-9F00-E517D7F4414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64384" y="491224"/>
            <a:ext cx="6049899" cy="11851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01 w 21600"/>
              <a:gd name="connsiteY4" fmla="*/ 21334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996 w 21121"/>
              <a:gd name="connsiteY0" fmla="*/ 0 h 21600"/>
              <a:gd name="connsiteX1" fmla="*/ 17646 w 21121"/>
              <a:gd name="connsiteY1" fmla="*/ 0 h 21600"/>
              <a:gd name="connsiteX2" fmla="*/ 21121 w 21121"/>
              <a:gd name="connsiteY2" fmla="*/ 10800 h 21600"/>
              <a:gd name="connsiteX3" fmla="*/ 17646 w 21121"/>
              <a:gd name="connsiteY3" fmla="*/ 21600 h 21600"/>
              <a:gd name="connsiteX4" fmla="*/ 2922 w 21121"/>
              <a:gd name="connsiteY4" fmla="*/ 21334 h 21600"/>
              <a:gd name="connsiteX5" fmla="*/ 1 w 21121"/>
              <a:gd name="connsiteY5" fmla="*/ 10800 h 21600"/>
              <a:gd name="connsiteX6" fmla="*/ 2996 w 21121"/>
              <a:gd name="connsiteY6" fmla="*/ 0 h 21600"/>
              <a:gd name="connsiteX0" fmla="*/ 2996 w 20235"/>
              <a:gd name="connsiteY0" fmla="*/ 0 h 21600"/>
              <a:gd name="connsiteX1" fmla="*/ 17646 w 20235"/>
              <a:gd name="connsiteY1" fmla="*/ 0 h 21600"/>
              <a:gd name="connsiteX2" fmla="*/ 20235 w 20235"/>
              <a:gd name="connsiteY2" fmla="*/ 10002 h 21600"/>
              <a:gd name="connsiteX3" fmla="*/ 17646 w 20235"/>
              <a:gd name="connsiteY3" fmla="*/ 21600 h 21600"/>
              <a:gd name="connsiteX4" fmla="*/ 2922 w 20235"/>
              <a:gd name="connsiteY4" fmla="*/ 21334 h 21600"/>
              <a:gd name="connsiteX5" fmla="*/ 1 w 20235"/>
              <a:gd name="connsiteY5" fmla="*/ 10800 h 21600"/>
              <a:gd name="connsiteX6" fmla="*/ 2996 w 20235"/>
              <a:gd name="connsiteY6" fmla="*/ 0 h 21600"/>
              <a:gd name="connsiteX0" fmla="*/ 1426 w 18665"/>
              <a:gd name="connsiteY0" fmla="*/ 0 h 21600"/>
              <a:gd name="connsiteX1" fmla="*/ 16076 w 18665"/>
              <a:gd name="connsiteY1" fmla="*/ 0 h 21600"/>
              <a:gd name="connsiteX2" fmla="*/ 18665 w 18665"/>
              <a:gd name="connsiteY2" fmla="*/ 10002 h 21600"/>
              <a:gd name="connsiteX3" fmla="*/ 16076 w 18665"/>
              <a:gd name="connsiteY3" fmla="*/ 21600 h 21600"/>
              <a:gd name="connsiteX4" fmla="*/ 1352 w 18665"/>
              <a:gd name="connsiteY4" fmla="*/ 21334 h 21600"/>
              <a:gd name="connsiteX5" fmla="*/ 129 w 18665"/>
              <a:gd name="connsiteY5" fmla="*/ 12395 h 21600"/>
              <a:gd name="connsiteX6" fmla="*/ 1426 w 18665"/>
              <a:gd name="connsiteY6" fmla="*/ 0 h 21600"/>
              <a:gd name="connsiteX0" fmla="*/ 1755 w 18994"/>
              <a:gd name="connsiteY0" fmla="*/ 0 h 21600"/>
              <a:gd name="connsiteX1" fmla="*/ 16405 w 18994"/>
              <a:gd name="connsiteY1" fmla="*/ 0 h 21600"/>
              <a:gd name="connsiteX2" fmla="*/ 18994 w 18994"/>
              <a:gd name="connsiteY2" fmla="*/ 10002 h 21600"/>
              <a:gd name="connsiteX3" fmla="*/ 16405 w 18994"/>
              <a:gd name="connsiteY3" fmla="*/ 21600 h 21600"/>
              <a:gd name="connsiteX4" fmla="*/ 1681 w 18994"/>
              <a:gd name="connsiteY4" fmla="*/ 21334 h 21600"/>
              <a:gd name="connsiteX5" fmla="*/ 15 w 18994"/>
              <a:gd name="connsiteY5" fmla="*/ 11863 h 21600"/>
              <a:gd name="connsiteX6" fmla="*/ 1755 w 18994"/>
              <a:gd name="connsiteY6" fmla="*/ 0 h 21600"/>
              <a:gd name="connsiteX0" fmla="*/ 688 w 17927"/>
              <a:gd name="connsiteY0" fmla="*/ 0 h 21600"/>
              <a:gd name="connsiteX1" fmla="*/ 15338 w 17927"/>
              <a:gd name="connsiteY1" fmla="*/ 0 h 21600"/>
              <a:gd name="connsiteX2" fmla="*/ 17927 w 17927"/>
              <a:gd name="connsiteY2" fmla="*/ 10002 h 21600"/>
              <a:gd name="connsiteX3" fmla="*/ 15338 w 17927"/>
              <a:gd name="connsiteY3" fmla="*/ 21600 h 21600"/>
              <a:gd name="connsiteX4" fmla="*/ 614 w 17927"/>
              <a:gd name="connsiteY4" fmla="*/ 21334 h 21600"/>
              <a:gd name="connsiteX5" fmla="*/ 1902 w 17927"/>
              <a:gd name="connsiteY5" fmla="*/ 10534 h 21600"/>
              <a:gd name="connsiteX6" fmla="*/ 688 w 17927"/>
              <a:gd name="connsiteY6" fmla="*/ 0 h 21600"/>
              <a:gd name="connsiteX0" fmla="*/ 688 w 15981"/>
              <a:gd name="connsiteY0" fmla="*/ 0 h 21600"/>
              <a:gd name="connsiteX1" fmla="*/ 15338 w 15981"/>
              <a:gd name="connsiteY1" fmla="*/ 0 h 21600"/>
              <a:gd name="connsiteX2" fmla="*/ 14272 w 15981"/>
              <a:gd name="connsiteY2" fmla="*/ 10002 h 21600"/>
              <a:gd name="connsiteX3" fmla="*/ 15338 w 15981"/>
              <a:gd name="connsiteY3" fmla="*/ 21600 h 21600"/>
              <a:gd name="connsiteX4" fmla="*/ 614 w 15981"/>
              <a:gd name="connsiteY4" fmla="*/ 21334 h 21600"/>
              <a:gd name="connsiteX5" fmla="*/ 1902 w 15981"/>
              <a:gd name="connsiteY5" fmla="*/ 10534 h 21600"/>
              <a:gd name="connsiteX6" fmla="*/ 688 w 15981"/>
              <a:gd name="connsiteY6" fmla="*/ 0 h 21600"/>
              <a:gd name="connsiteX0" fmla="*/ 688 w 15987"/>
              <a:gd name="connsiteY0" fmla="*/ 0 h 21600"/>
              <a:gd name="connsiteX1" fmla="*/ 15080 w 15987"/>
              <a:gd name="connsiteY1" fmla="*/ 2393 h 21600"/>
              <a:gd name="connsiteX2" fmla="*/ 14272 w 15987"/>
              <a:gd name="connsiteY2" fmla="*/ 10002 h 21600"/>
              <a:gd name="connsiteX3" fmla="*/ 15338 w 15987"/>
              <a:gd name="connsiteY3" fmla="*/ 21600 h 21600"/>
              <a:gd name="connsiteX4" fmla="*/ 614 w 15987"/>
              <a:gd name="connsiteY4" fmla="*/ 21334 h 21600"/>
              <a:gd name="connsiteX5" fmla="*/ 1902 w 15987"/>
              <a:gd name="connsiteY5" fmla="*/ 10534 h 21600"/>
              <a:gd name="connsiteX6" fmla="*/ 688 w 15987"/>
              <a:gd name="connsiteY6" fmla="*/ 0 h 21600"/>
              <a:gd name="connsiteX0" fmla="*/ 688 w 15985"/>
              <a:gd name="connsiteY0" fmla="*/ 797 h 22397"/>
              <a:gd name="connsiteX1" fmla="*/ 15154 w 15985"/>
              <a:gd name="connsiteY1" fmla="*/ 0 h 22397"/>
              <a:gd name="connsiteX2" fmla="*/ 14272 w 15985"/>
              <a:gd name="connsiteY2" fmla="*/ 10799 h 22397"/>
              <a:gd name="connsiteX3" fmla="*/ 15338 w 15985"/>
              <a:gd name="connsiteY3" fmla="*/ 22397 h 22397"/>
              <a:gd name="connsiteX4" fmla="*/ 614 w 15985"/>
              <a:gd name="connsiteY4" fmla="*/ 22131 h 22397"/>
              <a:gd name="connsiteX5" fmla="*/ 1902 w 15985"/>
              <a:gd name="connsiteY5" fmla="*/ 11331 h 22397"/>
              <a:gd name="connsiteX6" fmla="*/ 688 w 15985"/>
              <a:gd name="connsiteY6" fmla="*/ 797 h 22397"/>
              <a:gd name="connsiteX0" fmla="*/ 724 w 16021"/>
              <a:gd name="connsiteY0" fmla="*/ 797 h 22397"/>
              <a:gd name="connsiteX1" fmla="*/ 15190 w 16021"/>
              <a:gd name="connsiteY1" fmla="*/ 0 h 22397"/>
              <a:gd name="connsiteX2" fmla="*/ 14308 w 16021"/>
              <a:gd name="connsiteY2" fmla="*/ 10799 h 22397"/>
              <a:gd name="connsiteX3" fmla="*/ 15374 w 16021"/>
              <a:gd name="connsiteY3" fmla="*/ 22397 h 22397"/>
              <a:gd name="connsiteX4" fmla="*/ 650 w 16021"/>
              <a:gd name="connsiteY4" fmla="*/ 22131 h 22397"/>
              <a:gd name="connsiteX5" fmla="*/ 1680 w 16021"/>
              <a:gd name="connsiteY5" fmla="*/ 12660 h 22397"/>
              <a:gd name="connsiteX6" fmla="*/ 724 w 16021"/>
              <a:gd name="connsiteY6" fmla="*/ 797 h 22397"/>
              <a:gd name="connsiteX0" fmla="*/ 724 w 16021"/>
              <a:gd name="connsiteY0" fmla="*/ 797 h 22397"/>
              <a:gd name="connsiteX1" fmla="*/ 15190 w 16021"/>
              <a:gd name="connsiteY1" fmla="*/ 0 h 22397"/>
              <a:gd name="connsiteX2" fmla="*/ 14308 w 16021"/>
              <a:gd name="connsiteY2" fmla="*/ 10799 h 22397"/>
              <a:gd name="connsiteX3" fmla="*/ 15374 w 16021"/>
              <a:gd name="connsiteY3" fmla="*/ 22397 h 22397"/>
              <a:gd name="connsiteX4" fmla="*/ 650 w 16021"/>
              <a:gd name="connsiteY4" fmla="*/ 22131 h 22397"/>
              <a:gd name="connsiteX5" fmla="*/ 1680 w 16021"/>
              <a:gd name="connsiteY5" fmla="*/ 12660 h 22397"/>
              <a:gd name="connsiteX6" fmla="*/ 724 w 16021"/>
              <a:gd name="connsiteY6" fmla="*/ 797 h 22397"/>
              <a:gd name="connsiteX0" fmla="*/ 724 w 16021"/>
              <a:gd name="connsiteY0" fmla="*/ 797 h 22397"/>
              <a:gd name="connsiteX1" fmla="*/ 15190 w 16021"/>
              <a:gd name="connsiteY1" fmla="*/ 0 h 22397"/>
              <a:gd name="connsiteX2" fmla="*/ 14308 w 16021"/>
              <a:gd name="connsiteY2" fmla="*/ 10799 h 22397"/>
              <a:gd name="connsiteX3" fmla="*/ 15374 w 16021"/>
              <a:gd name="connsiteY3" fmla="*/ 22397 h 22397"/>
              <a:gd name="connsiteX4" fmla="*/ 650 w 16021"/>
              <a:gd name="connsiteY4" fmla="*/ 22131 h 22397"/>
              <a:gd name="connsiteX5" fmla="*/ 1680 w 16021"/>
              <a:gd name="connsiteY5" fmla="*/ 12660 h 22397"/>
              <a:gd name="connsiteX6" fmla="*/ 724 w 16021"/>
              <a:gd name="connsiteY6" fmla="*/ 797 h 22397"/>
              <a:gd name="connsiteX0" fmla="*/ 724 w 16021"/>
              <a:gd name="connsiteY0" fmla="*/ 797 h 22397"/>
              <a:gd name="connsiteX1" fmla="*/ 15190 w 16021"/>
              <a:gd name="connsiteY1" fmla="*/ 0 h 22397"/>
              <a:gd name="connsiteX2" fmla="*/ 14308 w 16021"/>
              <a:gd name="connsiteY2" fmla="*/ 10799 h 22397"/>
              <a:gd name="connsiteX3" fmla="*/ 15374 w 16021"/>
              <a:gd name="connsiteY3" fmla="*/ 22397 h 22397"/>
              <a:gd name="connsiteX4" fmla="*/ 650 w 16021"/>
              <a:gd name="connsiteY4" fmla="*/ 22131 h 22397"/>
              <a:gd name="connsiteX5" fmla="*/ 1680 w 16021"/>
              <a:gd name="connsiteY5" fmla="*/ 12660 h 22397"/>
              <a:gd name="connsiteX6" fmla="*/ 724 w 16021"/>
              <a:gd name="connsiteY6" fmla="*/ 797 h 22397"/>
              <a:gd name="connsiteX0" fmla="*/ 724 w 16021"/>
              <a:gd name="connsiteY0" fmla="*/ 797 h 22397"/>
              <a:gd name="connsiteX1" fmla="*/ 15190 w 16021"/>
              <a:gd name="connsiteY1" fmla="*/ 0 h 22397"/>
              <a:gd name="connsiteX2" fmla="*/ 14308 w 16021"/>
              <a:gd name="connsiteY2" fmla="*/ 10799 h 22397"/>
              <a:gd name="connsiteX3" fmla="*/ 15374 w 16021"/>
              <a:gd name="connsiteY3" fmla="*/ 22397 h 22397"/>
              <a:gd name="connsiteX4" fmla="*/ 650 w 16021"/>
              <a:gd name="connsiteY4" fmla="*/ 22131 h 22397"/>
              <a:gd name="connsiteX5" fmla="*/ 1680 w 16021"/>
              <a:gd name="connsiteY5" fmla="*/ 12660 h 22397"/>
              <a:gd name="connsiteX6" fmla="*/ 724 w 16021"/>
              <a:gd name="connsiteY6" fmla="*/ 797 h 22397"/>
              <a:gd name="connsiteX0" fmla="*/ 520 w 15817"/>
              <a:gd name="connsiteY0" fmla="*/ 797 h 22397"/>
              <a:gd name="connsiteX1" fmla="*/ 14986 w 15817"/>
              <a:gd name="connsiteY1" fmla="*/ 0 h 22397"/>
              <a:gd name="connsiteX2" fmla="*/ 14104 w 15817"/>
              <a:gd name="connsiteY2" fmla="*/ 10799 h 22397"/>
              <a:gd name="connsiteX3" fmla="*/ 15170 w 15817"/>
              <a:gd name="connsiteY3" fmla="*/ 22397 h 22397"/>
              <a:gd name="connsiteX4" fmla="*/ 446 w 15817"/>
              <a:gd name="connsiteY4" fmla="*/ 22131 h 22397"/>
              <a:gd name="connsiteX5" fmla="*/ 1476 w 15817"/>
              <a:gd name="connsiteY5" fmla="*/ 12660 h 22397"/>
              <a:gd name="connsiteX6" fmla="*/ 520 w 15817"/>
              <a:gd name="connsiteY6" fmla="*/ 797 h 22397"/>
              <a:gd name="connsiteX0" fmla="*/ 631 w 15928"/>
              <a:gd name="connsiteY0" fmla="*/ 797 h 22397"/>
              <a:gd name="connsiteX1" fmla="*/ 15097 w 15928"/>
              <a:gd name="connsiteY1" fmla="*/ 0 h 22397"/>
              <a:gd name="connsiteX2" fmla="*/ 14215 w 15928"/>
              <a:gd name="connsiteY2" fmla="*/ 10799 h 22397"/>
              <a:gd name="connsiteX3" fmla="*/ 15281 w 15928"/>
              <a:gd name="connsiteY3" fmla="*/ 22397 h 22397"/>
              <a:gd name="connsiteX4" fmla="*/ 557 w 15928"/>
              <a:gd name="connsiteY4" fmla="*/ 22131 h 22397"/>
              <a:gd name="connsiteX5" fmla="*/ 1587 w 15928"/>
              <a:gd name="connsiteY5" fmla="*/ 12660 h 22397"/>
              <a:gd name="connsiteX6" fmla="*/ 631 w 15928"/>
              <a:gd name="connsiteY6" fmla="*/ 797 h 22397"/>
              <a:gd name="connsiteX0" fmla="*/ 736 w 16033"/>
              <a:gd name="connsiteY0" fmla="*/ 797 h 22397"/>
              <a:gd name="connsiteX1" fmla="*/ 15202 w 16033"/>
              <a:gd name="connsiteY1" fmla="*/ 0 h 22397"/>
              <a:gd name="connsiteX2" fmla="*/ 14320 w 16033"/>
              <a:gd name="connsiteY2" fmla="*/ 10799 h 22397"/>
              <a:gd name="connsiteX3" fmla="*/ 15386 w 16033"/>
              <a:gd name="connsiteY3" fmla="*/ 22397 h 22397"/>
              <a:gd name="connsiteX4" fmla="*/ 662 w 16033"/>
              <a:gd name="connsiteY4" fmla="*/ 22131 h 22397"/>
              <a:gd name="connsiteX5" fmla="*/ 1692 w 16033"/>
              <a:gd name="connsiteY5" fmla="*/ 12660 h 22397"/>
              <a:gd name="connsiteX6" fmla="*/ 736 w 16033"/>
              <a:gd name="connsiteY6" fmla="*/ 797 h 22397"/>
              <a:gd name="connsiteX0" fmla="*/ 736 w 16033"/>
              <a:gd name="connsiteY0" fmla="*/ 797 h 22397"/>
              <a:gd name="connsiteX1" fmla="*/ 15202 w 16033"/>
              <a:gd name="connsiteY1" fmla="*/ 0 h 22397"/>
              <a:gd name="connsiteX2" fmla="*/ 14320 w 16033"/>
              <a:gd name="connsiteY2" fmla="*/ 10799 h 22397"/>
              <a:gd name="connsiteX3" fmla="*/ 15386 w 16033"/>
              <a:gd name="connsiteY3" fmla="*/ 22397 h 22397"/>
              <a:gd name="connsiteX4" fmla="*/ 662 w 16033"/>
              <a:gd name="connsiteY4" fmla="*/ 22131 h 22397"/>
              <a:gd name="connsiteX5" fmla="*/ 1692 w 16033"/>
              <a:gd name="connsiteY5" fmla="*/ 12660 h 22397"/>
              <a:gd name="connsiteX6" fmla="*/ 736 w 16033"/>
              <a:gd name="connsiteY6" fmla="*/ 797 h 22397"/>
              <a:gd name="connsiteX0" fmla="*/ 736 w 15790"/>
              <a:gd name="connsiteY0" fmla="*/ 797 h 22397"/>
              <a:gd name="connsiteX1" fmla="*/ 15202 w 15790"/>
              <a:gd name="connsiteY1" fmla="*/ 0 h 22397"/>
              <a:gd name="connsiteX2" fmla="*/ 14320 w 15790"/>
              <a:gd name="connsiteY2" fmla="*/ 10799 h 22397"/>
              <a:gd name="connsiteX3" fmla="*/ 15386 w 15790"/>
              <a:gd name="connsiteY3" fmla="*/ 22397 h 22397"/>
              <a:gd name="connsiteX4" fmla="*/ 662 w 15790"/>
              <a:gd name="connsiteY4" fmla="*/ 22131 h 22397"/>
              <a:gd name="connsiteX5" fmla="*/ 1692 w 15790"/>
              <a:gd name="connsiteY5" fmla="*/ 12660 h 22397"/>
              <a:gd name="connsiteX6" fmla="*/ 736 w 15790"/>
              <a:gd name="connsiteY6" fmla="*/ 797 h 22397"/>
              <a:gd name="connsiteX0" fmla="*/ 736 w 15790"/>
              <a:gd name="connsiteY0" fmla="*/ 1011 h 22611"/>
              <a:gd name="connsiteX1" fmla="*/ 15202 w 15790"/>
              <a:gd name="connsiteY1" fmla="*/ 214 h 22611"/>
              <a:gd name="connsiteX2" fmla="*/ 14320 w 15790"/>
              <a:gd name="connsiteY2" fmla="*/ 11013 h 22611"/>
              <a:gd name="connsiteX3" fmla="*/ 15386 w 15790"/>
              <a:gd name="connsiteY3" fmla="*/ 22611 h 22611"/>
              <a:gd name="connsiteX4" fmla="*/ 662 w 15790"/>
              <a:gd name="connsiteY4" fmla="*/ 22345 h 22611"/>
              <a:gd name="connsiteX5" fmla="*/ 1692 w 15790"/>
              <a:gd name="connsiteY5" fmla="*/ 12874 h 22611"/>
              <a:gd name="connsiteX6" fmla="*/ 736 w 15790"/>
              <a:gd name="connsiteY6" fmla="*/ 1011 h 22611"/>
              <a:gd name="connsiteX0" fmla="*/ 736 w 15790"/>
              <a:gd name="connsiteY0" fmla="*/ 797 h 22397"/>
              <a:gd name="connsiteX1" fmla="*/ 15202 w 15790"/>
              <a:gd name="connsiteY1" fmla="*/ 0 h 22397"/>
              <a:gd name="connsiteX2" fmla="*/ 14320 w 15790"/>
              <a:gd name="connsiteY2" fmla="*/ 10799 h 22397"/>
              <a:gd name="connsiteX3" fmla="*/ 15386 w 15790"/>
              <a:gd name="connsiteY3" fmla="*/ 22397 h 22397"/>
              <a:gd name="connsiteX4" fmla="*/ 662 w 15790"/>
              <a:gd name="connsiteY4" fmla="*/ 22131 h 22397"/>
              <a:gd name="connsiteX5" fmla="*/ 1692 w 15790"/>
              <a:gd name="connsiteY5" fmla="*/ 12660 h 22397"/>
              <a:gd name="connsiteX6" fmla="*/ 736 w 15790"/>
              <a:gd name="connsiteY6" fmla="*/ 797 h 22397"/>
              <a:gd name="connsiteX0" fmla="*/ 632 w 15686"/>
              <a:gd name="connsiteY0" fmla="*/ 797 h 22397"/>
              <a:gd name="connsiteX1" fmla="*/ 15098 w 15686"/>
              <a:gd name="connsiteY1" fmla="*/ 0 h 22397"/>
              <a:gd name="connsiteX2" fmla="*/ 14216 w 15686"/>
              <a:gd name="connsiteY2" fmla="*/ 10799 h 22397"/>
              <a:gd name="connsiteX3" fmla="*/ 15282 w 15686"/>
              <a:gd name="connsiteY3" fmla="*/ 22397 h 22397"/>
              <a:gd name="connsiteX4" fmla="*/ 558 w 15686"/>
              <a:gd name="connsiteY4" fmla="*/ 22131 h 22397"/>
              <a:gd name="connsiteX5" fmla="*/ 1588 w 15686"/>
              <a:gd name="connsiteY5" fmla="*/ 12660 h 22397"/>
              <a:gd name="connsiteX6" fmla="*/ 632 w 15686"/>
              <a:gd name="connsiteY6" fmla="*/ 797 h 22397"/>
              <a:gd name="connsiteX0" fmla="*/ 674 w 15728"/>
              <a:gd name="connsiteY0" fmla="*/ 797 h 22397"/>
              <a:gd name="connsiteX1" fmla="*/ 15140 w 15728"/>
              <a:gd name="connsiteY1" fmla="*/ 0 h 22397"/>
              <a:gd name="connsiteX2" fmla="*/ 14258 w 15728"/>
              <a:gd name="connsiteY2" fmla="*/ 10799 h 22397"/>
              <a:gd name="connsiteX3" fmla="*/ 15324 w 15728"/>
              <a:gd name="connsiteY3" fmla="*/ 22397 h 22397"/>
              <a:gd name="connsiteX4" fmla="*/ 600 w 15728"/>
              <a:gd name="connsiteY4" fmla="*/ 22131 h 22397"/>
              <a:gd name="connsiteX5" fmla="*/ 1630 w 15728"/>
              <a:gd name="connsiteY5" fmla="*/ 12660 h 22397"/>
              <a:gd name="connsiteX6" fmla="*/ 674 w 15728"/>
              <a:gd name="connsiteY6" fmla="*/ 797 h 22397"/>
              <a:gd name="connsiteX0" fmla="*/ 801 w 15855"/>
              <a:gd name="connsiteY0" fmla="*/ 797 h 22397"/>
              <a:gd name="connsiteX1" fmla="*/ 15267 w 15855"/>
              <a:gd name="connsiteY1" fmla="*/ 0 h 22397"/>
              <a:gd name="connsiteX2" fmla="*/ 14385 w 15855"/>
              <a:gd name="connsiteY2" fmla="*/ 10799 h 22397"/>
              <a:gd name="connsiteX3" fmla="*/ 15451 w 15855"/>
              <a:gd name="connsiteY3" fmla="*/ 22397 h 22397"/>
              <a:gd name="connsiteX4" fmla="*/ 727 w 15855"/>
              <a:gd name="connsiteY4" fmla="*/ 22131 h 22397"/>
              <a:gd name="connsiteX5" fmla="*/ 1757 w 15855"/>
              <a:gd name="connsiteY5" fmla="*/ 12660 h 22397"/>
              <a:gd name="connsiteX6" fmla="*/ 801 w 15855"/>
              <a:gd name="connsiteY6" fmla="*/ 797 h 22397"/>
              <a:gd name="connsiteX0" fmla="*/ 801 w 15915"/>
              <a:gd name="connsiteY0" fmla="*/ 797 h 22397"/>
              <a:gd name="connsiteX1" fmla="*/ 15267 w 15915"/>
              <a:gd name="connsiteY1" fmla="*/ 0 h 22397"/>
              <a:gd name="connsiteX2" fmla="*/ 14385 w 15915"/>
              <a:gd name="connsiteY2" fmla="*/ 10799 h 22397"/>
              <a:gd name="connsiteX3" fmla="*/ 15451 w 15915"/>
              <a:gd name="connsiteY3" fmla="*/ 22397 h 22397"/>
              <a:gd name="connsiteX4" fmla="*/ 727 w 15915"/>
              <a:gd name="connsiteY4" fmla="*/ 22131 h 22397"/>
              <a:gd name="connsiteX5" fmla="*/ 1757 w 15915"/>
              <a:gd name="connsiteY5" fmla="*/ 12660 h 22397"/>
              <a:gd name="connsiteX6" fmla="*/ 801 w 15915"/>
              <a:gd name="connsiteY6" fmla="*/ 797 h 22397"/>
              <a:gd name="connsiteX0" fmla="*/ 801 w 15915"/>
              <a:gd name="connsiteY0" fmla="*/ 797 h 22397"/>
              <a:gd name="connsiteX1" fmla="*/ 15267 w 15915"/>
              <a:gd name="connsiteY1" fmla="*/ 0 h 22397"/>
              <a:gd name="connsiteX2" fmla="*/ 14385 w 15915"/>
              <a:gd name="connsiteY2" fmla="*/ 10799 h 22397"/>
              <a:gd name="connsiteX3" fmla="*/ 15451 w 15915"/>
              <a:gd name="connsiteY3" fmla="*/ 22397 h 22397"/>
              <a:gd name="connsiteX4" fmla="*/ 727 w 15915"/>
              <a:gd name="connsiteY4" fmla="*/ 22131 h 22397"/>
              <a:gd name="connsiteX5" fmla="*/ 1757 w 15915"/>
              <a:gd name="connsiteY5" fmla="*/ 12660 h 22397"/>
              <a:gd name="connsiteX6" fmla="*/ 801 w 15915"/>
              <a:gd name="connsiteY6" fmla="*/ 797 h 22397"/>
              <a:gd name="connsiteX0" fmla="*/ 801 w 15911"/>
              <a:gd name="connsiteY0" fmla="*/ 797 h 22397"/>
              <a:gd name="connsiteX1" fmla="*/ 15267 w 15911"/>
              <a:gd name="connsiteY1" fmla="*/ 0 h 22397"/>
              <a:gd name="connsiteX2" fmla="*/ 14385 w 15911"/>
              <a:gd name="connsiteY2" fmla="*/ 10799 h 22397"/>
              <a:gd name="connsiteX3" fmla="*/ 15451 w 15911"/>
              <a:gd name="connsiteY3" fmla="*/ 22397 h 22397"/>
              <a:gd name="connsiteX4" fmla="*/ 727 w 15911"/>
              <a:gd name="connsiteY4" fmla="*/ 22131 h 22397"/>
              <a:gd name="connsiteX5" fmla="*/ 1757 w 15911"/>
              <a:gd name="connsiteY5" fmla="*/ 12660 h 22397"/>
              <a:gd name="connsiteX6" fmla="*/ 801 w 15911"/>
              <a:gd name="connsiteY6" fmla="*/ 797 h 22397"/>
              <a:gd name="connsiteX0" fmla="*/ 769 w 15879"/>
              <a:gd name="connsiteY0" fmla="*/ 797 h 22397"/>
              <a:gd name="connsiteX1" fmla="*/ 15235 w 15879"/>
              <a:gd name="connsiteY1" fmla="*/ 0 h 22397"/>
              <a:gd name="connsiteX2" fmla="*/ 14353 w 15879"/>
              <a:gd name="connsiteY2" fmla="*/ 10799 h 22397"/>
              <a:gd name="connsiteX3" fmla="*/ 15419 w 15879"/>
              <a:gd name="connsiteY3" fmla="*/ 22397 h 22397"/>
              <a:gd name="connsiteX4" fmla="*/ 695 w 15879"/>
              <a:gd name="connsiteY4" fmla="*/ 22131 h 22397"/>
              <a:gd name="connsiteX5" fmla="*/ 1947 w 15879"/>
              <a:gd name="connsiteY5" fmla="*/ 12660 h 22397"/>
              <a:gd name="connsiteX6" fmla="*/ 769 w 15879"/>
              <a:gd name="connsiteY6" fmla="*/ 797 h 22397"/>
              <a:gd name="connsiteX0" fmla="*/ 773 w 15883"/>
              <a:gd name="connsiteY0" fmla="*/ 797 h 22397"/>
              <a:gd name="connsiteX1" fmla="*/ 15239 w 15883"/>
              <a:gd name="connsiteY1" fmla="*/ 0 h 22397"/>
              <a:gd name="connsiteX2" fmla="*/ 14357 w 15883"/>
              <a:gd name="connsiteY2" fmla="*/ 10799 h 22397"/>
              <a:gd name="connsiteX3" fmla="*/ 15423 w 15883"/>
              <a:gd name="connsiteY3" fmla="*/ 22397 h 22397"/>
              <a:gd name="connsiteX4" fmla="*/ 699 w 15883"/>
              <a:gd name="connsiteY4" fmla="*/ 22131 h 22397"/>
              <a:gd name="connsiteX5" fmla="*/ 1951 w 15883"/>
              <a:gd name="connsiteY5" fmla="*/ 12660 h 22397"/>
              <a:gd name="connsiteX6" fmla="*/ 773 w 15883"/>
              <a:gd name="connsiteY6" fmla="*/ 797 h 22397"/>
              <a:gd name="connsiteX0" fmla="*/ 769 w 15879"/>
              <a:gd name="connsiteY0" fmla="*/ 797 h 22397"/>
              <a:gd name="connsiteX1" fmla="*/ 15235 w 15879"/>
              <a:gd name="connsiteY1" fmla="*/ 0 h 22397"/>
              <a:gd name="connsiteX2" fmla="*/ 14353 w 15879"/>
              <a:gd name="connsiteY2" fmla="*/ 10799 h 22397"/>
              <a:gd name="connsiteX3" fmla="*/ 15419 w 15879"/>
              <a:gd name="connsiteY3" fmla="*/ 22397 h 22397"/>
              <a:gd name="connsiteX4" fmla="*/ 695 w 15879"/>
              <a:gd name="connsiteY4" fmla="*/ 22131 h 22397"/>
              <a:gd name="connsiteX5" fmla="*/ 1947 w 15879"/>
              <a:gd name="connsiteY5" fmla="*/ 12660 h 22397"/>
              <a:gd name="connsiteX6" fmla="*/ 769 w 15879"/>
              <a:gd name="connsiteY6" fmla="*/ 797 h 22397"/>
              <a:gd name="connsiteX0" fmla="*/ 769 w 15879"/>
              <a:gd name="connsiteY0" fmla="*/ 797 h 22397"/>
              <a:gd name="connsiteX1" fmla="*/ 15235 w 15879"/>
              <a:gd name="connsiteY1" fmla="*/ 0 h 22397"/>
              <a:gd name="connsiteX2" fmla="*/ 14353 w 15879"/>
              <a:gd name="connsiteY2" fmla="*/ 10799 h 22397"/>
              <a:gd name="connsiteX3" fmla="*/ 15419 w 15879"/>
              <a:gd name="connsiteY3" fmla="*/ 22397 h 22397"/>
              <a:gd name="connsiteX4" fmla="*/ 695 w 15879"/>
              <a:gd name="connsiteY4" fmla="*/ 22131 h 22397"/>
              <a:gd name="connsiteX5" fmla="*/ 1947 w 15879"/>
              <a:gd name="connsiteY5" fmla="*/ 12660 h 22397"/>
              <a:gd name="connsiteX6" fmla="*/ 769 w 15879"/>
              <a:gd name="connsiteY6" fmla="*/ 797 h 22397"/>
              <a:gd name="connsiteX0" fmla="*/ 769 w 15879"/>
              <a:gd name="connsiteY0" fmla="*/ 797 h 22397"/>
              <a:gd name="connsiteX1" fmla="*/ 15235 w 15879"/>
              <a:gd name="connsiteY1" fmla="*/ 0 h 22397"/>
              <a:gd name="connsiteX2" fmla="*/ 14353 w 15879"/>
              <a:gd name="connsiteY2" fmla="*/ 10799 h 22397"/>
              <a:gd name="connsiteX3" fmla="*/ 15419 w 15879"/>
              <a:gd name="connsiteY3" fmla="*/ 22397 h 22397"/>
              <a:gd name="connsiteX4" fmla="*/ 695 w 15879"/>
              <a:gd name="connsiteY4" fmla="*/ 22131 h 22397"/>
              <a:gd name="connsiteX5" fmla="*/ 1947 w 15879"/>
              <a:gd name="connsiteY5" fmla="*/ 12660 h 22397"/>
              <a:gd name="connsiteX6" fmla="*/ 769 w 15879"/>
              <a:gd name="connsiteY6" fmla="*/ 797 h 2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79" h="22397">
                <a:moveTo>
                  <a:pt x="769" y="797"/>
                </a:moveTo>
                <a:cubicBezTo>
                  <a:pt x="6293" y="265"/>
                  <a:pt x="10413" y="266"/>
                  <a:pt x="15235" y="0"/>
                </a:cubicBezTo>
                <a:cubicBezTo>
                  <a:pt x="17006" y="4520"/>
                  <a:pt x="14359" y="-2239"/>
                  <a:pt x="14353" y="10799"/>
                </a:cubicBezTo>
                <a:cubicBezTo>
                  <a:pt x="14347" y="23837"/>
                  <a:pt x="16895" y="17612"/>
                  <a:pt x="15419" y="22397"/>
                </a:cubicBezTo>
                <a:cubicBezTo>
                  <a:pt x="10536" y="22397"/>
                  <a:pt x="5578" y="22131"/>
                  <a:pt x="695" y="22131"/>
                </a:cubicBezTo>
                <a:cubicBezTo>
                  <a:pt x="-1408" y="20270"/>
                  <a:pt x="1935" y="25255"/>
                  <a:pt x="1947" y="12660"/>
                </a:cubicBezTo>
                <a:cubicBezTo>
                  <a:pt x="1959" y="65"/>
                  <a:pt x="-1187" y="5050"/>
                  <a:pt x="769" y="797"/>
                </a:cubicBezTo>
                <a:close/>
              </a:path>
            </a:pathLst>
          </a:cu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as-IN" altLang="en-US" sz="60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প</a:t>
            </a:r>
            <a:r>
              <a:rPr lang="en-US" altLang="en-US" sz="60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া</a:t>
            </a:r>
            <a:r>
              <a:rPr lang="as-IN" altLang="en-US" sz="60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ঠ</a:t>
            </a:r>
            <a:r>
              <a:rPr lang="en-US" altLang="en-US" sz="60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as-IN" altLang="en-US" sz="60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প</a:t>
            </a:r>
            <a:r>
              <a:rPr lang="en-US" altLang="en-US" sz="60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র</a:t>
            </a:r>
            <a:r>
              <a:rPr lang="as-IN" altLang="en-US" sz="60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ি</a:t>
            </a:r>
            <a:r>
              <a:rPr lang="en-US" altLang="en-US" sz="60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চ</a:t>
            </a:r>
            <a:r>
              <a:rPr lang="as-IN" altLang="en-US" sz="60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ি</a:t>
            </a:r>
            <a:r>
              <a:rPr lang="en-US" altLang="en-US" sz="60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তি</a:t>
            </a:r>
            <a:endParaRPr lang="en-US" altLang="en-US" sz="60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ea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722D9E-BE99-4E2D-8033-CF75D2F4583D}"/>
              </a:ext>
            </a:extLst>
          </p:cNvPr>
          <p:cNvSpPr txBox="1"/>
          <p:nvPr/>
        </p:nvSpPr>
        <p:spPr>
          <a:xfrm>
            <a:off x="1066800" y="2286000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কুরআন মাজিদ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2927A28-4E37-4BB4-8999-AE0350310556}"/>
              </a:ext>
            </a:extLst>
          </p:cNvPr>
          <p:cNvSpPr/>
          <p:nvPr/>
        </p:nvSpPr>
        <p:spPr>
          <a:xfrm>
            <a:off x="-18325" y="38100"/>
            <a:ext cx="9144000" cy="700922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CABA58-AA01-4885-8505-0BB084557691}"/>
              </a:ext>
            </a:extLst>
          </p:cNvPr>
          <p:cNvSpPr/>
          <p:nvPr/>
        </p:nvSpPr>
        <p:spPr>
          <a:xfrm>
            <a:off x="0" y="76200"/>
            <a:ext cx="9144000" cy="700922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558EEAF3-5E77-4F99-8B62-2C73F9EA0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749" y="540001"/>
            <a:ext cx="7351852" cy="707887"/>
          </a:xfrm>
        </p:spPr>
        <p:txBody>
          <a:bodyPr/>
          <a:lstStyle/>
          <a:p>
            <a:pPr eaLnBrk="1" hangingPunct="1"/>
            <a:r>
              <a:rPr lang="as-IN" altLang="en-US" sz="5400" b="1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শ</a:t>
            </a:r>
            <a:r>
              <a:rPr lang="en-US" altLang="en-US" sz="5400" b="1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ি</a:t>
            </a:r>
            <a:r>
              <a:rPr lang="as-IN" altLang="en-US" sz="5400" b="1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খ</a:t>
            </a:r>
            <a:r>
              <a:rPr lang="en-US" altLang="en-US" sz="5400" b="1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ন</a:t>
            </a:r>
            <a:r>
              <a:rPr lang="as-IN" altLang="en-US" sz="5400" b="1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ফ</a:t>
            </a:r>
            <a:r>
              <a:rPr lang="en-US" altLang="en-US" sz="5400" b="1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191F78D7-55CB-4E63-8CFA-890ED795A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68798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       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া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দ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দ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্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র</a:t>
            </a:r>
            <a:r>
              <a:rPr lang="en-US" altLang="en-US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ব্যের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নাম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বলতে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পারবে</a:t>
            </a:r>
            <a:r>
              <a:rPr lang="en-US" altLang="en-US" dirty="0">
                <a:latin typeface="SutonnyMJ" pitchFamily="2" charset="0"/>
                <a:ea typeface="SutonnyMJ" pitchFamily="2" charset="0"/>
                <a:cs typeface="SutonnyMJ" pitchFamily="2" charset="0"/>
              </a:rPr>
              <a:t>|</a:t>
            </a:r>
          </a:p>
          <a:p>
            <a:pPr marL="0" indent="0" eaLnBrk="1" hangingPunct="1">
              <a:buNone/>
            </a:pPr>
            <a:endParaRPr lang="en-US" altLang="en-US" sz="3600" dirty="0">
              <a:latin typeface="NikoshBAN" panose="02000000000000000000" pitchFamily="2" charset="0"/>
              <a:ea typeface="SutonnyMJ" pitchFamily="2" charset="0"/>
              <a:cs typeface="NikoshBAN" panose="02000000000000000000" pitchFamily="2" charset="0"/>
            </a:endParaRPr>
          </a:p>
          <a:p>
            <a:pPr marL="0" indent="0" eaLnBrk="1" hangingPunct="1">
              <a:buNone/>
            </a:pP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       </a:t>
            </a:r>
            <a:r>
              <a:rPr lang="en-US" altLang="en-US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ইসলামের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দ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ৃ</a:t>
            </a:r>
            <a:r>
              <a:rPr lang="en-US" altLang="en-US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ষ্টিতে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মাদকাসক্তির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কুফল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ব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র</a:t>
            </a:r>
            <a:r>
              <a:rPr lang="en-US" altLang="en-US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্ণ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ন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া 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র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ত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ে 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প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া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র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ব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ে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।</a:t>
            </a:r>
          </a:p>
          <a:p>
            <a:pPr marL="0" indent="0" eaLnBrk="1" hangingPunct="1">
              <a:buNone/>
            </a:pPr>
            <a:endParaRPr lang="en-US" altLang="en-US" sz="3600" dirty="0">
              <a:latin typeface="NikoshBAN" panose="02000000000000000000" pitchFamily="2" charset="0"/>
              <a:ea typeface="SutonnyMJ" pitchFamily="2" charset="0"/>
              <a:cs typeface="NikoshBAN" panose="02000000000000000000" pitchFamily="2" charset="0"/>
            </a:endParaRPr>
          </a:p>
          <a:p>
            <a:pPr marL="0" indent="0" eaLnBrk="1" hangingPunct="1">
              <a:buNone/>
            </a:pP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       </a:t>
            </a:r>
            <a:r>
              <a:rPr lang="en-US" altLang="en-US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মাদকাসক্তির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প্রতিকারের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উ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প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া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য় 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ব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্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য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া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খ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্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য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া 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র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ত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ে 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প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া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র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ব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ে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759F3B-1CF3-42C2-8290-F0315D6C6A06}"/>
              </a:ext>
            </a:extLst>
          </p:cNvPr>
          <p:cNvGrpSpPr/>
          <p:nvPr/>
        </p:nvGrpSpPr>
        <p:grpSpPr>
          <a:xfrm>
            <a:off x="0" y="0"/>
            <a:ext cx="9144000" cy="7085428"/>
            <a:chOff x="0" y="0"/>
            <a:chExt cx="9144000" cy="708542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1D08452-3009-4AEB-A961-9CB26E916854}"/>
                </a:ext>
              </a:extLst>
            </p:cNvPr>
            <p:cNvGrpSpPr/>
            <p:nvPr/>
          </p:nvGrpSpPr>
          <p:grpSpPr>
            <a:xfrm>
              <a:off x="0" y="0"/>
              <a:ext cx="9144000" cy="7085428"/>
              <a:chOff x="0" y="0"/>
              <a:chExt cx="9144000" cy="7085428"/>
            </a:xfrm>
          </p:grpSpPr>
          <p:sp>
            <p:nvSpPr>
              <p:cNvPr id="5" name="Frame 4">
                <a:extLst>
                  <a:ext uri="{FF2B5EF4-FFF2-40B4-BE49-F238E27FC236}">
                    <a16:creationId xmlns:a16="http://schemas.microsoft.com/office/drawing/2014/main" id="{74CD7102-692C-4698-A7B7-C05C4084626A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7085428"/>
              </a:xfrm>
              <a:prstGeom prst="frame">
                <a:avLst>
                  <a:gd name="adj1" fmla="val 1701"/>
                </a:avLst>
              </a:prstGeom>
            </p:spPr>
            <p:style>
              <a:lnRef idx="0">
                <a:schemeClr val="accent5"/>
              </a:lnRef>
              <a:fillRef idx="1002">
                <a:schemeClr val="dk2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Frame 5">
                <a:extLst>
                  <a:ext uri="{FF2B5EF4-FFF2-40B4-BE49-F238E27FC236}">
                    <a16:creationId xmlns:a16="http://schemas.microsoft.com/office/drawing/2014/main" id="{C257CE04-6D7B-48E8-A48F-D377D4A7F49E}"/>
                  </a:ext>
                </a:extLst>
              </p:cNvPr>
              <p:cNvSpPr/>
              <p:nvPr/>
            </p:nvSpPr>
            <p:spPr>
              <a:xfrm>
                <a:off x="152400" y="152400"/>
                <a:ext cx="8839200" cy="6781800"/>
              </a:xfrm>
              <a:prstGeom prst="frame">
                <a:avLst>
                  <a:gd name="adj1" fmla="val 2247"/>
                </a:avLst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  <a:prstDash val="dash"/>
                  </a:ln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8D07278-B82F-4A05-B689-51380B81DE8F}"/>
                </a:ext>
              </a:extLst>
            </p:cNvPr>
            <p:cNvSpPr txBox="1"/>
            <p:nvPr/>
          </p:nvSpPr>
          <p:spPr>
            <a:xfrm>
              <a:off x="533400" y="6477000"/>
              <a:ext cx="815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68E66A7-B313-495E-BE84-810EB1B9AC1E}"/>
              </a:ext>
            </a:extLst>
          </p:cNvPr>
          <p:cNvSpPr txBox="1"/>
          <p:nvPr/>
        </p:nvSpPr>
        <p:spPr>
          <a:xfrm>
            <a:off x="829621" y="1219200"/>
            <a:ext cx="6823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D56718D2-137B-47F6-8D6A-9614D45F88F8}"/>
              </a:ext>
            </a:extLst>
          </p:cNvPr>
          <p:cNvSpPr/>
          <p:nvPr/>
        </p:nvSpPr>
        <p:spPr>
          <a:xfrm>
            <a:off x="1219200" y="2209800"/>
            <a:ext cx="7543800" cy="646331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  <a:sp3d extrusionH="57150">
              <a:bevelT h="25400" prst="softRound"/>
            </a:sp3d>
          </a:bodyPr>
          <a:lstStyle/>
          <a:p>
            <a:pPr marL="0" lvl="1" defTabSz="1244600">
              <a:lnSpc>
                <a:spcPct val="90000"/>
              </a:lnSpc>
              <a:spcAft>
                <a:spcPct val="15000"/>
              </a:spcAft>
            </a:pPr>
            <a:endParaRPr lang="en-US" sz="3600" kern="1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eeform 4">
            <a:extLst>
              <a:ext uri="{FF2B5EF4-FFF2-40B4-BE49-F238E27FC236}">
                <a16:creationId xmlns:a16="http://schemas.microsoft.com/office/drawing/2014/main" id="{4EED658E-F20A-4669-82EC-C18E1CB0E639}"/>
              </a:ext>
            </a:extLst>
          </p:cNvPr>
          <p:cNvSpPr/>
          <p:nvPr/>
        </p:nvSpPr>
        <p:spPr>
          <a:xfrm>
            <a:off x="1255295" y="4724400"/>
            <a:ext cx="7507705" cy="646331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  <a:sp3d extrusionH="57150">
              <a:bevelT h="25400" prst="softRound"/>
            </a:sp3d>
          </a:bodyPr>
          <a:lstStyle/>
          <a:p>
            <a:pPr marL="0" lvl="1" defTabSz="1244600">
              <a:lnSpc>
                <a:spcPct val="90000"/>
              </a:lnSpc>
              <a:spcAft>
                <a:spcPct val="15000"/>
              </a:spcAft>
            </a:pPr>
            <a:endParaRPr lang="en-US" sz="3600" kern="1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FFE16DE2-C238-49C9-8D2E-35309F7D8A4E}"/>
              </a:ext>
            </a:extLst>
          </p:cNvPr>
          <p:cNvSpPr/>
          <p:nvPr/>
        </p:nvSpPr>
        <p:spPr>
          <a:xfrm>
            <a:off x="1219200" y="3505200"/>
            <a:ext cx="7543800" cy="646331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  <a:sp3d extrusionH="57150">
              <a:bevelT h="25400" prst="softRound"/>
            </a:sp3d>
          </a:bodyPr>
          <a:lstStyle/>
          <a:p>
            <a:pPr marL="0" lvl="1" defTabSz="1244600">
              <a:lnSpc>
                <a:spcPct val="90000"/>
              </a:lnSpc>
              <a:spcAft>
                <a:spcPct val="15000"/>
              </a:spcAft>
            </a:pPr>
            <a:endParaRPr lang="en-US" sz="3200" kern="1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4F6D47-868F-429B-BF37-AACF218EF5CB}"/>
              </a:ext>
            </a:extLst>
          </p:cNvPr>
          <p:cNvSpPr txBox="1"/>
          <p:nvPr/>
        </p:nvSpPr>
        <p:spPr>
          <a:xfrm>
            <a:off x="433316" y="2209800"/>
            <a:ext cx="70968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/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0F901B-A644-4CBC-AEB2-B38B5B3CB127}"/>
              </a:ext>
            </a:extLst>
          </p:cNvPr>
          <p:cNvSpPr txBox="1"/>
          <p:nvPr/>
        </p:nvSpPr>
        <p:spPr>
          <a:xfrm>
            <a:off x="433316" y="3474661"/>
            <a:ext cx="70968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0E421C-EC23-40A2-924B-BF237F8DA408}"/>
              </a:ext>
            </a:extLst>
          </p:cNvPr>
          <p:cNvSpPr txBox="1"/>
          <p:nvPr/>
        </p:nvSpPr>
        <p:spPr>
          <a:xfrm>
            <a:off x="432760" y="4718560"/>
            <a:ext cx="70968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/>
              <a:t>.</a:t>
            </a:r>
          </a:p>
        </p:txBody>
      </p:sp>
      <p:sp>
        <p:nvSpPr>
          <p:cNvPr id="23" name="Freeform 4">
            <a:extLst>
              <a:ext uri="{FF2B5EF4-FFF2-40B4-BE49-F238E27FC236}">
                <a16:creationId xmlns:a16="http://schemas.microsoft.com/office/drawing/2014/main" id="{EFD07C94-5E1B-474D-A26E-C2D4C2191A77}"/>
              </a:ext>
            </a:extLst>
          </p:cNvPr>
          <p:cNvSpPr/>
          <p:nvPr/>
        </p:nvSpPr>
        <p:spPr>
          <a:xfrm>
            <a:off x="1191126" y="1295400"/>
            <a:ext cx="7543800" cy="646331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  <a:sp3d extrusionH="57150">
              <a:bevelT h="25400" prst="softRound"/>
            </a:sp3d>
          </a:bodyPr>
          <a:lstStyle/>
          <a:p>
            <a:pPr marL="0" lvl="1" defTabSz="1244600">
              <a:lnSpc>
                <a:spcPct val="90000"/>
              </a:lnSpc>
              <a:spcAft>
                <a:spcPct val="15000"/>
              </a:spcAft>
            </a:pPr>
            <a:endParaRPr lang="en-US" sz="3600" kern="1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7890CF-A7EB-40F2-89A2-CFEFCE84C50F}"/>
              </a:ext>
            </a:extLst>
          </p:cNvPr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9" name="Picture 4" descr="MADOK%20-7.jpg">
            <a:extLst>
              <a:ext uri="{FF2B5EF4-FFF2-40B4-BE49-F238E27FC236}">
                <a16:creationId xmlns:a16="http://schemas.microsoft.com/office/drawing/2014/main" id="{780B5DB3-C2B7-4B36-83FA-A71F553F2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495300"/>
            <a:ext cx="3938587" cy="2933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escapistbest_1271227967_2-alcohol.jpg">
            <a:extLst>
              <a:ext uri="{FF2B5EF4-FFF2-40B4-BE49-F238E27FC236}">
                <a16:creationId xmlns:a16="http://schemas.microsoft.com/office/drawing/2014/main" id="{E5F80E85-EF71-4E9F-8E5D-9BA09E2B5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52825"/>
            <a:ext cx="3938587" cy="3000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3.jpg">
            <a:extLst>
              <a:ext uri="{FF2B5EF4-FFF2-40B4-BE49-F238E27FC236}">
                <a16:creationId xmlns:a16="http://schemas.microsoft.com/office/drawing/2014/main" id="{688D6F76-AD82-431B-8D93-3288A0657A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457200"/>
            <a:ext cx="3786186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10">
            <a:extLst>
              <a:ext uri="{FF2B5EF4-FFF2-40B4-BE49-F238E27FC236}">
                <a16:creationId xmlns:a16="http://schemas.microsoft.com/office/drawing/2014/main" id="{A7D7E814-A522-45AD-AC69-8256C6ABB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" y="457200"/>
            <a:ext cx="1505540" cy="52322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সেবন</a:t>
            </a:r>
            <a:endParaRPr lang="en-US" sz="2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224" name="TextBox 11">
            <a:extLst>
              <a:ext uri="{FF2B5EF4-FFF2-40B4-BE49-F238E27FC236}">
                <a16:creationId xmlns:a16="http://schemas.microsoft.com/office/drawing/2014/main" id="{692E5236-0083-4F0E-8207-D1F85A134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57200"/>
            <a:ext cx="1219200" cy="646331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গাঁজা</a:t>
            </a:r>
            <a:endParaRPr lang="en-US" sz="2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225" name="TextBox 12">
            <a:extLst>
              <a:ext uri="{FF2B5EF4-FFF2-40B4-BE49-F238E27FC236}">
                <a16:creationId xmlns:a16="http://schemas.microsoft.com/office/drawing/2014/main" id="{7658A7CF-F2C1-4FF5-A25A-A768408CE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733800"/>
            <a:ext cx="914400" cy="58477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</a:t>
            </a:r>
            <a:endParaRPr lang="en-US" sz="32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221" name="Picture 6" descr="ddddd11.jpg">
            <a:extLst>
              <a:ext uri="{FF2B5EF4-FFF2-40B4-BE49-F238E27FC236}">
                <a16:creationId xmlns:a16="http://schemas.microsoft.com/office/drawing/2014/main" id="{BD7D5459-BCB1-4F2B-B51D-6937EF0A21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283" y="3657600"/>
            <a:ext cx="3841503" cy="2895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Box 13">
            <a:extLst>
              <a:ext uri="{FF2B5EF4-FFF2-40B4-BE49-F238E27FC236}">
                <a16:creationId xmlns:a16="http://schemas.microsoft.com/office/drawing/2014/main" id="{C20A905A-4351-499B-91D3-D63FEE14A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667125"/>
            <a:ext cx="1101584" cy="523220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হেরোইন</a:t>
            </a:r>
            <a:endParaRPr lang="en-US" sz="2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AD809E-5278-4F3A-85A3-B0B9024E25A0}"/>
              </a:ext>
            </a:extLst>
          </p:cNvPr>
          <p:cNvGrpSpPr/>
          <p:nvPr/>
        </p:nvGrpSpPr>
        <p:grpSpPr>
          <a:xfrm>
            <a:off x="0" y="0"/>
            <a:ext cx="9144000" cy="7085428"/>
            <a:chOff x="0" y="0"/>
            <a:chExt cx="9144000" cy="708542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CF89C48-654B-43C9-B75B-C1C98977CF4C}"/>
                </a:ext>
              </a:extLst>
            </p:cNvPr>
            <p:cNvGrpSpPr/>
            <p:nvPr/>
          </p:nvGrpSpPr>
          <p:grpSpPr>
            <a:xfrm>
              <a:off x="0" y="0"/>
              <a:ext cx="9144000" cy="7085428"/>
              <a:chOff x="0" y="0"/>
              <a:chExt cx="9144000" cy="7085428"/>
            </a:xfrm>
          </p:grpSpPr>
          <p:sp>
            <p:nvSpPr>
              <p:cNvPr id="11" name="Frame 10">
                <a:extLst>
                  <a:ext uri="{FF2B5EF4-FFF2-40B4-BE49-F238E27FC236}">
                    <a16:creationId xmlns:a16="http://schemas.microsoft.com/office/drawing/2014/main" id="{856C8AA9-808F-4EE6-939A-A7E0E0B0222B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7085428"/>
              </a:xfrm>
              <a:prstGeom prst="frame">
                <a:avLst>
                  <a:gd name="adj1" fmla="val 1701"/>
                </a:avLst>
              </a:prstGeom>
            </p:spPr>
            <p:style>
              <a:lnRef idx="0">
                <a:schemeClr val="accent5"/>
              </a:lnRef>
              <a:fillRef idx="1002">
                <a:schemeClr val="dk2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ame 11">
                <a:extLst>
                  <a:ext uri="{FF2B5EF4-FFF2-40B4-BE49-F238E27FC236}">
                    <a16:creationId xmlns:a16="http://schemas.microsoft.com/office/drawing/2014/main" id="{1BDC9ADD-B893-4751-8C74-9EBB3036E1CA}"/>
                  </a:ext>
                </a:extLst>
              </p:cNvPr>
              <p:cNvSpPr/>
              <p:nvPr/>
            </p:nvSpPr>
            <p:spPr>
              <a:xfrm>
                <a:off x="152400" y="152400"/>
                <a:ext cx="8839200" cy="6781800"/>
              </a:xfrm>
              <a:prstGeom prst="frame">
                <a:avLst>
                  <a:gd name="adj1" fmla="val 2247"/>
                </a:avLst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  <a:prstDash val="dash"/>
                  </a:ln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B71EF61-820C-403A-B6AD-A4F89394E855}"/>
                </a:ext>
              </a:extLst>
            </p:cNvPr>
            <p:cNvSpPr txBox="1"/>
            <p:nvPr/>
          </p:nvSpPr>
          <p:spPr>
            <a:xfrm>
              <a:off x="533400" y="6553200"/>
              <a:ext cx="815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4" grpId="0" animBg="1"/>
      <p:bldP spid="9225" grpId="0" animBg="1"/>
      <p:bldP spid="92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1E1DEA-0C8F-4F46-84CB-E962FFA1B6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Title 1">
            <a:extLst>
              <a:ext uri="{FF2B5EF4-FFF2-40B4-BE49-F238E27FC236}">
                <a16:creationId xmlns:a16="http://schemas.microsoft.com/office/drawing/2014/main" id="{FBCDF207-9F60-4B17-9D89-24CCD280B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46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6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পাঠ</a:t>
            </a:r>
            <a:r>
              <a:rPr lang="en-US" altLang="en-US" sz="66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66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শিরোনাম</a:t>
            </a:r>
            <a:endParaRPr lang="en-US" altLang="en-US" sz="6600" dirty="0">
              <a:latin typeface="NikoshBAN" panose="02000000000000000000" pitchFamily="2" charset="0"/>
              <a:ea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BF683293-CA7E-42DF-847C-968E823BD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95" y="2057401"/>
            <a:ext cx="8229600" cy="3810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1500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1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মাদকসেবন</a:t>
            </a:r>
            <a:r>
              <a:rPr lang="en-US" altLang="en-US" sz="11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11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ধুমপান</a:t>
            </a:r>
            <a:r>
              <a:rPr lang="en-US" altLang="en-US" sz="11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1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altLang="en-US" sz="115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6127C3-05AA-4BD6-A823-BDB91A969FCB}"/>
              </a:ext>
            </a:extLst>
          </p:cNvPr>
          <p:cNvGrpSpPr/>
          <p:nvPr/>
        </p:nvGrpSpPr>
        <p:grpSpPr>
          <a:xfrm>
            <a:off x="0" y="0"/>
            <a:ext cx="9144000" cy="7085428"/>
            <a:chOff x="0" y="0"/>
            <a:chExt cx="9144000" cy="708542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3B520BF-D829-4EFB-90F8-E08E16D40D8E}"/>
                </a:ext>
              </a:extLst>
            </p:cNvPr>
            <p:cNvGrpSpPr/>
            <p:nvPr/>
          </p:nvGrpSpPr>
          <p:grpSpPr>
            <a:xfrm>
              <a:off x="0" y="0"/>
              <a:ext cx="9144000" cy="7085428"/>
              <a:chOff x="0" y="0"/>
              <a:chExt cx="9144000" cy="7085428"/>
            </a:xfrm>
          </p:grpSpPr>
          <p:sp>
            <p:nvSpPr>
              <p:cNvPr id="6" name="Frame 5">
                <a:extLst>
                  <a:ext uri="{FF2B5EF4-FFF2-40B4-BE49-F238E27FC236}">
                    <a16:creationId xmlns:a16="http://schemas.microsoft.com/office/drawing/2014/main" id="{F6BD4A43-B875-418A-B1A8-F0C53DEA109B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7085428"/>
              </a:xfrm>
              <a:prstGeom prst="frame">
                <a:avLst>
                  <a:gd name="adj1" fmla="val 1701"/>
                </a:avLst>
              </a:prstGeom>
            </p:spPr>
            <p:style>
              <a:lnRef idx="0">
                <a:schemeClr val="accent5"/>
              </a:lnRef>
              <a:fillRef idx="1002">
                <a:schemeClr val="dk2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Frame 6">
                <a:extLst>
                  <a:ext uri="{FF2B5EF4-FFF2-40B4-BE49-F238E27FC236}">
                    <a16:creationId xmlns:a16="http://schemas.microsoft.com/office/drawing/2014/main" id="{112AFC65-4A46-4822-AE4F-AC6DBBF4D9A6}"/>
                  </a:ext>
                </a:extLst>
              </p:cNvPr>
              <p:cNvSpPr/>
              <p:nvPr/>
            </p:nvSpPr>
            <p:spPr>
              <a:xfrm>
                <a:off x="152400" y="152400"/>
                <a:ext cx="8839200" cy="6781800"/>
              </a:xfrm>
              <a:prstGeom prst="frame">
                <a:avLst>
                  <a:gd name="adj1" fmla="val 2247"/>
                </a:avLst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  <a:prstDash val="dash"/>
                  </a:ln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26F9292-082A-4D7C-A2AC-96AB0D3A50EB}"/>
                </a:ext>
              </a:extLst>
            </p:cNvPr>
            <p:cNvSpPr txBox="1"/>
            <p:nvPr/>
          </p:nvSpPr>
          <p:spPr>
            <a:xfrm>
              <a:off x="533400" y="6477000"/>
              <a:ext cx="815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0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6" presetClass="entr" presetSubtype="37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DD7E95-EDAD-4A86-B031-518F9A45F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gv`K</a:t>
            </a:r>
            <a:r>
              <a:rPr lang="en-US" altLang="en-US" sz="4000" dirty="0">
                <a:latin typeface="SutonnyMJ" pitchFamily="2" charset="0"/>
                <a:ea typeface="SutonnyMJ" pitchFamily="2" charset="0"/>
                <a:cs typeface="SutonnyMJ" pitchFamily="2" charset="0"/>
              </a:rPr>
              <a:t>`ª‡</a:t>
            </a:r>
            <a:r>
              <a:rPr lang="en-US" altLang="en-US" sz="4000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e¨i</a:t>
            </a:r>
            <a:r>
              <a:rPr lang="en-US" altLang="en-US" sz="4000" dirty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altLang="en-US" sz="4000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bvg</a:t>
            </a:r>
            <a:r>
              <a:rPr lang="en-US" altLang="en-US" sz="4000" dirty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altLang="en-US" sz="4000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ej</a:t>
            </a:r>
            <a:r>
              <a:rPr lang="en-US" altLang="en-US" sz="4000" dirty="0">
                <a:latin typeface="SutonnyMJ" pitchFamily="2" charset="0"/>
                <a:ea typeface="SutonnyMJ" pitchFamily="2" charset="0"/>
                <a:cs typeface="SutonnyMJ" pitchFamily="2" charset="0"/>
              </a:rPr>
              <a:t>|</a:t>
            </a:r>
            <a:br>
              <a:rPr lang="en-US" altLang="en-US" sz="4000" dirty="0">
                <a:latin typeface="SutonnyMJ" pitchFamily="2" charset="0"/>
                <a:ea typeface="SutonnyMJ" pitchFamily="2" charset="0"/>
                <a:cs typeface="SutonnyMJ" pitchFamily="2" charset="0"/>
              </a:rPr>
            </a:br>
            <a:r>
              <a:rPr lang="en-US" altLang="en-US" sz="2800" dirty="0">
                <a:latin typeface="SutonnyMJ" pitchFamily="2" charset="0"/>
                <a:ea typeface="SutonnyMJ" pitchFamily="2" charset="0"/>
                <a:cs typeface="SutonnyMJ" pitchFamily="2" charset="0"/>
              </a:rPr>
              <a:t>(GKK </a:t>
            </a:r>
            <a:r>
              <a:rPr lang="en-US" altLang="en-US" sz="2800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KvRt</a:t>
            </a:r>
            <a:r>
              <a:rPr lang="en-US" altLang="en-US" sz="2800" dirty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altLang="en-US" sz="2800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mgq</a:t>
            </a:r>
            <a:r>
              <a:rPr lang="en-US" altLang="en-US" sz="2800" dirty="0">
                <a:latin typeface="SutonnyMJ" pitchFamily="2" charset="0"/>
                <a:ea typeface="SutonnyMJ" pitchFamily="2" charset="0"/>
                <a:cs typeface="SutonnyMJ" pitchFamily="2" charset="0"/>
              </a:rPr>
              <a:t> -</a:t>
            </a:r>
            <a:r>
              <a:rPr lang="bn-IN" altLang="en-US" sz="2800" dirty="0">
                <a:latin typeface="SutonnyMJ" pitchFamily="2" charset="0"/>
                <a:ea typeface="SutonnyMJ" pitchFamily="2" charset="0"/>
                <a:cs typeface="SutonnyMJ" pitchFamily="2" charset="0"/>
              </a:rPr>
              <a:t>৫</a:t>
            </a:r>
            <a:r>
              <a:rPr lang="en-US" altLang="en-US" sz="2800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wgt</a:t>
            </a:r>
            <a:r>
              <a:rPr lang="en-US" altLang="en-US" sz="2800" dirty="0">
                <a:latin typeface="SutonnyMJ" pitchFamily="2" charset="0"/>
                <a:ea typeface="SutonnyMJ" pitchFamily="2" charset="0"/>
                <a:cs typeface="SutonnyMJ" pitchFamily="2" charset="0"/>
              </a:rPr>
              <a:t>)</a:t>
            </a:r>
            <a:endParaRPr lang="en-US" altLang="en-US" sz="3600" dirty="0"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379FC4-A5D7-4D92-891A-28F7216BF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3962400" cy="5040868"/>
          </a:xfrm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z="32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মদ</a:t>
            </a:r>
            <a:endParaRPr lang="en-US" altLang="en-US" sz="3200" dirty="0">
              <a:latin typeface="NikoshBAN" panose="02000000000000000000" pitchFamily="2" charset="0"/>
              <a:ea typeface="SutonnyMJ" pitchFamily="2" charset="0"/>
              <a:cs typeface="NikoshBAN" panose="02000000000000000000" pitchFamily="2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sz="32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গাঁজা</a:t>
            </a:r>
            <a:endParaRPr lang="en-US" altLang="en-US" sz="3200" dirty="0">
              <a:latin typeface="NikoshBAN" panose="02000000000000000000" pitchFamily="2" charset="0"/>
              <a:ea typeface="SutonnyMJ" pitchFamily="2" charset="0"/>
              <a:cs typeface="NikoshBAN" panose="02000000000000000000" pitchFamily="2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sz="32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তা</a:t>
            </a:r>
            <a:r>
              <a:rPr lang="as-IN" altLang="en-US" sz="32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ড়</a:t>
            </a:r>
            <a:r>
              <a:rPr lang="en-US" altLang="en-US" sz="32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ি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আফিম</a:t>
            </a:r>
            <a:endParaRPr lang="en-US" altLang="en-US" sz="3200" dirty="0">
              <a:latin typeface="SutonnyMJ" pitchFamily="2" charset="0"/>
              <a:ea typeface="SutonnyMJ" pitchFamily="2" charset="0"/>
              <a:cs typeface="SutonnyMJ" pitchFamily="2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as-IN" altLang="en-US" sz="32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চ</a:t>
            </a:r>
            <a:r>
              <a:rPr lang="en-US" altLang="en-US" sz="32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র</a:t>
            </a:r>
            <a:r>
              <a:rPr lang="as-IN" altLang="en-US" sz="32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স</a:t>
            </a:r>
            <a:r>
              <a:rPr lang="en-US" altLang="en-US" sz="32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হাশিশ</a:t>
            </a:r>
            <a:r>
              <a:rPr lang="en-US" altLang="en-US" sz="32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ভাং</a:t>
            </a:r>
            <a:r>
              <a:rPr lang="en-US" altLang="en-US" sz="32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মারিজুয়ানা</a:t>
            </a:r>
            <a:r>
              <a:rPr lang="en-US" altLang="en-US" sz="32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হের</a:t>
            </a:r>
            <a:r>
              <a:rPr lang="as-IN" altLang="en-US" sz="32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ো</a:t>
            </a:r>
            <a:r>
              <a:rPr lang="en-US" altLang="en-US" sz="32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ইন</a:t>
            </a:r>
            <a:endParaRPr lang="en-US" altLang="en-US" sz="3200" dirty="0"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5EFAA3-2276-4E29-A741-E38A51E87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962400" cy="5040868"/>
          </a:xfrm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as-IN" altLang="en-US" sz="32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</a:t>
            </a:r>
            <a:r>
              <a:rPr lang="en-US" altLang="en-US" sz="32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রফিন</a:t>
            </a:r>
            <a:r>
              <a:rPr lang="en-US" altLang="en-US" sz="32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পেথেড্রিন</a:t>
            </a:r>
            <a:r>
              <a:rPr lang="en-US" altLang="en-US" sz="32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ভেলিয়াম</a:t>
            </a:r>
            <a:r>
              <a:rPr lang="en-US" altLang="en-US" sz="32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স</a:t>
            </a:r>
            <a:r>
              <a:rPr lang="as-IN" altLang="en-US" sz="32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ো</a:t>
            </a:r>
            <a:r>
              <a:rPr lang="en-US" altLang="en-US" sz="32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ন</a:t>
            </a:r>
            <a:r>
              <a:rPr lang="as-IN" altLang="en-US" sz="32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া</a:t>
            </a:r>
            <a:r>
              <a:rPr lang="en-US" altLang="en-US" sz="32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র</a:t>
            </a:r>
            <a:r>
              <a:rPr lang="as-IN" altLang="en-US" sz="32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ি</a:t>
            </a:r>
            <a:r>
              <a:rPr lang="en-US" altLang="en-US" sz="32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ল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</a:t>
            </a:r>
            <a:r>
              <a:rPr lang="as-IN" altLang="en-US" sz="32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ো</a:t>
            </a:r>
            <a:r>
              <a:rPr lang="en-US" altLang="en-US" sz="32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</a:t>
            </a:r>
            <a:r>
              <a:rPr lang="as-IN" altLang="en-US" sz="32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ে</a:t>
            </a:r>
            <a:r>
              <a:rPr lang="en-US" altLang="en-US" sz="32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ন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মেনড্রেক্স</a:t>
            </a:r>
            <a:r>
              <a:rPr lang="en-US" altLang="en-US" sz="32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পলিটামিন</a:t>
            </a:r>
            <a:r>
              <a:rPr lang="en-US" altLang="en-US" sz="32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</a:t>
            </a:r>
            <a:r>
              <a:rPr lang="as-IN" altLang="en-US" sz="32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ো</a:t>
            </a:r>
            <a:r>
              <a:rPr lang="en-US" altLang="en-US" sz="32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ডেইন</a:t>
            </a:r>
            <a:r>
              <a:rPr lang="en-US" altLang="en-US" sz="32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ফেনসিডিল</a:t>
            </a:r>
            <a:endParaRPr lang="en-US" altLang="en-US" sz="3200" dirty="0"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305E81-7964-4BE2-9B52-40CD49D995C3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7457EE0-955A-4582-9128-D36CEA67C7E5}"/>
                </a:ext>
              </a:extLst>
            </p:cNvPr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9" name="Frame 8">
                <a:extLst>
                  <a:ext uri="{FF2B5EF4-FFF2-40B4-BE49-F238E27FC236}">
                    <a16:creationId xmlns:a16="http://schemas.microsoft.com/office/drawing/2014/main" id="{3D401D60-360A-42C8-9F50-A65F94F7A3FA}"/>
                  </a:ext>
                </a:extLst>
              </p:cNvPr>
              <p:cNvSpPr/>
              <p:nvPr/>
            </p:nvSpPr>
            <p:spPr>
              <a:xfrm>
                <a:off x="76200" y="152400"/>
                <a:ext cx="8955258" cy="6553200"/>
              </a:xfrm>
              <a:prstGeom prst="frame">
                <a:avLst>
                  <a:gd name="adj1" fmla="val 2466"/>
                </a:avLst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ame 9">
                <a:extLst>
                  <a:ext uri="{FF2B5EF4-FFF2-40B4-BE49-F238E27FC236}">
                    <a16:creationId xmlns:a16="http://schemas.microsoft.com/office/drawing/2014/main" id="{BC57E189-38DE-4A10-A929-6C8F74F47D42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1797"/>
                </a:avLst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F51FDD-E03B-416C-925B-71AABE7EB806}"/>
                </a:ext>
              </a:extLst>
            </p:cNvPr>
            <p:cNvSpPr txBox="1"/>
            <p:nvPr/>
          </p:nvSpPr>
          <p:spPr>
            <a:xfrm>
              <a:off x="533400" y="6400800"/>
              <a:ext cx="815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555</Words>
  <Application>Microsoft Office PowerPoint</Application>
  <PresentationFormat>On-screen Show (4:3)</PresentationFormat>
  <Paragraphs>109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Courier New</vt:lpstr>
      <vt:lpstr>NikoshBAN</vt:lpstr>
      <vt:lpstr>SutonnyMJ</vt:lpstr>
      <vt:lpstr>Symbol</vt:lpstr>
      <vt:lpstr>Times New Roman</vt:lpstr>
      <vt:lpstr>Wingdings</vt:lpstr>
      <vt:lpstr>Office Theme</vt:lpstr>
      <vt:lpstr>Packager Shell Object</vt:lpstr>
      <vt:lpstr>আজকের ক্লাসে সবাইকে ¯^vMতg</vt:lpstr>
      <vt:lpstr>খিলবাইছা রাহঃফাজিল মাদরাসা </vt:lpstr>
      <vt:lpstr>বিসমিল্লাহির রাহমানির রাহিম</vt:lpstr>
      <vt:lpstr>PowerPoint Presentation</vt:lpstr>
      <vt:lpstr>পাঠ পরিচিতি</vt:lpstr>
      <vt:lpstr>শিখনফল</vt:lpstr>
      <vt:lpstr>PowerPoint Presentation</vt:lpstr>
      <vt:lpstr>পাঠ শিরোনাম</vt:lpstr>
      <vt:lpstr>gv`K`ª‡e¨i bvg ej| (GKK KvRt mgq -৫wgt)</vt:lpstr>
      <vt:lpstr>মাদকদ্রব্যের কুফল</vt:lpstr>
      <vt:lpstr>PowerPoint Presentation</vt:lpstr>
      <vt:lpstr>      ag©xq t</vt:lpstr>
      <vt:lpstr>     দৈহিক</vt:lpstr>
      <vt:lpstr>PowerPoint Presentation</vt:lpstr>
      <vt:lpstr>মানসিক</vt:lpstr>
      <vt:lpstr>PowerPoint Presentation</vt:lpstr>
      <vt:lpstr>আর্থিক</vt:lpstr>
      <vt:lpstr>              জোড়ায় কাজ   (সময়: ৫ মি.)</vt:lpstr>
      <vt:lpstr>মাদকাসক্তির প্রতিকার</vt:lpstr>
      <vt:lpstr>PowerPoint Presentation</vt:lpstr>
      <vt:lpstr>             মূল্যায়ন   (সময়: ৫ মিনিটি)</vt:lpstr>
      <vt:lpstr>           বাড়ির কাজ   (সময়: ১ মিনিট)</vt:lpstr>
      <vt:lpstr>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¯^vMZg</dc:title>
  <dc:creator>JUWEL AHMED</dc:creator>
  <cp:lastModifiedBy>DOEL</cp:lastModifiedBy>
  <cp:revision>213</cp:revision>
  <dcterms:created xsi:type="dcterms:W3CDTF">2006-08-16T00:00:00Z</dcterms:created>
  <dcterms:modified xsi:type="dcterms:W3CDTF">2021-02-10T11:06:48Z</dcterms:modified>
</cp:coreProperties>
</file>